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826" r:id="rId2"/>
    <p:sldId id="831" r:id="rId3"/>
    <p:sldId id="832" r:id="rId4"/>
    <p:sldId id="895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35"/>
            <a:ext cx="103632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4958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2020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8739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539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055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88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9385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6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0815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4531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3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6899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7420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941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18" y="273051"/>
            <a:ext cx="4011084" cy="11620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18" y="1435104"/>
            <a:ext cx="4011084" cy="4691063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9536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3897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066F2-1140-4EE7-8BEE-7FA8208B5292}" type="datetimeFigureOut">
              <a:rPr lang="pt-BR" smtClean="0"/>
              <a:t>27/07/2022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5322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1097280" rtl="0" eaLnBrk="1" latinLnBrk="0" hangingPunct="1"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097280" rtl="0" eaLnBrk="1" latinLnBrk="0" hangingPunct="1">
        <a:spcBef>
          <a:spcPct val="20000"/>
        </a:spcBef>
        <a:buFont typeface="Arial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891540" indent="-342900" algn="l" defTabSz="1097280" rtl="0" eaLnBrk="1" latinLnBrk="0" hangingPunct="1">
        <a:spcBef>
          <a:spcPct val="20000"/>
        </a:spcBef>
        <a:buFont typeface="Arial" pitchFamily="34" charset="0"/>
        <a:buChar char="–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1">
            <a:extLst>
              <a:ext uri="{FF2B5EF4-FFF2-40B4-BE49-F238E27FC236}">
                <a16:creationId xmlns:a16="http://schemas.microsoft.com/office/drawing/2014/main" id="{501F967D-CA58-D68D-65EB-B535C711AC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t="3566" b="-2753"/>
          <a:stretch>
            <a:fillRect/>
          </a:stretch>
        </p:blipFill>
        <p:spPr bwMode="auto">
          <a:xfrm>
            <a:off x="609600" y="1182351"/>
            <a:ext cx="10972800" cy="6375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6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74EF233-0481-4A18-8AFA-03547C2C88F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2846" y="923122"/>
            <a:ext cx="9766309" cy="557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18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EF80B4C-4ED0-579C-709E-BA0FE120B5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5014" y="1095941"/>
            <a:ext cx="10455562" cy="558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73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D14B4ADE-DE20-741C-2070-D746749B2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3" b="11098"/>
          <a:stretch>
            <a:fillRect/>
          </a:stretch>
        </p:blipFill>
        <p:spPr bwMode="auto">
          <a:xfrm>
            <a:off x="1084243" y="1009532"/>
            <a:ext cx="10196333" cy="570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9393" b="1109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050344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7" baseType="lpstr">
      <vt:lpstr>Arial</vt:lpstr>
      <vt:lpstr>Calibri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ISADORA GUALDA MACEDO</dc:creator>
  <cp:lastModifiedBy>ISADORA GUALDA MACEDO</cp:lastModifiedBy>
  <cp:revision>1</cp:revision>
  <dcterms:created xsi:type="dcterms:W3CDTF">2022-07-27T21:53:25Z</dcterms:created>
  <dcterms:modified xsi:type="dcterms:W3CDTF">2022-07-27T21:54:26Z</dcterms:modified>
</cp:coreProperties>
</file>