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92" r:id="rId3"/>
    <p:sldId id="269" r:id="rId4"/>
    <p:sldId id="270" r:id="rId5"/>
    <p:sldId id="271" r:id="rId6"/>
    <p:sldId id="274" r:id="rId7"/>
    <p:sldId id="339" r:id="rId8"/>
    <p:sldId id="340" r:id="rId9"/>
    <p:sldId id="275" r:id="rId10"/>
    <p:sldId id="295" r:id="rId11"/>
    <p:sldId id="273" r:id="rId12"/>
    <p:sldId id="276" r:id="rId13"/>
    <p:sldId id="341" r:id="rId14"/>
    <p:sldId id="279" r:id="rId15"/>
    <p:sldId id="282" r:id="rId16"/>
    <p:sldId id="293" r:id="rId17"/>
    <p:sldId id="294" r:id="rId18"/>
    <p:sldId id="296" r:id="rId19"/>
    <p:sldId id="297" r:id="rId20"/>
    <p:sldId id="344" r:id="rId21"/>
    <p:sldId id="298" r:id="rId22"/>
    <p:sldId id="345" r:id="rId23"/>
    <p:sldId id="346" r:id="rId24"/>
    <p:sldId id="347" r:id="rId25"/>
    <p:sldId id="342" r:id="rId26"/>
    <p:sldId id="348" r:id="rId27"/>
    <p:sldId id="349" r:id="rId28"/>
    <p:sldId id="350" r:id="rId29"/>
    <p:sldId id="299" r:id="rId30"/>
    <p:sldId id="352" r:id="rId31"/>
    <p:sldId id="300" r:id="rId32"/>
    <p:sldId id="301" r:id="rId33"/>
    <p:sldId id="302" r:id="rId34"/>
    <p:sldId id="303" r:id="rId35"/>
    <p:sldId id="304" r:id="rId36"/>
    <p:sldId id="305" r:id="rId37"/>
    <p:sldId id="306" r:id="rId38"/>
    <p:sldId id="307" r:id="rId39"/>
    <p:sldId id="353" r:id="rId40"/>
    <p:sldId id="354" r:id="rId41"/>
    <p:sldId id="356" r:id="rId42"/>
    <p:sldId id="355" r:id="rId43"/>
    <p:sldId id="357" r:id="rId44"/>
    <p:sldId id="308" r:id="rId45"/>
    <p:sldId id="358" r:id="rId46"/>
    <p:sldId id="309" r:id="rId47"/>
    <p:sldId id="310" r:id="rId48"/>
    <p:sldId id="311" r:id="rId49"/>
    <p:sldId id="312" r:id="rId50"/>
    <p:sldId id="313" r:id="rId51"/>
    <p:sldId id="314" r:id="rId52"/>
    <p:sldId id="315" r:id="rId53"/>
    <p:sldId id="359" r:id="rId54"/>
    <p:sldId id="318" r:id="rId55"/>
    <p:sldId id="319" r:id="rId56"/>
    <p:sldId id="360" r:id="rId57"/>
    <p:sldId id="361" r:id="rId58"/>
    <p:sldId id="316" r:id="rId59"/>
    <p:sldId id="317" r:id="rId60"/>
    <p:sldId id="320" r:id="rId61"/>
    <p:sldId id="321" r:id="rId62"/>
    <p:sldId id="322" r:id="rId63"/>
    <p:sldId id="323" r:id="rId64"/>
    <p:sldId id="327" r:id="rId65"/>
    <p:sldId id="328" r:id="rId66"/>
    <p:sldId id="329" r:id="rId67"/>
    <p:sldId id="330" r:id="rId68"/>
    <p:sldId id="362" r:id="rId69"/>
    <p:sldId id="331" r:id="rId70"/>
    <p:sldId id="332" r:id="rId71"/>
    <p:sldId id="333" r:id="rId72"/>
    <p:sldId id="334" r:id="rId73"/>
    <p:sldId id="338" r:id="rId74"/>
    <p:sldId id="324" r:id="rId75"/>
    <p:sldId id="325" r:id="rId76"/>
    <p:sldId id="335" r:id="rId77"/>
    <p:sldId id="336" r:id="rId78"/>
    <p:sldId id="337" r:id="rId79"/>
    <p:sldId id="363" r:id="rId80"/>
    <p:sldId id="364" r:id="rId81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1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64" y="1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theme" Target="theme/theme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61" Type="http://schemas.openxmlformats.org/officeDocument/2006/relationships/slide" Target="slides/slide60.xml"/><Relationship Id="rId8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0A749D-A5F6-4A1A-921D-C2157626F651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DC540493-CB49-4307-9967-0453FCFA15BA}">
      <dgm:prSet phldrT="[Texto]"/>
      <dgm:spPr/>
      <dgm:t>
        <a:bodyPr/>
        <a:lstStyle/>
        <a:p>
          <a:endParaRPr lang="pt-BR" dirty="0"/>
        </a:p>
      </dgm:t>
    </dgm:pt>
    <dgm:pt modelId="{BFD5CAF4-54C9-4D49-BB27-CE82214CED28}" type="parTrans" cxnId="{A8607199-9F9B-472F-BB08-5A513E863129}">
      <dgm:prSet/>
      <dgm:spPr/>
      <dgm:t>
        <a:bodyPr/>
        <a:lstStyle/>
        <a:p>
          <a:endParaRPr lang="pt-BR"/>
        </a:p>
      </dgm:t>
    </dgm:pt>
    <dgm:pt modelId="{0F21EAEF-F43B-423A-A2ED-F0F0D11C1982}" type="sibTrans" cxnId="{A8607199-9F9B-472F-BB08-5A513E863129}">
      <dgm:prSet/>
      <dgm:spPr/>
      <dgm:t>
        <a:bodyPr/>
        <a:lstStyle/>
        <a:p>
          <a:endParaRPr lang="pt-BR"/>
        </a:p>
      </dgm:t>
    </dgm:pt>
    <dgm:pt modelId="{23133213-C4C5-4293-9A94-408F59F200EA}">
      <dgm:prSet phldrT="[Texto]"/>
      <dgm:spPr/>
      <dgm:t>
        <a:bodyPr/>
        <a:lstStyle/>
        <a:p>
          <a:r>
            <a:rPr lang="pt-BR" b="1" dirty="0"/>
            <a:t>Alunos</a:t>
          </a:r>
        </a:p>
      </dgm:t>
    </dgm:pt>
    <dgm:pt modelId="{97EE67E6-85B9-42FB-A514-3E3F70602B55}" type="parTrans" cxnId="{18532B06-F3EC-44DB-A3CD-9C99B9EA50EF}">
      <dgm:prSet/>
      <dgm:spPr/>
      <dgm:t>
        <a:bodyPr/>
        <a:lstStyle/>
        <a:p>
          <a:endParaRPr lang="pt-BR"/>
        </a:p>
      </dgm:t>
    </dgm:pt>
    <dgm:pt modelId="{C0AC353D-28A1-465E-AF37-D51659BE8F1B}" type="sibTrans" cxnId="{18532B06-F3EC-44DB-A3CD-9C99B9EA50EF}">
      <dgm:prSet/>
      <dgm:spPr/>
      <dgm:t>
        <a:bodyPr/>
        <a:lstStyle/>
        <a:p>
          <a:endParaRPr lang="pt-BR"/>
        </a:p>
      </dgm:t>
    </dgm:pt>
    <dgm:pt modelId="{4FD2F121-9BBA-4551-BDD7-242481FBFA45}">
      <dgm:prSet phldrT="[Texto]"/>
      <dgm:spPr/>
      <dgm:t>
        <a:bodyPr/>
        <a:lstStyle/>
        <a:p>
          <a:r>
            <a:rPr lang="pt-BR" b="1" dirty="0"/>
            <a:t>Professores</a:t>
          </a:r>
        </a:p>
      </dgm:t>
    </dgm:pt>
    <dgm:pt modelId="{BFA15C40-A3EB-4AA7-9964-8292F4BAEABF}" type="parTrans" cxnId="{4755BD29-32F8-4BC9-9FE8-23FD3FF4243F}">
      <dgm:prSet/>
      <dgm:spPr/>
      <dgm:t>
        <a:bodyPr/>
        <a:lstStyle/>
        <a:p>
          <a:endParaRPr lang="pt-BR"/>
        </a:p>
      </dgm:t>
    </dgm:pt>
    <dgm:pt modelId="{8777F65A-CF86-47AC-BFC6-5C5A1202B12A}" type="sibTrans" cxnId="{4755BD29-32F8-4BC9-9FE8-23FD3FF4243F}">
      <dgm:prSet/>
      <dgm:spPr/>
      <dgm:t>
        <a:bodyPr/>
        <a:lstStyle/>
        <a:p>
          <a:endParaRPr lang="pt-BR"/>
        </a:p>
      </dgm:t>
    </dgm:pt>
    <dgm:pt modelId="{5DD73354-45E7-48AE-B611-76A7583837F5}">
      <dgm:prSet phldrT="[Texto]"/>
      <dgm:spPr/>
      <dgm:t>
        <a:bodyPr/>
        <a:lstStyle/>
        <a:p>
          <a:r>
            <a:rPr lang="pt-BR" b="1" dirty="0"/>
            <a:t>Equipe gestora - suporte pedagógico à docência</a:t>
          </a:r>
        </a:p>
      </dgm:t>
    </dgm:pt>
    <dgm:pt modelId="{0417CE27-8273-43F0-9C5A-84176B99EEF9}" type="parTrans" cxnId="{C7561D29-6B52-4E28-9599-E4B751D914D7}">
      <dgm:prSet/>
      <dgm:spPr/>
      <dgm:t>
        <a:bodyPr/>
        <a:lstStyle/>
        <a:p>
          <a:endParaRPr lang="pt-BR"/>
        </a:p>
      </dgm:t>
    </dgm:pt>
    <dgm:pt modelId="{3463125F-2C00-496B-A895-614714CA515A}" type="sibTrans" cxnId="{C7561D29-6B52-4E28-9599-E4B751D914D7}">
      <dgm:prSet/>
      <dgm:spPr/>
      <dgm:t>
        <a:bodyPr/>
        <a:lstStyle/>
        <a:p>
          <a:endParaRPr lang="pt-BR"/>
        </a:p>
      </dgm:t>
    </dgm:pt>
    <dgm:pt modelId="{D0FD2B77-B966-4F4D-B443-0F168B1994AE}">
      <dgm:prSet phldrT="[Texto]"/>
      <dgm:spPr/>
      <dgm:t>
        <a:bodyPr/>
        <a:lstStyle/>
        <a:p>
          <a:r>
            <a:rPr lang="pt-BR" b="1" dirty="0"/>
            <a:t>Equipe escolar: motoristas, merendeiras, inspetores </a:t>
          </a:r>
        </a:p>
      </dgm:t>
    </dgm:pt>
    <dgm:pt modelId="{573EB6FD-E1DE-412F-BE15-08734A5F748D}" type="parTrans" cxnId="{3A7DCF3F-0013-4260-9906-A061FECEF21A}">
      <dgm:prSet/>
      <dgm:spPr/>
      <dgm:t>
        <a:bodyPr/>
        <a:lstStyle/>
        <a:p>
          <a:endParaRPr lang="pt-BR"/>
        </a:p>
      </dgm:t>
    </dgm:pt>
    <dgm:pt modelId="{848D827E-A045-47EF-BDA2-881ED0EF3BD1}" type="sibTrans" cxnId="{3A7DCF3F-0013-4260-9906-A061FECEF21A}">
      <dgm:prSet/>
      <dgm:spPr/>
      <dgm:t>
        <a:bodyPr/>
        <a:lstStyle/>
        <a:p>
          <a:endParaRPr lang="pt-BR"/>
        </a:p>
      </dgm:t>
    </dgm:pt>
    <dgm:pt modelId="{60B4787C-0ABD-443D-97EB-DDB9363F8221}">
      <dgm:prSet phldrT="[Texto]"/>
      <dgm:spPr/>
      <dgm:t>
        <a:bodyPr/>
        <a:lstStyle/>
        <a:p>
          <a:r>
            <a:rPr lang="pt-BR" b="1" dirty="0"/>
            <a:t>Gestor Público – Dirigente de Educação</a:t>
          </a:r>
        </a:p>
      </dgm:t>
    </dgm:pt>
    <dgm:pt modelId="{089EB708-2574-499B-9E7A-2396216AAB45}" type="parTrans" cxnId="{9A87B5FE-8640-47F7-9401-5ABA81973816}">
      <dgm:prSet/>
      <dgm:spPr/>
      <dgm:t>
        <a:bodyPr/>
        <a:lstStyle/>
        <a:p>
          <a:endParaRPr lang="pt-BR"/>
        </a:p>
      </dgm:t>
    </dgm:pt>
    <dgm:pt modelId="{3D1E5272-C522-4000-BF15-E5AD3D886CB3}" type="sibTrans" cxnId="{9A87B5FE-8640-47F7-9401-5ABA81973816}">
      <dgm:prSet/>
      <dgm:spPr/>
      <dgm:t>
        <a:bodyPr/>
        <a:lstStyle/>
        <a:p>
          <a:endParaRPr lang="pt-BR"/>
        </a:p>
      </dgm:t>
    </dgm:pt>
    <dgm:pt modelId="{B74827AA-4615-42CB-8E0E-1056E0A0D939}">
      <dgm:prSet phldrT="[Texto]"/>
      <dgm:spPr/>
      <dgm:t>
        <a:bodyPr/>
        <a:lstStyle/>
        <a:p>
          <a:endParaRPr lang="pt-BR" dirty="0"/>
        </a:p>
      </dgm:t>
    </dgm:pt>
    <dgm:pt modelId="{53C0C4D9-72F9-4462-9500-E90A6933CEA9}" type="sibTrans" cxnId="{2B184F3E-5517-464C-8066-D10B90121631}">
      <dgm:prSet/>
      <dgm:spPr/>
      <dgm:t>
        <a:bodyPr/>
        <a:lstStyle/>
        <a:p>
          <a:endParaRPr lang="pt-BR"/>
        </a:p>
      </dgm:t>
    </dgm:pt>
    <dgm:pt modelId="{BA343F5D-B220-4A14-88FC-CD8887DA2EC8}" type="parTrans" cxnId="{2B184F3E-5517-464C-8066-D10B90121631}">
      <dgm:prSet/>
      <dgm:spPr/>
      <dgm:t>
        <a:bodyPr/>
        <a:lstStyle/>
        <a:p>
          <a:endParaRPr lang="pt-BR"/>
        </a:p>
      </dgm:t>
    </dgm:pt>
    <dgm:pt modelId="{3FC204D0-3388-430A-ABBC-AF6C61E77032}">
      <dgm:prSet phldrT="[Texto]"/>
      <dgm:spPr/>
      <dgm:t>
        <a:bodyPr/>
        <a:lstStyle/>
        <a:p>
          <a:endParaRPr lang="pt-BR" dirty="0"/>
        </a:p>
      </dgm:t>
    </dgm:pt>
    <dgm:pt modelId="{9F17014A-AB4B-4926-9727-2872E492D538}" type="sibTrans" cxnId="{C7EF48A1-B831-4103-8B31-F92D66CE2DE6}">
      <dgm:prSet/>
      <dgm:spPr/>
      <dgm:t>
        <a:bodyPr/>
        <a:lstStyle/>
        <a:p>
          <a:endParaRPr lang="pt-BR"/>
        </a:p>
      </dgm:t>
    </dgm:pt>
    <dgm:pt modelId="{96F9CC86-D0FA-4FC6-B627-F88A9161C7CF}" type="parTrans" cxnId="{C7EF48A1-B831-4103-8B31-F92D66CE2DE6}">
      <dgm:prSet/>
      <dgm:spPr/>
      <dgm:t>
        <a:bodyPr/>
        <a:lstStyle/>
        <a:p>
          <a:endParaRPr lang="pt-BR"/>
        </a:p>
      </dgm:t>
    </dgm:pt>
    <dgm:pt modelId="{23D2273E-3942-4880-8167-8FE7C10314D2}">
      <dgm:prSet phldrT="[Texto]"/>
      <dgm:spPr/>
      <dgm:t>
        <a:bodyPr/>
        <a:lstStyle/>
        <a:p>
          <a:r>
            <a:rPr lang="pt-BR" b="1" dirty="0"/>
            <a:t>Pais e Responsáveis</a:t>
          </a:r>
        </a:p>
      </dgm:t>
    </dgm:pt>
    <dgm:pt modelId="{FAFC13C4-6041-4660-B5C1-07628E8360FA}" type="sibTrans" cxnId="{7575B70A-85D3-449B-B70F-865B8FCC65EC}">
      <dgm:prSet/>
      <dgm:spPr/>
      <dgm:t>
        <a:bodyPr/>
        <a:lstStyle/>
        <a:p>
          <a:endParaRPr lang="pt-BR"/>
        </a:p>
      </dgm:t>
    </dgm:pt>
    <dgm:pt modelId="{EAD7E99A-DB76-4241-8380-C35FE654445A}" type="parTrans" cxnId="{7575B70A-85D3-449B-B70F-865B8FCC65EC}">
      <dgm:prSet/>
      <dgm:spPr/>
      <dgm:t>
        <a:bodyPr/>
        <a:lstStyle/>
        <a:p>
          <a:endParaRPr lang="pt-BR"/>
        </a:p>
      </dgm:t>
    </dgm:pt>
    <dgm:pt modelId="{6F91035C-738C-46C5-9744-0CB9E0C6DFF0}" type="pres">
      <dgm:prSet presAssocID="{EF0A749D-A5F6-4A1A-921D-C2157626F651}" presName="linearFlow" presStyleCnt="0">
        <dgm:presLayoutVars>
          <dgm:dir/>
          <dgm:animLvl val="lvl"/>
          <dgm:resizeHandles val="exact"/>
        </dgm:presLayoutVars>
      </dgm:prSet>
      <dgm:spPr/>
    </dgm:pt>
    <dgm:pt modelId="{C4A86D72-D147-452E-B3FD-6288DBD19866}" type="pres">
      <dgm:prSet presAssocID="{DC540493-CB49-4307-9967-0453FCFA15BA}" presName="composite" presStyleCnt="0"/>
      <dgm:spPr/>
    </dgm:pt>
    <dgm:pt modelId="{3CB69E6C-429C-4A33-B957-9D6B9217DA22}" type="pres">
      <dgm:prSet presAssocID="{DC540493-CB49-4307-9967-0453FCFA15BA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6DF53D80-2BB5-436E-AB22-E0BF8DD3F44F}" type="pres">
      <dgm:prSet presAssocID="{DC540493-CB49-4307-9967-0453FCFA15BA}" presName="descendantText" presStyleLbl="alignAcc1" presStyleIdx="0" presStyleCnt="3">
        <dgm:presLayoutVars>
          <dgm:bulletEnabled val="1"/>
        </dgm:presLayoutVars>
      </dgm:prSet>
      <dgm:spPr/>
    </dgm:pt>
    <dgm:pt modelId="{D8388FFC-DB87-4940-BC10-5BA7E29491DF}" type="pres">
      <dgm:prSet presAssocID="{0F21EAEF-F43B-423A-A2ED-F0F0D11C1982}" presName="sp" presStyleCnt="0"/>
      <dgm:spPr/>
    </dgm:pt>
    <dgm:pt modelId="{ED41848A-03ED-4838-8E57-BF388DB7D26A}" type="pres">
      <dgm:prSet presAssocID="{B74827AA-4615-42CB-8E0E-1056E0A0D939}" presName="composite" presStyleCnt="0"/>
      <dgm:spPr/>
    </dgm:pt>
    <dgm:pt modelId="{C487829B-6F12-46AE-A3F5-0CCA2DAC20E9}" type="pres">
      <dgm:prSet presAssocID="{B74827AA-4615-42CB-8E0E-1056E0A0D939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9D08BF70-B676-462D-8538-8BD64373942E}" type="pres">
      <dgm:prSet presAssocID="{B74827AA-4615-42CB-8E0E-1056E0A0D939}" presName="descendantText" presStyleLbl="alignAcc1" presStyleIdx="1" presStyleCnt="3">
        <dgm:presLayoutVars>
          <dgm:bulletEnabled val="1"/>
        </dgm:presLayoutVars>
      </dgm:prSet>
      <dgm:spPr/>
    </dgm:pt>
    <dgm:pt modelId="{ED1F438B-6558-4007-BA2A-9A1C6440A94A}" type="pres">
      <dgm:prSet presAssocID="{53C0C4D9-72F9-4462-9500-E90A6933CEA9}" presName="sp" presStyleCnt="0"/>
      <dgm:spPr/>
    </dgm:pt>
    <dgm:pt modelId="{00AA8A23-8A72-4B33-9BC1-159454706499}" type="pres">
      <dgm:prSet presAssocID="{3FC204D0-3388-430A-ABBC-AF6C61E77032}" presName="composite" presStyleCnt="0"/>
      <dgm:spPr/>
    </dgm:pt>
    <dgm:pt modelId="{413FE95E-D18B-4E72-A1EF-36B823D7FB93}" type="pres">
      <dgm:prSet presAssocID="{3FC204D0-3388-430A-ABBC-AF6C61E77032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1CF70545-08ED-4DBD-B040-B7950609F39D}" type="pres">
      <dgm:prSet presAssocID="{3FC204D0-3388-430A-ABBC-AF6C61E77032}" presName="descendantText" presStyleLbl="alignAcc1" presStyleIdx="2" presStyleCnt="3">
        <dgm:presLayoutVars>
          <dgm:bulletEnabled val="1"/>
        </dgm:presLayoutVars>
      </dgm:prSet>
      <dgm:spPr/>
    </dgm:pt>
  </dgm:ptLst>
  <dgm:cxnLst>
    <dgm:cxn modelId="{18532B06-F3EC-44DB-A3CD-9C99B9EA50EF}" srcId="{DC540493-CB49-4307-9967-0453FCFA15BA}" destId="{23133213-C4C5-4293-9A94-408F59F200EA}" srcOrd="0" destOrd="0" parTransId="{97EE67E6-85B9-42FB-A514-3E3F70602B55}" sibTransId="{C0AC353D-28A1-465E-AF37-D51659BE8F1B}"/>
    <dgm:cxn modelId="{7575B70A-85D3-449B-B70F-865B8FCC65EC}" srcId="{B74827AA-4615-42CB-8E0E-1056E0A0D939}" destId="{23D2273E-3942-4880-8167-8FE7C10314D2}" srcOrd="0" destOrd="0" parTransId="{EAD7E99A-DB76-4241-8380-C35FE654445A}" sibTransId="{FAFC13C4-6041-4660-B5C1-07628E8360FA}"/>
    <dgm:cxn modelId="{C7561D29-6B52-4E28-9599-E4B751D914D7}" srcId="{B74827AA-4615-42CB-8E0E-1056E0A0D939}" destId="{5DD73354-45E7-48AE-B611-76A7583837F5}" srcOrd="1" destOrd="0" parTransId="{0417CE27-8273-43F0-9C5A-84176B99EEF9}" sibTransId="{3463125F-2C00-496B-A895-614714CA515A}"/>
    <dgm:cxn modelId="{4755BD29-32F8-4BC9-9FE8-23FD3FF4243F}" srcId="{DC540493-CB49-4307-9967-0453FCFA15BA}" destId="{4FD2F121-9BBA-4551-BDD7-242481FBFA45}" srcOrd="1" destOrd="0" parTransId="{BFA15C40-A3EB-4AA7-9964-8292F4BAEABF}" sibTransId="{8777F65A-CF86-47AC-BFC6-5C5A1202B12A}"/>
    <dgm:cxn modelId="{F2A2D72F-555C-44C1-A335-91D0265677AC}" type="presOf" srcId="{23D2273E-3942-4880-8167-8FE7C10314D2}" destId="{9D08BF70-B676-462D-8538-8BD64373942E}" srcOrd="0" destOrd="0" presId="urn:microsoft.com/office/officeart/2005/8/layout/chevron2"/>
    <dgm:cxn modelId="{2B184F3E-5517-464C-8066-D10B90121631}" srcId="{EF0A749D-A5F6-4A1A-921D-C2157626F651}" destId="{B74827AA-4615-42CB-8E0E-1056E0A0D939}" srcOrd="1" destOrd="0" parTransId="{BA343F5D-B220-4A14-88FC-CD8887DA2EC8}" sibTransId="{53C0C4D9-72F9-4462-9500-E90A6933CEA9}"/>
    <dgm:cxn modelId="{3A7DCF3F-0013-4260-9906-A061FECEF21A}" srcId="{3FC204D0-3388-430A-ABBC-AF6C61E77032}" destId="{D0FD2B77-B966-4F4D-B443-0F168B1994AE}" srcOrd="0" destOrd="0" parTransId="{573EB6FD-E1DE-412F-BE15-08734A5F748D}" sibTransId="{848D827E-A045-47EF-BDA2-881ED0EF3BD1}"/>
    <dgm:cxn modelId="{399F455B-ECA9-4145-BC05-8C53294A30E0}" type="presOf" srcId="{23133213-C4C5-4293-9A94-408F59F200EA}" destId="{6DF53D80-2BB5-436E-AB22-E0BF8DD3F44F}" srcOrd="0" destOrd="0" presId="urn:microsoft.com/office/officeart/2005/8/layout/chevron2"/>
    <dgm:cxn modelId="{7AFA6B45-5573-4EFD-8781-655617A2DEFD}" type="presOf" srcId="{3FC204D0-3388-430A-ABBC-AF6C61E77032}" destId="{413FE95E-D18B-4E72-A1EF-36B823D7FB93}" srcOrd="0" destOrd="0" presId="urn:microsoft.com/office/officeart/2005/8/layout/chevron2"/>
    <dgm:cxn modelId="{C8CC974B-F7F7-43E9-8942-0051531F82A7}" type="presOf" srcId="{4FD2F121-9BBA-4551-BDD7-242481FBFA45}" destId="{6DF53D80-2BB5-436E-AB22-E0BF8DD3F44F}" srcOrd="0" destOrd="1" presId="urn:microsoft.com/office/officeart/2005/8/layout/chevron2"/>
    <dgm:cxn modelId="{EB8CB57D-5628-4DA3-8DC2-AF715958D4DD}" type="presOf" srcId="{B74827AA-4615-42CB-8E0E-1056E0A0D939}" destId="{C487829B-6F12-46AE-A3F5-0CCA2DAC20E9}" srcOrd="0" destOrd="0" presId="urn:microsoft.com/office/officeart/2005/8/layout/chevron2"/>
    <dgm:cxn modelId="{180C2C94-AF5A-447E-9CEA-D5AD5E0C45C2}" type="presOf" srcId="{EF0A749D-A5F6-4A1A-921D-C2157626F651}" destId="{6F91035C-738C-46C5-9744-0CB9E0C6DFF0}" srcOrd="0" destOrd="0" presId="urn:microsoft.com/office/officeart/2005/8/layout/chevron2"/>
    <dgm:cxn modelId="{A4C9A097-573D-43D4-8F19-EF0E9E6F01D2}" type="presOf" srcId="{60B4787C-0ABD-443D-97EB-DDB9363F8221}" destId="{1CF70545-08ED-4DBD-B040-B7950609F39D}" srcOrd="0" destOrd="1" presId="urn:microsoft.com/office/officeart/2005/8/layout/chevron2"/>
    <dgm:cxn modelId="{A8607199-9F9B-472F-BB08-5A513E863129}" srcId="{EF0A749D-A5F6-4A1A-921D-C2157626F651}" destId="{DC540493-CB49-4307-9967-0453FCFA15BA}" srcOrd="0" destOrd="0" parTransId="{BFD5CAF4-54C9-4D49-BB27-CE82214CED28}" sibTransId="{0F21EAEF-F43B-423A-A2ED-F0F0D11C1982}"/>
    <dgm:cxn modelId="{C7EF48A1-B831-4103-8B31-F92D66CE2DE6}" srcId="{EF0A749D-A5F6-4A1A-921D-C2157626F651}" destId="{3FC204D0-3388-430A-ABBC-AF6C61E77032}" srcOrd="2" destOrd="0" parTransId="{96F9CC86-D0FA-4FC6-B627-F88A9161C7CF}" sibTransId="{9F17014A-AB4B-4926-9727-2872E492D538}"/>
    <dgm:cxn modelId="{7B1F8AB3-F22F-43EC-AD1D-2082EC8954AB}" type="presOf" srcId="{D0FD2B77-B966-4F4D-B443-0F168B1994AE}" destId="{1CF70545-08ED-4DBD-B040-B7950609F39D}" srcOrd="0" destOrd="0" presId="urn:microsoft.com/office/officeart/2005/8/layout/chevron2"/>
    <dgm:cxn modelId="{163787B9-1548-4BDF-B949-020B33309E62}" type="presOf" srcId="{DC540493-CB49-4307-9967-0453FCFA15BA}" destId="{3CB69E6C-429C-4A33-B957-9D6B9217DA22}" srcOrd="0" destOrd="0" presId="urn:microsoft.com/office/officeart/2005/8/layout/chevron2"/>
    <dgm:cxn modelId="{17C9B5CE-6594-4F6E-91D9-CC29EF555D40}" type="presOf" srcId="{5DD73354-45E7-48AE-B611-76A7583837F5}" destId="{9D08BF70-B676-462D-8538-8BD64373942E}" srcOrd="0" destOrd="1" presId="urn:microsoft.com/office/officeart/2005/8/layout/chevron2"/>
    <dgm:cxn modelId="{9A87B5FE-8640-47F7-9401-5ABA81973816}" srcId="{3FC204D0-3388-430A-ABBC-AF6C61E77032}" destId="{60B4787C-0ABD-443D-97EB-DDB9363F8221}" srcOrd="1" destOrd="0" parTransId="{089EB708-2574-499B-9E7A-2396216AAB45}" sibTransId="{3D1E5272-C522-4000-BF15-E5AD3D886CB3}"/>
    <dgm:cxn modelId="{551F44A0-690C-4B90-8CE1-EA018BFB823A}" type="presParOf" srcId="{6F91035C-738C-46C5-9744-0CB9E0C6DFF0}" destId="{C4A86D72-D147-452E-B3FD-6288DBD19866}" srcOrd="0" destOrd="0" presId="urn:microsoft.com/office/officeart/2005/8/layout/chevron2"/>
    <dgm:cxn modelId="{88024BB0-5036-4723-A306-731089F6032F}" type="presParOf" srcId="{C4A86D72-D147-452E-B3FD-6288DBD19866}" destId="{3CB69E6C-429C-4A33-B957-9D6B9217DA22}" srcOrd="0" destOrd="0" presId="urn:microsoft.com/office/officeart/2005/8/layout/chevron2"/>
    <dgm:cxn modelId="{F980D5D6-61F6-416B-B9D4-B8EA38EBD5BE}" type="presParOf" srcId="{C4A86D72-D147-452E-B3FD-6288DBD19866}" destId="{6DF53D80-2BB5-436E-AB22-E0BF8DD3F44F}" srcOrd="1" destOrd="0" presId="urn:microsoft.com/office/officeart/2005/8/layout/chevron2"/>
    <dgm:cxn modelId="{E8C95D24-5D48-4EE4-AF1D-496575B7354E}" type="presParOf" srcId="{6F91035C-738C-46C5-9744-0CB9E0C6DFF0}" destId="{D8388FFC-DB87-4940-BC10-5BA7E29491DF}" srcOrd="1" destOrd="0" presId="urn:microsoft.com/office/officeart/2005/8/layout/chevron2"/>
    <dgm:cxn modelId="{8A82D33D-1FA7-4E4F-822F-0AAC310B1218}" type="presParOf" srcId="{6F91035C-738C-46C5-9744-0CB9E0C6DFF0}" destId="{ED41848A-03ED-4838-8E57-BF388DB7D26A}" srcOrd="2" destOrd="0" presId="urn:microsoft.com/office/officeart/2005/8/layout/chevron2"/>
    <dgm:cxn modelId="{51B87410-2FCB-4CEF-A1BB-9F1C55A0B4DB}" type="presParOf" srcId="{ED41848A-03ED-4838-8E57-BF388DB7D26A}" destId="{C487829B-6F12-46AE-A3F5-0CCA2DAC20E9}" srcOrd="0" destOrd="0" presId="urn:microsoft.com/office/officeart/2005/8/layout/chevron2"/>
    <dgm:cxn modelId="{203A7D89-72F3-45E1-9E64-F874E9DC9A50}" type="presParOf" srcId="{ED41848A-03ED-4838-8E57-BF388DB7D26A}" destId="{9D08BF70-B676-462D-8538-8BD64373942E}" srcOrd="1" destOrd="0" presId="urn:microsoft.com/office/officeart/2005/8/layout/chevron2"/>
    <dgm:cxn modelId="{66D14812-8CF8-4F56-90D9-BAE9C2359044}" type="presParOf" srcId="{6F91035C-738C-46C5-9744-0CB9E0C6DFF0}" destId="{ED1F438B-6558-4007-BA2A-9A1C6440A94A}" srcOrd="3" destOrd="0" presId="urn:microsoft.com/office/officeart/2005/8/layout/chevron2"/>
    <dgm:cxn modelId="{7AC1C48A-4EE5-4231-9802-CAC3AAF236FE}" type="presParOf" srcId="{6F91035C-738C-46C5-9744-0CB9E0C6DFF0}" destId="{00AA8A23-8A72-4B33-9BC1-159454706499}" srcOrd="4" destOrd="0" presId="urn:microsoft.com/office/officeart/2005/8/layout/chevron2"/>
    <dgm:cxn modelId="{E7041DAD-8790-4A61-AE65-1822DF95E7D7}" type="presParOf" srcId="{00AA8A23-8A72-4B33-9BC1-159454706499}" destId="{413FE95E-D18B-4E72-A1EF-36B823D7FB93}" srcOrd="0" destOrd="0" presId="urn:microsoft.com/office/officeart/2005/8/layout/chevron2"/>
    <dgm:cxn modelId="{3B209733-811B-49D3-8C70-F718DA2AC4E7}" type="presParOf" srcId="{00AA8A23-8A72-4B33-9BC1-159454706499}" destId="{1CF70545-08ED-4DBD-B040-B7950609F39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A4D5E27C-6573-400B-835D-32A7E4953410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D1271137-43FA-43A2-B40F-F0B18BFF99B5}" type="pres">
      <dgm:prSet presAssocID="{A4D5E27C-6573-400B-835D-32A7E4953410}" presName="Name0" presStyleCnt="0">
        <dgm:presLayoutVars>
          <dgm:dir/>
          <dgm:animLvl val="lvl"/>
          <dgm:resizeHandles val="exact"/>
        </dgm:presLayoutVars>
      </dgm:prSet>
      <dgm:spPr/>
    </dgm:pt>
  </dgm:ptLst>
  <dgm:cxnLst>
    <dgm:cxn modelId="{91F7E51F-D655-47DC-A972-04964010FCB1}" type="presOf" srcId="{A4D5E27C-6573-400B-835D-32A7E4953410}" destId="{D1271137-43FA-43A2-B40F-F0B18BFF99B5}" srcOrd="0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A4D5E27C-6573-400B-835D-32A7E4953410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D1271137-43FA-43A2-B40F-F0B18BFF99B5}" type="pres">
      <dgm:prSet presAssocID="{A4D5E27C-6573-400B-835D-32A7E4953410}" presName="Name0" presStyleCnt="0">
        <dgm:presLayoutVars>
          <dgm:dir/>
          <dgm:animLvl val="lvl"/>
          <dgm:resizeHandles val="exact"/>
        </dgm:presLayoutVars>
      </dgm:prSet>
      <dgm:spPr/>
    </dgm:pt>
  </dgm:ptLst>
  <dgm:cxnLst>
    <dgm:cxn modelId="{91F7E51F-D655-47DC-A972-04964010FCB1}" type="presOf" srcId="{A4D5E27C-6573-400B-835D-32A7E4953410}" destId="{D1271137-43FA-43A2-B40F-F0B18BFF99B5}" srcOrd="0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A4D5E27C-6573-400B-835D-32A7E4953410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D1271137-43FA-43A2-B40F-F0B18BFF99B5}" type="pres">
      <dgm:prSet presAssocID="{A4D5E27C-6573-400B-835D-32A7E4953410}" presName="Name0" presStyleCnt="0">
        <dgm:presLayoutVars>
          <dgm:dir/>
          <dgm:animLvl val="lvl"/>
          <dgm:resizeHandles val="exact"/>
        </dgm:presLayoutVars>
      </dgm:prSet>
      <dgm:spPr/>
    </dgm:pt>
  </dgm:ptLst>
  <dgm:cxnLst>
    <dgm:cxn modelId="{91F7E51F-D655-47DC-A972-04964010FCB1}" type="presOf" srcId="{A4D5E27C-6573-400B-835D-32A7E4953410}" destId="{D1271137-43FA-43A2-B40F-F0B18BFF99B5}" srcOrd="0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A4D5E27C-6573-400B-835D-32A7E4953410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D1271137-43FA-43A2-B40F-F0B18BFF99B5}" type="pres">
      <dgm:prSet presAssocID="{A4D5E27C-6573-400B-835D-32A7E4953410}" presName="Name0" presStyleCnt="0">
        <dgm:presLayoutVars>
          <dgm:dir/>
          <dgm:animLvl val="lvl"/>
          <dgm:resizeHandles val="exact"/>
        </dgm:presLayoutVars>
      </dgm:prSet>
      <dgm:spPr/>
    </dgm:pt>
  </dgm:ptLst>
  <dgm:cxnLst>
    <dgm:cxn modelId="{91F7E51F-D655-47DC-A972-04964010FCB1}" type="presOf" srcId="{A4D5E27C-6573-400B-835D-32A7E4953410}" destId="{D1271137-43FA-43A2-B40F-F0B18BFF99B5}" srcOrd="0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B286E4E9-BA01-4D38-B93E-D87B8788837A}" type="doc">
      <dgm:prSet loTypeId="urn:microsoft.com/office/officeart/2005/8/layout/b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A5A3400D-AE68-44DF-BAD0-1FC538FBD7B8}">
      <dgm:prSet phldrT="[Texto]"/>
      <dgm:spPr>
        <a:solidFill>
          <a:srgbClr val="FFC000"/>
        </a:solidFill>
      </dgm:spPr>
      <dgm:t>
        <a:bodyPr/>
        <a:lstStyle/>
        <a:p>
          <a:r>
            <a:rPr lang="pt-BR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Infraestrutura</a:t>
          </a:r>
        </a:p>
        <a:p>
          <a:r>
            <a:rPr lang="pt-BR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Sistema de Ensino</a:t>
          </a:r>
        </a:p>
        <a:p>
          <a:r>
            <a:rPr lang="pt-BR" b="0" dirty="0">
              <a:solidFill>
                <a:srgbClr val="002060"/>
              </a:solidFill>
            </a:rPr>
            <a:t>(órgão sede, equipamentos)</a:t>
          </a:r>
        </a:p>
      </dgm:t>
    </dgm:pt>
    <dgm:pt modelId="{27F004FA-0D44-4E93-8FFE-B0404BB367D8}" type="parTrans" cxnId="{00FDDF6E-0244-4577-9D47-8692122A4FA4}">
      <dgm:prSet/>
      <dgm:spPr/>
      <dgm:t>
        <a:bodyPr/>
        <a:lstStyle/>
        <a:p>
          <a:endParaRPr lang="pt-BR"/>
        </a:p>
      </dgm:t>
    </dgm:pt>
    <dgm:pt modelId="{D4A9558F-7E03-4903-AE49-842C9575C770}" type="sibTrans" cxnId="{00FDDF6E-0244-4577-9D47-8692122A4FA4}">
      <dgm:prSet/>
      <dgm:spPr/>
      <dgm:t>
        <a:bodyPr/>
        <a:lstStyle/>
        <a:p>
          <a:endParaRPr lang="pt-BR"/>
        </a:p>
      </dgm:t>
    </dgm:pt>
    <dgm:pt modelId="{63827DE0-312D-452A-AC9B-5B27F59D0931}">
      <dgm:prSet phldrT="[Texto]"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pt-BR" sz="1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Infraestrutura da rede de unidades escolares</a:t>
          </a:r>
        </a:p>
        <a:p>
          <a:r>
            <a:rPr lang="pt-BR" sz="1200" dirty="0">
              <a:solidFill>
                <a:srgbClr val="002060"/>
              </a:solidFill>
            </a:rPr>
            <a:t>(prédios, pátios, equipamentos, mobiliários)</a:t>
          </a:r>
        </a:p>
      </dgm:t>
    </dgm:pt>
    <dgm:pt modelId="{10EB8BDE-4089-4197-8825-F85DC82DE0F1}" type="parTrans" cxnId="{2E4B5893-7B06-44C4-A1C8-0FC0FCB71071}">
      <dgm:prSet/>
      <dgm:spPr/>
      <dgm:t>
        <a:bodyPr/>
        <a:lstStyle/>
        <a:p>
          <a:endParaRPr lang="pt-BR"/>
        </a:p>
      </dgm:t>
    </dgm:pt>
    <dgm:pt modelId="{04E397C3-DC18-4E02-90F4-DFB5CB88A3B7}" type="sibTrans" cxnId="{2E4B5893-7B06-44C4-A1C8-0FC0FCB71071}">
      <dgm:prSet/>
      <dgm:spPr/>
      <dgm:t>
        <a:bodyPr/>
        <a:lstStyle/>
        <a:p>
          <a:endParaRPr lang="pt-BR"/>
        </a:p>
      </dgm:t>
    </dgm:pt>
    <dgm:pt modelId="{84DC0D5D-B8BB-4C1B-97E3-6DCC586C0C52}">
      <dgm:prSet phldrT="[Texto]"/>
      <dgm:spPr>
        <a:solidFill>
          <a:schemeClr val="accent4"/>
        </a:solidFill>
      </dgm:spPr>
      <dgm:t>
        <a:bodyPr/>
        <a:lstStyle/>
        <a:p>
          <a:r>
            <a:rPr lang="pt-BR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Materiais Limpeza, Higiene</a:t>
          </a:r>
        </a:p>
      </dgm:t>
    </dgm:pt>
    <dgm:pt modelId="{D15E5E85-4A42-4F56-BF67-F3D0389E3CA3}" type="parTrans" cxnId="{AF2CE45A-529E-4543-A4D7-E3A513620B01}">
      <dgm:prSet/>
      <dgm:spPr/>
      <dgm:t>
        <a:bodyPr/>
        <a:lstStyle/>
        <a:p>
          <a:endParaRPr lang="pt-BR"/>
        </a:p>
      </dgm:t>
    </dgm:pt>
    <dgm:pt modelId="{B0C5B802-E509-4EDA-93AB-4FEA288440B5}" type="sibTrans" cxnId="{AF2CE45A-529E-4543-A4D7-E3A513620B01}">
      <dgm:prSet/>
      <dgm:spPr/>
      <dgm:t>
        <a:bodyPr/>
        <a:lstStyle/>
        <a:p>
          <a:endParaRPr lang="pt-BR"/>
        </a:p>
      </dgm:t>
    </dgm:pt>
    <dgm:pt modelId="{8158CED4-01F1-49DB-8951-B93EE23C87E2}">
      <dgm:prSet phldrT="[Texto]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pt-BR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Encargos  Sociais</a:t>
          </a:r>
        </a:p>
      </dgm:t>
    </dgm:pt>
    <dgm:pt modelId="{D7CF1E20-0630-4EF7-A507-74CA2727FF28}" type="parTrans" cxnId="{38239267-4CED-41F7-9BF0-A8B246A22DDE}">
      <dgm:prSet/>
      <dgm:spPr/>
      <dgm:t>
        <a:bodyPr/>
        <a:lstStyle/>
        <a:p>
          <a:endParaRPr lang="pt-BR"/>
        </a:p>
      </dgm:t>
    </dgm:pt>
    <dgm:pt modelId="{F4E54F08-45F5-4B3B-8C44-F81F41177232}" type="sibTrans" cxnId="{38239267-4CED-41F7-9BF0-A8B246A22DDE}">
      <dgm:prSet/>
      <dgm:spPr/>
      <dgm:t>
        <a:bodyPr/>
        <a:lstStyle/>
        <a:p>
          <a:endParaRPr lang="pt-BR"/>
        </a:p>
      </dgm:t>
    </dgm:pt>
    <dgm:pt modelId="{732ADA30-D443-46D5-AD78-EA9AB4C2F99D}">
      <dgm:prSet phldrT="[Texto]"/>
      <dgm:spPr>
        <a:solidFill>
          <a:schemeClr val="accent4"/>
        </a:solidFill>
      </dgm:spPr>
      <dgm:t>
        <a:bodyPr/>
        <a:lstStyle/>
        <a:p>
          <a:r>
            <a:rPr lang="pt-BR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Recursos Humanos </a:t>
          </a:r>
          <a:r>
            <a:rPr lang="pt-BR" dirty="0">
              <a:solidFill>
                <a:srgbClr val="002060"/>
              </a:solidFill>
            </a:rPr>
            <a:t>(Remuneração, capacitações)  </a:t>
          </a:r>
        </a:p>
      </dgm:t>
    </dgm:pt>
    <dgm:pt modelId="{53B5F345-0CA5-4D5D-A001-010B9C07708F}" type="parTrans" cxnId="{551E70FE-E5AC-4C57-B5F6-F3429229C7BD}">
      <dgm:prSet/>
      <dgm:spPr/>
      <dgm:t>
        <a:bodyPr/>
        <a:lstStyle/>
        <a:p>
          <a:endParaRPr lang="pt-BR"/>
        </a:p>
      </dgm:t>
    </dgm:pt>
    <dgm:pt modelId="{33B21AF3-1CF6-4D88-899D-986C2C849F5F}" type="sibTrans" cxnId="{551E70FE-E5AC-4C57-B5F6-F3429229C7BD}">
      <dgm:prSet/>
      <dgm:spPr/>
      <dgm:t>
        <a:bodyPr/>
        <a:lstStyle/>
        <a:p>
          <a:endParaRPr lang="pt-BR"/>
        </a:p>
      </dgm:t>
    </dgm:pt>
    <dgm:pt modelId="{E58B7185-E993-418A-A686-2E76ED1DC2B8}">
      <dgm:prSet phldrT="[Texto]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pt-BR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Materiais </a:t>
          </a:r>
          <a:r>
            <a:rPr lang="pt-BR" b="1" dirty="0" err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didáticoescolares</a:t>
          </a:r>
          <a:endParaRPr lang="pt-BR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DDEE4F5-84C1-4320-AB81-07686075BAED}" type="parTrans" cxnId="{AD4942EF-6C39-4502-874C-AA91DED91AF4}">
      <dgm:prSet/>
      <dgm:spPr/>
      <dgm:t>
        <a:bodyPr/>
        <a:lstStyle/>
        <a:p>
          <a:endParaRPr lang="pt-BR"/>
        </a:p>
      </dgm:t>
    </dgm:pt>
    <dgm:pt modelId="{3B477179-7C90-43B2-B82E-AA5E3FF13BAB}" type="sibTrans" cxnId="{AD4942EF-6C39-4502-874C-AA91DED91AF4}">
      <dgm:prSet/>
      <dgm:spPr/>
      <dgm:t>
        <a:bodyPr/>
        <a:lstStyle/>
        <a:p>
          <a:endParaRPr lang="pt-BR"/>
        </a:p>
      </dgm:t>
    </dgm:pt>
    <dgm:pt modelId="{D2A03E40-F0F2-40FE-ADC8-C8D49082B610}">
      <dgm:prSet phldrT="[Texto]"/>
      <dgm:spPr>
        <a:solidFill>
          <a:schemeClr val="accent4"/>
        </a:solidFill>
      </dgm:spPr>
      <dgm:t>
        <a:bodyPr/>
        <a:lstStyle/>
        <a:p>
          <a:r>
            <a:rPr lang="pt-BR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Alimentação Escolar</a:t>
          </a:r>
        </a:p>
      </dgm:t>
    </dgm:pt>
    <dgm:pt modelId="{380C7624-E942-4500-B84C-DFDC3EB9BD84}" type="parTrans" cxnId="{F1926D8D-2356-48B1-B186-BE6556107112}">
      <dgm:prSet/>
      <dgm:spPr/>
      <dgm:t>
        <a:bodyPr/>
        <a:lstStyle/>
        <a:p>
          <a:endParaRPr lang="pt-BR"/>
        </a:p>
      </dgm:t>
    </dgm:pt>
    <dgm:pt modelId="{3C415D8C-DD2F-429F-B6CA-87541EEC1ED4}" type="sibTrans" cxnId="{F1926D8D-2356-48B1-B186-BE6556107112}">
      <dgm:prSet/>
      <dgm:spPr/>
      <dgm:t>
        <a:bodyPr/>
        <a:lstStyle/>
        <a:p>
          <a:endParaRPr lang="pt-BR"/>
        </a:p>
      </dgm:t>
    </dgm:pt>
    <dgm:pt modelId="{A48C52FD-F762-451C-BDF5-FAF53D69FB3F}">
      <dgm:prSet phldrT="[Texto]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pt-BR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Transporte Escolar</a:t>
          </a:r>
        </a:p>
      </dgm:t>
    </dgm:pt>
    <dgm:pt modelId="{559F43DF-06D2-4291-801D-54334B659791}" type="parTrans" cxnId="{46C3A8FA-1B07-4445-8B83-3370B4C6E2C1}">
      <dgm:prSet/>
      <dgm:spPr/>
      <dgm:t>
        <a:bodyPr/>
        <a:lstStyle/>
        <a:p>
          <a:endParaRPr lang="pt-BR"/>
        </a:p>
      </dgm:t>
    </dgm:pt>
    <dgm:pt modelId="{83BBC347-CEA4-4C62-ACDD-562095E89766}" type="sibTrans" cxnId="{46C3A8FA-1B07-4445-8B83-3370B4C6E2C1}">
      <dgm:prSet/>
      <dgm:spPr/>
      <dgm:t>
        <a:bodyPr/>
        <a:lstStyle/>
        <a:p>
          <a:endParaRPr lang="pt-BR"/>
        </a:p>
      </dgm:t>
    </dgm:pt>
    <dgm:pt modelId="{AF83C9E7-8074-4BD4-80AB-0F0FB09D38F8}">
      <dgm:prSet phldrT="[Texto]"/>
      <dgm:spPr>
        <a:solidFill>
          <a:schemeClr val="accent2"/>
        </a:solidFill>
      </dgm:spPr>
      <dgm:t>
        <a:bodyPr/>
        <a:lstStyle/>
        <a:p>
          <a:r>
            <a:rPr lang="pt-B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ENSINO PÚBLICO E GRATUITO</a:t>
          </a:r>
        </a:p>
      </dgm:t>
    </dgm:pt>
    <dgm:pt modelId="{1F4E1A56-07DA-4C61-9839-A5144318A33A}" type="parTrans" cxnId="{8D1BB4C8-7A0C-4811-BA38-A696E441CFFD}">
      <dgm:prSet/>
      <dgm:spPr/>
      <dgm:t>
        <a:bodyPr/>
        <a:lstStyle/>
        <a:p>
          <a:endParaRPr lang="pt-BR"/>
        </a:p>
      </dgm:t>
    </dgm:pt>
    <dgm:pt modelId="{83DF35F1-11FF-44AA-9FE7-B2D15D2CEAD1}" type="sibTrans" cxnId="{8D1BB4C8-7A0C-4811-BA38-A696E441CFFD}">
      <dgm:prSet/>
      <dgm:spPr/>
      <dgm:t>
        <a:bodyPr/>
        <a:lstStyle/>
        <a:p>
          <a:endParaRPr lang="pt-BR"/>
        </a:p>
      </dgm:t>
    </dgm:pt>
    <dgm:pt modelId="{CE3AA911-24BF-4CF8-B16D-F9C7CEC34153}" type="pres">
      <dgm:prSet presAssocID="{B286E4E9-BA01-4D38-B93E-D87B8788837A}" presName="Name0" presStyleCnt="0">
        <dgm:presLayoutVars>
          <dgm:dir/>
          <dgm:resizeHandles/>
        </dgm:presLayoutVars>
      </dgm:prSet>
      <dgm:spPr/>
    </dgm:pt>
    <dgm:pt modelId="{8D32E312-486C-409F-BF34-91EBFCC40183}" type="pres">
      <dgm:prSet presAssocID="{A5A3400D-AE68-44DF-BAD0-1FC538FBD7B8}" presName="compNode" presStyleCnt="0"/>
      <dgm:spPr/>
    </dgm:pt>
    <dgm:pt modelId="{229352C1-FC13-46E6-BEEA-D10A457AAC9F}" type="pres">
      <dgm:prSet presAssocID="{A5A3400D-AE68-44DF-BAD0-1FC538FBD7B8}" presName="dummyConnPt" presStyleCnt="0"/>
      <dgm:spPr/>
    </dgm:pt>
    <dgm:pt modelId="{98EA90F3-9899-4033-9B83-C031E55AFB1F}" type="pres">
      <dgm:prSet presAssocID="{A5A3400D-AE68-44DF-BAD0-1FC538FBD7B8}" presName="node" presStyleLbl="node1" presStyleIdx="0" presStyleCnt="9">
        <dgm:presLayoutVars>
          <dgm:bulletEnabled val="1"/>
        </dgm:presLayoutVars>
      </dgm:prSet>
      <dgm:spPr/>
    </dgm:pt>
    <dgm:pt modelId="{3F011279-0409-417D-8377-E874FD4F2682}" type="pres">
      <dgm:prSet presAssocID="{D4A9558F-7E03-4903-AE49-842C9575C770}" presName="sibTrans" presStyleLbl="bgSibTrans2D1" presStyleIdx="0" presStyleCnt="8"/>
      <dgm:spPr/>
    </dgm:pt>
    <dgm:pt modelId="{239C1E5E-51A9-4102-A801-478CD41A6BEA}" type="pres">
      <dgm:prSet presAssocID="{63827DE0-312D-452A-AC9B-5B27F59D0931}" presName="compNode" presStyleCnt="0"/>
      <dgm:spPr/>
    </dgm:pt>
    <dgm:pt modelId="{1535C56F-C304-406A-AEB0-074F61C90D68}" type="pres">
      <dgm:prSet presAssocID="{63827DE0-312D-452A-AC9B-5B27F59D0931}" presName="dummyConnPt" presStyleCnt="0"/>
      <dgm:spPr/>
    </dgm:pt>
    <dgm:pt modelId="{0A52315E-D7D4-486C-9216-5D446D794853}" type="pres">
      <dgm:prSet presAssocID="{63827DE0-312D-452A-AC9B-5B27F59D0931}" presName="node" presStyleLbl="node1" presStyleIdx="1" presStyleCnt="9">
        <dgm:presLayoutVars>
          <dgm:bulletEnabled val="1"/>
        </dgm:presLayoutVars>
      </dgm:prSet>
      <dgm:spPr/>
    </dgm:pt>
    <dgm:pt modelId="{841BDAD9-486B-4C35-A64F-22D37B80CA84}" type="pres">
      <dgm:prSet presAssocID="{04E397C3-DC18-4E02-90F4-DFB5CB88A3B7}" presName="sibTrans" presStyleLbl="bgSibTrans2D1" presStyleIdx="1" presStyleCnt="8"/>
      <dgm:spPr/>
    </dgm:pt>
    <dgm:pt modelId="{EDEF8673-BC35-47B5-B65B-783532900C66}" type="pres">
      <dgm:prSet presAssocID="{84DC0D5D-B8BB-4C1B-97E3-6DCC586C0C52}" presName="compNode" presStyleCnt="0"/>
      <dgm:spPr/>
    </dgm:pt>
    <dgm:pt modelId="{0C7D78EB-D4EB-4DC9-AB66-E50461A324C8}" type="pres">
      <dgm:prSet presAssocID="{84DC0D5D-B8BB-4C1B-97E3-6DCC586C0C52}" presName="dummyConnPt" presStyleCnt="0"/>
      <dgm:spPr/>
    </dgm:pt>
    <dgm:pt modelId="{B0C3345C-D683-49AB-9D0C-E24A46BDE1BC}" type="pres">
      <dgm:prSet presAssocID="{84DC0D5D-B8BB-4C1B-97E3-6DCC586C0C52}" presName="node" presStyleLbl="node1" presStyleIdx="2" presStyleCnt="9">
        <dgm:presLayoutVars>
          <dgm:bulletEnabled val="1"/>
        </dgm:presLayoutVars>
      </dgm:prSet>
      <dgm:spPr/>
    </dgm:pt>
    <dgm:pt modelId="{9B404134-4254-4475-AE71-C1E1D252595E}" type="pres">
      <dgm:prSet presAssocID="{B0C5B802-E509-4EDA-93AB-4FEA288440B5}" presName="sibTrans" presStyleLbl="bgSibTrans2D1" presStyleIdx="2" presStyleCnt="8"/>
      <dgm:spPr/>
    </dgm:pt>
    <dgm:pt modelId="{C82DC087-96CE-4416-87D0-6658FA62C94D}" type="pres">
      <dgm:prSet presAssocID="{8158CED4-01F1-49DB-8951-B93EE23C87E2}" presName="compNode" presStyleCnt="0"/>
      <dgm:spPr/>
    </dgm:pt>
    <dgm:pt modelId="{454ACACD-2593-4EE1-8F6C-18289FE98B99}" type="pres">
      <dgm:prSet presAssocID="{8158CED4-01F1-49DB-8951-B93EE23C87E2}" presName="dummyConnPt" presStyleCnt="0"/>
      <dgm:spPr/>
    </dgm:pt>
    <dgm:pt modelId="{F82D6B77-AF3B-47BC-BCD7-EA84CAD0AD33}" type="pres">
      <dgm:prSet presAssocID="{8158CED4-01F1-49DB-8951-B93EE23C87E2}" presName="node" presStyleLbl="node1" presStyleIdx="3" presStyleCnt="9">
        <dgm:presLayoutVars>
          <dgm:bulletEnabled val="1"/>
        </dgm:presLayoutVars>
      </dgm:prSet>
      <dgm:spPr/>
    </dgm:pt>
    <dgm:pt modelId="{661AC660-D388-4A81-ACAA-BCFB4CE148D6}" type="pres">
      <dgm:prSet presAssocID="{F4E54F08-45F5-4B3B-8C44-F81F41177232}" presName="sibTrans" presStyleLbl="bgSibTrans2D1" presStyleIdx="3" presStyleCnt="8"/>
      <dgm:spPr/>
    </dgm:pt>
    <dgm:pt modelId="{44526E13-A0B2-45A7-9452-5DA2ED943FFD}" type="pres">
      <dgm:prSet presAssocID="{732ADA30-D443-46D5-AD78-EA9AB4C2F99D}" presName="compNode" presStyleCnt="0"/>
      <dgm:spPr/>
    </dgm:pt>
    <dgm:pt modelId="{C37E7DD5-9D08-4427-B720-4B55FD7ECC0D}" type="pres">
      <dgm:prSet presAssocID="{732ADA30-D443-46D5-AD78-EA9AB4C2F99D}" presName="dummyConnPt" presStyleCnt="0"/>
      <dgm:spPr/>
    </dgm:pt>
    <dgm:pt modelId="{515F7E66-524A-439F-89F8-AEA6E2F46892}" type="pres">
      <dgm:prSet presAssocID="{732ADA30-D443-46D5-AD78-EA9AB4C2F99D}" presName="node" presStyleLbl="node1" presStyleIdx="4" presStyleCnt="9">
        <dgm:presLayoutVars>
          <dgm:bulletEnabled val="1"/>
        </dgm:presLayoutVars>
      </dgm:prSet>
      <dgm:spPr/>
    </dgm:pt>
    <dgm:pt modelId="{2A28561A-B7C7-4EAC-A0C6-D2FEF10F6918}" type="pres">
      <dgm:prSet presAssocID="{33B21AF3-1CF6-4D88-899D-986C2C849F5F}" presName="sibTrans" presStyleLbl="bgSibTrans2D1" presStyleIdx="4" presStyleCnt="8"/>
      <dgm:spPr/>
    </dgm:pt>
    <dgm:pt modelId="{33C21EFD-4426-4C2E-AD43-605453041004}" type="pres">
      <dgm:prSet presAssocID="{E58B7185-E993-418A-A686-2E76ED1DC2B8}" presName="compNode" presStyleCnt="0"/>
      <dgm:spPr/>
    </dgm:pt>
    <dgm:pt modelId="{E9E743C4-4013-43D1-A6A3-31C943818A95}" type="pres">
      <dgm:prSet presAssocID="{E58B7185-E993-418A-A686-2E76ED1DC2B8}" presName="dummyConnPt" presStyleCnt="0"/>
      <dgm:spPr/>
    </dgm:pt>
    <dgm:pt modelId="{907FB518-522A-4FF9-A794-EAABC85CF4C9}" type="pres">
      <dgm:prSet presAssocID="{E58B7185-E993-418A-A686-2E76ED1DC2B8}" presName="node" presStyleLbl="node1" presStyleIdx="5" presStyleCnt="9">
        <dgm:presLayoutVars>
          <dgm:bulletEnabled val="1"/>
        </dgm:presLayoutVars>
      </dgm:prSet>
      <dgm:spPr/>
    </dgm:pt>
    <dgm:pt modelId="{BC89829D-6A1E-4A40-AB64-CA4510AD1337}" type="pres">
      <dgm:prSet presAssocID="{3B477179-7C90-43B2-B82E-AA5E3FF13BAB}" presName="sibTrans" presStyleLbl="bgSibTrans2D1" presStyleIdx="5" presStyleCnt="8"/>
      <dgm:spPr/>
    </dgm:pt>
    <dgm:pt modelId="{51E440B1-B578-43B2-AC6C-162CC60C73BF}" type="pres">
      <dgm:prSet presAssocID="{D2A03E40-F0F2-40FE-ADC8-C8D49082B610}" presName="compNode" presStyleCnt="0"/>
      <dgm:spPr/>
    </dgm:pt>
    <dgm:pt modelId="{63B9AA1C-580F-4E9E-9374-80FBCE949765}" type="pres">
      <dgm:prSet presAssocID="{D2A03E40-F0F2-40FE-ADC8-C8D49082B610}" presName="dummyConnPt" presStyleCnt="0"/>
      <dgm:spPr/>
    </dgm:pt>
    <dgm:pt modelId="{1738B915-3192-4756-9813-D7AEC8E4710F}" type="pres">
      <dgm:prSet presAssocID="{D2A03E40-F0F2-40FE-ADC8-C8D49082B610}" presName="node" presStyleLbl="node1" presStyleIdx="6" presStyleCnt="9">
        <dgm:presLayoutVars>
          <dgm:bulletEnabled val="1"/>
        </dgm:presLayoutVars>
      </dgm:prSet>
      <dgm:spPr/>
    </dgm:pt>
    <dgm:pt modelId="{A5A94A45-1AC6-4C78-8E4D-BE8567539395}" type="pres">
      <dgm:prSet presAssocID="{3C415D8C-DD2F-429F-B6CA-87541EEC1ED4}" presName="sibTrans" presStyleLbl="bgSibTrans2D1" presStyleIdx="6" presStyleCnt="8"/>
      <dgm:spPr/>
    </dgm:pt>
    <dgm:pt modelId="{FB73F11F-DE7A-4275-9F0F-9B01F74FAF5D}" type="pres">
      <dgm:prSet presAssocID="{A48C52FD-F762-451C-BDF5-FAF53D69FB3F}" presName="compNode" presStyleCnt="0"/>
      <dgm:spPr/>
    </dgm:pt>
    <dgm:pt modelId="{DC32E386-302C-4BCD-B28E-6D9CAE62B280}" type="pres">
      <dgm:prSet presAssocID="{A48C52FD-F762-451C-BDF5-FAF53D69FB3F}" presName="dummyConnPt" presStyleCnt="0"/>
      <dgm:spPr/>
    </dgm:pt>
    <dgm:pt modelId="{C70A58FF-BFF6-4BFE-A2EF-AC912A65665D}" type="pres">
      <dgm:prSet presAssocID="{A48C52FD-F762-451C-BDF5-FAF53D69FB3F}" presName="node" presStyleLbl="node1" presStyleIdx="7" presStyleCnt="9">
        <dgm:presLayoutVars>
          <dgm:bulletEnabled val="1"/>
        </dgm:presLayoutVars>
      </dgm:prSet>
      <dgm:spPr/>
    </dgm:pt>
    <dgm:pt modelId="{2A3B3D95-82B5-4265-B51F-3D4449F44129}" type="pres">
      <dgm:prSet presAssocID="{83BBC347-CEA4-4C62-ACDD-562095E89766}" presName="sibTrans" presStyleLbl="bgSibTrans2D1" presStyleIdx="7" presStyleCnt="8"/>
      <dgm:spPr/>
    </dgm:pt>
    <dgm:pt modelId="{FB39D4EB-8F63-4B06-9B1E-D739C03C7FF0}" type="pres">
      <dgm:prSet presAssocID="{AF83C9E7-8074-4BD4-80AB-0F0FB09D38F8}" presName="compNode" presStyleCnt="0"/>
      <dgm:spPr/>
    </dgm:pt>
    <dgm:pt modelId="{5DEDEE93-FFCC-451C-9A96-684AEB377C96}" type="pres">
      <dgm:prSet presAssocID="{AF83C9E7-8074-4BD4-80AB-0F0FB09D38F8}" presName="dummyConnPt" presStyleCnt="0"/>
      <dgm:spPr/>
    </dgm:pt>
    <dgm:pt modelId="{150E7C15-7471-4E15-B50C-6FC0DB2D6E63}" type="pres">
      <dgm:prSet presAssocID="{AF83C9E7-8074-4BD4-80AB-0F0FB09D38F8}" presName="node" presStyleLbl="node1" presStyleIdx="8" presStyleCnt="9">
        <dgm:presLayoutVars>
          <dgm:bulletEnabled val="1"/>
        </dgm:presLayoutVars>
      </dgm:prSet>
      <dgm:spPr/>
    </dgm:pt>
  </dgm:ptLst>
  <dgm:cxnLst>
    <dgm:cxn modelId="{E8D04A24-7D45-438E-87BE-E520F1656B1F}" type="presOf" srcId="{B286E4E9-BA01-4D38-B93E-D87B8788837A}" destId="{CE3AA911-24BF-4CF8-B16D-F9C7CEC34153}" srcOrd="0" destOrd="0" presId="urn:microsoft.com/office/officeart/2005/8/layout/bProcess4"/>
    <dgm:cxn modelId="{6298575D-1778-4DC6-8D8B-897AAA14411C}" type="presOf" srcId="{A5A3400D-AE68-44DF-BAD0-1FC538FBD7B8}" destId="{98EA90F3-9899-4033-9B83-C031E55AFB1F}" srcOrd="0" destOrd="0" presId="urn:microsoft.com/office/officeart/2005/8/layout/bProcess4"/>
    <dgm:cxn modelId="{D1EBE45D-D1EB-4FEC-84BE-3A6AD7497B81}" type="presOf" srcId="{04E397C3-DC18-4E02-90F4-DFB5CB88A3B7}" destId="{841BDAD9-486B-4C35-A64F-22D37B80CA84}" srcOrd="0" destOrd="0" presId="urn:microsoft.com/office/officeart/2005/8/layout/bProcess4"/>
    <dgm:cxn modelId="{FD81F141-37B7-4F82-AEA6-600F412CB7D7}" type="presOf" srcId="{8158CED4-01F1-49DB-8951-B93EE23C87E2}" destId="{F82D6B77-AF3B-47BC-BCD7-EA84CAD0AD33}" srcOrd="0" destOrd="0" presId="urn:microsoft.com/office/officeart/2005/8/layout/bProcess4"/>
    <dgm:cxn modelId="{B4916245-6E03-4CE5-A0DB-AAC5009056C2}" type="presOf" srcId="{83BBC347-CEA4-4C62-ACDD-562095E89766}" destId="{2A3B3D95-82B5-4265-B51F-3D4449F44129}" srcOrd="0" destOrd="0" presId="urn:microsoft.com/office/officeart/2005/8/layout/bProcess4"/>
    <dgm:cxn modelId="{38239267-4CED-41F7-9BF0-A8B246A22DDE}" srcId="{B286E4E9-BA01-4D38-B93E-D87B8788837A}" destId="{8158CED4-01F1-49DB-8951-B93EE23C87E2}" srcOrd="3" destOrd="0" parTransId="{D7CF1E20-0630-4EF7-A507-74CA2727FF28}" sibTransId="{F4E54F08-45F5-4B3B-8C44-F81F41177232}"/>
    <dgm:cxn modelId="{A659A048-899C-4F4D-AEB9-33FC35BA50A8}" type="presOf" srcId="{F4E54F08-45F5-4B3B-8C44-F81F41177232}" destId="{661AC660-D388-4A81-ACAA-BCFB4CE148D6}" srcOrd="0" destOrd="0" presId="urn:microsoft.com/office/officeart/2005/8/layout/bProcess4"/>
    <dgm:cxn modelId="{3AE1E56C-2361-4F9D-9C7B-A1E36C80F6C7}" type="presOf" srcId="{D4A9558F-7E03-4903-AE49-842C9575C770}" destId="{3F011279-0409-417D-8377-E874FD4F2682}" srcOrd="0" destOrd="0" presId="urn:microsoft.com/office/officeart/2005/8/layout/bProcess4"/>
    <dgm:cxn modelId="{00FDDF6E-0244-4577-9D47-8692122A4FA4}" srcId="{B286E4E9-BA01-4D38-B93E-D87B8788837A}" destId="{A5A3400D-AE68-44DF-BAD0-1FC538FBD7B8}" srcOrd="0" destOrd="0" parTransId="{27F004FA-0D44-4E93-8FFE-B0404BB367D8}" sibTransId="{D4A9558F-7E03-4903-AE49-842C9575C770}"/>
    <dgm:cxn modelId="{19ADA574-DA68-4B1E-BA45-A9C9887682D5}" type="presOf" srcId="{A48C52FD-F762-451C-BDF5-FAF53D69FB3F}" destId="{C70A58FF-BFF6-4BFE-A2EF-AC912A65665D}" srcOrd="0" destOrd="0" presId="urn:microsoft.com/office/officeart/2005/8/layout/bProcess4"/>
    <dgm:cxn modelId="{AF2CE45A-529E-4543-A4D7-E3A513620B01}" srcId="{B286E4E9-BA01-4D38-B93E-D87B8788837A}" destId="{84DC0D5D-B8BB-4C1B-97E3-6DCC586C0C52}" srcOrd="2" destOrd="0" parTransId="{D15E5E85-4A42-4F56-BF67-F3D0389E3CA3}" sibTransId="{B0C5B802-E509-4EDA-93AB-4FEA288440B5}"/>
    <dgm:cxn modelId="{8658E07C-7936-406E-A3BD-BB690E67F643}" type="presOf" srcId="{84DC0D5D-B8BB-4C1B-97E3-6DCC586C0C52}" destId="{B0C3345C-D683-49AB-9D0C-E24A46BDE1BC}" srcOrd="0" destOrd="0" presId="urn:microsoft.com/office/officeart/2005/8/layout/bProcess4"/>
    <dgm:cxn modelId="{9DF25E7D-75EC-4416-AAFC-F3EB492D945D}" type="presOf" srcId="{3C415D8C-DD2F-429F-B6CA-87541EEC1ED4}" destId="{A5A94A45-1AC6-4C78-8E4D-BE8567539395}" srcOrd="0" destOrd="0" presId="urn:microsoft.com/office/officeart/2005/8/layout/bProcess4"/>
    <dgm:cxn modelId="{0D65738B-EBD9-448F-8C3E-3121EDDBA0B1}" type="presOf" srcId="{63827DE0-312D-452A-AC9B-5B27F59D0931}" destId="{0A52315E-D7D4-486C-9216-5D446D794853}" srcOrd="0" destOrd="0" presId="urn:microsoft.com/office/officeart/2005/8/layout/bProcess4"/>
    <dgm:cxn modelId="{F1926D8D-2356-48B1-B186-BE6556107112}" srcId="{B286E4E9-BA01-4D38-B93E-D87B8788837A}" destId="{D2A03E40-F0F2-40FE-ADC8-C8D49082B610}" srcOrd="6" destOrd="0" parTransId="{380C7624-E942-4500-B84C-DFDC3EB9BD84}" sibTransId="{3C415D8C-DD2F-429F-B6CA-87541EEC1ED4}"/>
    <dgm:cxn modelId="{2E4B5893-7B06-44C4-A1C8-0FC0FCB71071}" srcId="{B286E4E9-BA01-4D38-B93E-D87B8788837A}" destId="{63827DE0-312D-452A-AC9B-5B27F59D0931}" srcOrd="1" destOrd="0" parTransId="{10EB8BDE-4089-4197-8825-F85DC82DE0F1}" sibTransId="{04E397C3-DC18-4E02-90F4-DFB5CB88A3B7}"/>
    <dgm:cxn modelId="{879E90A7-1DAE-46C1-B6DA-66CB9F5F2E2E}" type="presOf" srcId="{D2A03E40-F0F2-40FE-ADC8-C8D49082B610}" destId="{1738B915-3192-4756-9813-D7AEC8E4710F}" srcOrd="0" destOrd="0" presId="urn:microsoft.com/office/officeart/2005/8/layout/bProcess4"/>
    <dgm:cxn modelId="{27D81CB3-3E7B-43E5-8D63-E86753770CCA}" type="presOf" srcId="{B0C5B802-E509-4EDA-93AB-4FEA288440B5}" destId="{9B404134-4254-4475-AE71-C1E1D252595E}" srcOrd="0" destOrd="0" presId="urn:microsoft.com/office/officeart/2005/8/layout/bProcess4"/>
    <dgm:cxn modelId="{7478BFB3-40EB-4160-BE51-7F58ED0EA597}" type="presOf" srcId="{E58B7185-E993-418A-A686-2E76ED1DC2B8}" destId="{907FB518-522A-4FF9-A794-EAABC85CF4C9}" srcOrd="0" destOrd="0" presId="urn:microsoft.com/office/officeart/2005/8/layout/bProcess4"/>
    <dgm:cxn modelId="{3A7FFFB5-46A1-404A-853B-5965B6DA56F7}" type="presOf" srcId="{3B477179-7C90-43B2-B82E-AA5E3FF13BAB}" destId="{BC89829D-6A1E-4A40-AB64-CA4510AD1337}" srcOrd="0" destOrd="0" presId="urn:microsoft.com/office/officeart/2005/8/layout/bProcess4"/>
    <dgm:cxn modelId="{40E410C1-0593-4403-AF41-7C8F2AB29612}" type="presOf" srcId="{AF83C9E7-8074-4BD4-80AB-0F0FB09D38F8}" destId="{150E7C15-7471-4E15-B50C-6FC0DB2D6E63}" srcOrd="0" destOrd="0" presId="urn:microsoft.com/office/officeart/2005/8/layout/bProcess4"/>
    <dgm:cxn modelId="{8D1BB4C8-7A0C-4811-BA38-A696E441CFFD}" srcId="{B286E4E9-BA01-4D38-B93E-D87B8788837A}" destId="{AF83C9E7-8074-4BD4-80AB-0F0FB09D38F8}" srcOrd="8" destOrd="0" parTransId="{1F4E1A56-07DA-4C61-9839-A5144318A33A}" sibTransId="{83DF35F1-11FF-44AA-9FE7-B2D15D2CEAD1}"/>
    <dgm:cxn modelId="{AD4942EF-6C39-4502-874C-AA91DED91AF4}" srcId="{B286E4E9-BA01-4D38-B93E-D87B8788837A}" destId="{E58B7185-E993-418A-A686-2E76ED1DC2B8}" srcOrd="5" destOrd="0" parTransId="{4DDEE4F5-84C1-4320-AB81-07686075BAED}" sibTransId="{3B477179-7C90-43B2-B82E-AA5E3FF13BAB}"/>
    <dgm:cxn modelId="{FF2674F0-2987-4AEE-B4CB-AE5175A4CF9D}" type="presOf" srcId="{33B21AF3-1CF6-4D88-899D-986C2C849F5F}" destId="{2A28561A-B7C7-4EAC-A0C6-D2FEF10F6918}" srcOrd="0" destOrd="0" presId="urn:microsoft.com/office/officeart/2005/8/layout/bProcess4"/>
    <dgm:cxn modelId="{46C3A8FA-1B07-4445-8B83-3370B4C6E2C1}" srcId="{B286E4E9-BA01-4D38-B93E-D87B8788837A}" destId="{A48C52FD-F762-451C-BDF5-FAF53D69FB3F}" srcOrd="7" destOrd="0" parTransId="{559F43DF-06D2-4291-801D-54334B659791}" sibTransId="{83BBC347-CEA4-4C62-ACDD-562095E89766}"/>
    <dgm:cxn modelId="{551E70FE-E5AC-4C57-B5F6-F3429229C7BD}" srcId="{B286E4E9-BA01-4D38-B93E-D87B8788837A}" destId="{732ADA30-D443-46D5-AD78-EA9AB4C2F99D}" srcOrd="4" destOrd="0" parTransId="{53B5F345-0CA5-4D5D-A001-010B9C07708F}" sibTransId="{33B21AF3-1CF6-4D88-899D-986C2C849F5F}"/>
    <dgm:cxn modelId="{C68DF6FE-45B1-4143-A05E-B90EABAA3E4E}" type="presOf" srcId="{732ADA30-D443-46D5-AD78-EA9AB4C2F99D}" destId="{515F7E66-524A-439F-89F8-AEA6E2F46892}" srcOrd="0" destOrd="0" presId="urn:microsoft.com/office/officeart/2005/8/layout/bProcess4"/>
    <dgm:cxn modelId="{77F2AA46-8B83-40B9-8E4B-F4AC0F46108E}" type="presParOf" srcId="{CE3AA911-24BF-4CF8-B16D-F9C7CEC34153}" destId="{8D32E312-486C-409F-BF34-91EBFCC40183}" srcOrd="0" destOrd="0" presId="urn:microsoft.com/office/officeart/2005/8/layout/bProcess4"/>
    <dgm:cxn modelId="{05A4AE4D-E2D6-48B2-B493-40D4BD6A26E3}" type="presParOf" srcId="{8D32E312-486C-409F-BF34-91EBFCC40183}" destId="{229352C1-FC13-46E6-BEEA-D10A457AAC9F}" srcOrd="0" destOrd="0" presId="urn:microsoft.com/office/officeart/2005/8/layout/bProcess4"/>
    <dgm:cxn modelId="{8F0DCABA-BA76-413F-BC0B-4D4D8F2E6CAB}" type="presParOf" srcId="{8D32E312-486C-409F-BF34-91EBFCC40183}" destId="{98EA90F3-9899-4033-9B83-C031E55AFB1F}" srcOrd="1" destOrd="0" presId="urn:microsoft.com/office/officeart/2005/8/layout/bProcess4"/>
    <dgm:cxn modelId="{E5EA892B-D306-4500-8AB3-056F5F3B13DB}" type="presParOf" srcId="{CE3AA911-24BF-4CF8-B16D-F9C7CEC34153}" destId="{3F011279-0409-417D-8377-E874FD4F2682}" srcOrd="1" destOrd="0" presId="urn:microsoft.com/office/officeart/2005/8/layout/bProcess4"/>
    <dgm:cxn modelId="{8144A086-D783-4C27-9C1C-06232AFA8DE6}" type="presParOf" srcId="{CE3AA911-24BF-4CF8-B16D-F9C7CEC34153}" destId="{239C1E5E-51A9-4102-A801-478CD41A6BEA}" srcOrd="2" destOrd="0" presId="urn:microsoft.com/office/officeart/2005/8/layout/bProcess4"/>
    <dgm:cxn modelId="{7AA3502E-6734-4B0D-8D8B-E732088826E1}" type="presParOf" srcId="{239C1E5E-51A9-4102-A801-478CD41A6BEA}" destId="{1535C56F-C304-406A-AEB0-074F61C90D68}" srcOrd="0" destOrd="0" presId="urn:microsoft.com/office/officeart/2005/8/layout/bProcess4"/>
    <dgm:cxn modelId="{C1A40766-E217-4818-AA77-C8953D5FC88D}" type="presParOf" srcId="{239C1E5E-51A9-4102-A801-478CD41A6BEA}" destId="{0A52315E-D7D4-486C-9216-5D446D794853}" srcOrd="1" destOrd="0" presId="urn:microsoft.com/office/officeart/2005/8/layout/bProcess4"/>
    <dgm:cxn modelId="{892F5846-ED40-4CF3-9AAF-4634F917E6B1}" type="presParOf" srcId="{CE3AA911-24BF-4CF8-B16D-F9C7CEC34153}" destId="{841BDAD9-486B-4C35-A64F-22D37B80CA84}" srcOrd="3" destOrd="0" presId="urn:microsoft.com/office/officeart/2005/8/layout/bProcess4"/>
    <dgm:cxn modelId="{E086E9A6-2D81-4B71-9FD8-1682A89798D2}" type="presParOf" srcId="{CE3AA911-24BF-4CF8-B16D-F9C7CEC34153}" destId="{EDEF8673-BC35-47B5-B65B-783532900C66}" srcOrd="4" destOrd="0" presId="urn:microsoft.com/office/officeart/2005/8/layout/bProcess4"/>
    <dgm:cxn modelId="{10D7608F-7650-422A-AFC9-F19E33A9BA32}" type="presParOf" srcId="{EDEF8673-BC35-47B5-B65B-783532900C66}" destId="{0C7D78EB-D4EB-4DC9-AB66-E50461A324C8}" srcOrd="0" destOrd="0" presId="urn:microsoft.com/office/officeart/2005/8/layout/bProcess4"/>
    <dgm:cxn modelId="{428060B4-C6CF-40A9-87DC-6AAE868AFD42}" type="presParOf" srcId="{EDEF8673-BC35-47B5-B65B-783532900C66}" destId="{B0C3345C-D683-49AB-9D0C-E24A46BDE1BC}" srcOrd="1" destOrd="0" presId="urn:microsoft.com/office/officeart/2005/8/layout/bProcess4"/>
    <dgm:cxn modelId="{36882CD9-0CB5-4D02-93CD-668B634BD5B1}" type="presParOf" srcId="{CE3AA911-24BF-4CF8-B16D-F9C7CEC34153}" destId="{9B404134-4254-4475-AE71-C1E1D252595E}" srcOrd="5" destOrd="0" presId="urn:microsoft.com/office/officeart/2005/8/layout/bProcess4"/>
    <dgm:cxn modelId="{8FB385C1-86A4-437F-AA28-4A250DDB67D0}" type="presParOf" srcId="{CE3AA911-24BF-4CF8-B16D-F9C7CEC34153}" destId="{C82DC087-96CE-4416-87D0-6658FA62C94D}" srcOrd="6" destOrd="0" presId="urn:microsoft.com/office/officeart/2005/8/layout/bProcess4"/>
    <dgm:cxn modelId="{7354F6D5-650D-4FD6-881B-5C216F734582}" type="presParOf" srcId="{C82DC087-96CE-4416-87D0-6658FA62C94D}" destId="{454ACACD-2593-4EE1-8F6C-18289FE98B99}" srcOrd="0" destOrd="0" presId="urn:microsoft.com/office/officeart/2005/8/layout/bProcess4"/>
    <dgm:cxn modelId="{8C9B754C-645D-4F3D-A75A-81CEB5827FE2}" type="presParOf" srcId="{C82DC087-96CE-4416-87D0-6658FA62C94D}" destId="{F82D6B77-AF3B-47BC-BCD7-EA84CAD0AD33}" srcOrd="1" destOrd="0" presId="urn:microsoft.com/office/officeart/2005/8/layout/bProcess4"/>
    <dgm:cxn modelId="{56597E79-42CD-4BAF-B8C8-5BEB4CF36970}" type="presParOf" srcId="{CE3AA911-24BF-4CF8-B16D-F9C7CEC34153}" destId="{661AC660-D388-4A81-ACAA-BCFB4CE148D6}" srcOrd="7" destOrd="0" presId="urn:microsoft.com/office/officeart/2005/8/layout/bProcess4"/>
    <dgm:cxn modelId="{CC978E07-10B9-4C9E-B24E-20D2C2886385}" type="presParOf" srcId="{CE3AA911-24BF-4CF8-B16D-F9C7CEC34153}" destId="{44526E13-A0B2-45A7-9452-5DA2ED943FFD}" srcOrd="8" destOrd="0" presId="urn:microsoft.com/office/officeart/2005/8/layout/bProcess4"/>
    <dgm:cxn modelId="{24B32306-8F8D-457A-A5A8-2C9A715D1883}" type="presParOf" srcId="{44526E13-A0B2-45A7-9452-5DA2ED943FFD}" destId="{C37E7DD5-9D08-4427-B720-4B55FD7ECC0D}" srcOrd="0" destOrd="0" presId="urn:microsoft.com/office/officeart/2005/8/layout/bProcess4"/>
    <dgm:cxn modelId="{C523A000-F133-445E-B7A7-C4D3A044ED2C}" type="presParOf" srcId="{44526E13-A0B2-45A7-9452-5DA2ED943FFD}" destId="{515F7E66-524A-439F-89F8-AEA6E2F46892}" srcOrd="1" destOrd="0" presId="urn:microsoft.com/office/officeart/2005/8/layout/bProcess4"/>
    <dgm:cxn modelId="{8B7B6EFC-B858-46C0-BB04-93BCBA8EBA25}" type="presParOf" srcId="{CE3AA911-24BF-4CF8-B16D-F9C7CEC34153}" destId="{2A28561A-B7C7-4EAC-A0C6-D2FEF10F6918}" srcOrd="9" destOrd="0" presId="urn:microsoft.com/office/officeart/2005/8/layout/bProcess4"/>
    <dgm:cxn modelId="{43C351B3-6BBE-4E23-9DBA-15900028F6D4}" type="presParOf" srcId="{CE3AA911-24BF-4CF8-B16D-F9C7CEC34153}" destId="{33C21EFD-4426-4C2E-AD43-605453041004}" srcOrd="10" destOrd="0" presId="urn:microsoft.com/office/officeart/2005/8/layout/bProcess4"/>
    <dgm:cxn modelId="{E36201F5-A199-493B-B23F-5F769CAEF551}" type="presParOf" srcId="{33C21EFD-4426-4C2E-AD43-605453041004}" destId="{E9E743C4-4013-43D1-A6A3-31C943818A95}" srcOrd="0" destOrd="0" presId="urn:microsoft.com/office/officeart/2005/8/layout/bProcess4"/>
    <dgm:cxn modelId="{D3CD06C0-0EF3-4477-A1B3-DDA9E957FB09}" type="presParOf" srcId="{33C21EFD-4426-4C2E-AD43-605453041004}" destId="{907FB518-522A-4FF9-A794-EAABC85CF4C9}" srcOrd="1" destOrd="0" presId="urn:microsoft.com/office/officeart/2005/8/layout/bProcess4"/>
    <dgm:cxn modelId="{37B4E619-45A6-4160-9487-53D69D29E8EE}" type="presParOf" srcId="{CE3AA911-24BF-4CF8-B16D-F9C7CEC34153}" destId="{BC89829D-6A1E-4A40-AB64-CA4510AD1337}" srcOrd="11" destOrd="0" presId="urn:microsoft.com/office/officeart/2005/8/layout/bProcess4"/>
    <dgm:cxn modelId="{6956389F-C5DC-4418-97BB-149E47785F5D}" type="presParOf" srcId="{CE3AA911-24BF-4CF8-B16D-F9C7CEC34153}" destId="{51E440B1-B578-43B2-AC6C-162CC60C73BF}" srcOrd="12" destOrd="0" presId="urn:microsoft.com/office/officeart/2005/8/layout/bProcess4"/>
    <dgm:cxn modelId="{4499C4F9-793D-4F91-8ADA-A24321160E97}" type="presParOf" srcId="{51E440B1-B578-43B2-AC6C-162CC60C73BF}" destId="{63B9AA1C-580F-4E9E-9374-80FBCE949765}" srcOrd="0" destOrd="0" presId="urn:microsoft.com/office/officeart/2005/8/layout/bProcess4"/>
    <dgm:cxn modelId="{1E2A704A-FDBD-4008-9B58-6F3080B6519B}" type="presParOf" srcId="{51E440B1-B578-43B2-AC6C-162CC60C73BF}" destId="{1738B915-3192-4756-9813-D7AEC8E4710F}" srcOrd="1" destOrd="0" presId="urn:microsoft.com/office/officeart/2005/8/layout/bProcess4"/>
    <dgm:cxn modelId="{CCB51DC0-2A39-474B-AAD8-D35DB96DDCC1}" type="presParOf" srcId="{CE3AA911-24BF-4CF8-B16D-F9C7CEC34153}" destId="{A5A94A45-1AC6-4C78-8E4D-BE8567539395}" srcOrd="13" destOrd="0" presId="urn:microsoft.com/office/officeart/2005/8/layout/bProcess4"/>
    <dgm:cxn modelId="{8CD8F3B7-2B04-4B5B-ACFF-6F1067DE321F}" type="presParOf" srcId="{CE3AA911-24BF-4CF8-B16D-F9C7CEC34153}" destId="{FB73F11F-DE7A-4275-9F0F-9B01F74FAF5D}" srcOrd="14" destOrd="0" presId="urn:microsoft.com/office/officeart/2005/8/layout/bProcess4"/>
    <dgm:cxn modelId="{60CD7FF9-E7BD-42D1-AB2F-C7CAB24A806C}" type="presParOf" srcId="{FB73F11F-DE7A-4275-9F0F-9B01F74FAF5D}" destId="{DC32E386-302C-4BCD-B28E-6D9CAE62B280}" srcOrd="0" destOrd="0" presId="urn:microsoft.com/office/officeart/2005/8/layout/bProcess4"/>
    <dgm:cxn modelId="{A19C8045-98AB-4B38-A187-63BE877D5617}" type="presParOf" srcId="{FB73F11F-DE7A-4275-9F0F-9B01F74FAF5D}" destId="{C70A58FF-BFF6-4BFE-A2EF-AC912A65665D}" srcOrd="1" destOrd="0" presId="urn:microsoft.com/office/officeart/2005/8/layout/bProcess4"/>
    <dgm:cxn modelId="{E373327A-A5AD-4BC9-8EAA-7E15D887E33F}" type="presParOf" srcId="{CE3AA911-24BF-4CF8-B16D-F9C7CEC34153}" destId="{2A3B3D95-82B5-4265-B51F-3D4449F44129}" srcOrd="15" destOrd="0" presId="urn:microsoft.com/office/officeart/2005/8/layout/bProcess4"/>
    <dgm:cxn modelId="{2BEF1048-AB10-4C41-A3A2-AD018B86AB83}" type="presParOf" srcId="{CE3AA911-24BF-4CF8-B16D-F9C7CEC34153}" destId="{FB39D4EB-8F63-4B06-9B1E-D739C03C7FF0}" srcOrd="16" destOrd="0" presId="urn:microsoft.com/office/officeart/2005/8/layout/bProcess4"/>
    <dgm:cxn modelId="{3FB91ED5-5B34-436B-AE4B-61ACCE34D9F4}" type="presParOf" srcId="{FB39D4EB-8F63-4B06-9B1E-D739C03C7FF0}" destId="{5DEDEE93-FFCC-451C-9A96-684AEB377C96}" srcOrd="0" destOrd="0" presId="urn:microsoft.com/office/officeart/2005/8/layout/bProcess4"/>
    <dgm:cxn modelId="{31CBB725-6E05-4F9A-A7ED-BD0F066C550C}" type="presParOf" srcId="{FB39D4EB-8F63-4B06-9B1E-D739C03C7FF0}" destId="{150E7C15-7471-4E15-B50C-6FC0DB2D6E63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ECC69BED-28F3-4174-951D-D830EF561CD4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78883AE8-9658-4569-BD6E-62424D9EE872}">
      <dgm:prSet phldrT="[Texto]"/>
      <dgm:spPr>
        <a:solidFill>
          <a:schemeClr val="accent2"/>
        </a:solidFill>
      </dgm:spPr>
      <dgm:t>
        <a:bodyPr/>
        <a:lstStyle/>
        <a:p>
          <a:r>
            <a:rPr lang="pt-BR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EDUCAÇÃO</a:t>
          </a:r>
        </a:p>
      </dgm:t>
    </dgm:pt>
    <dgm:pt modelId="{E0AF7E92-570F-432E-814C-0085FE8C8A88}" type="parTrans" cxnId="{B41A6596-0DB4-40DF-8523-5A42C90E915E}">
      <dgm:prSet/>
      <dgm:spPr/>
      <dgm:t>
        <a:bodyPr/>
        <a:lstStyle/>
        <a:p>
          <a:endParaRPr lang="pt-BR"/>
        </a:p>
      </dgm:t>
    </dgm:pt>
    <dgm:pt modelId="{38928F39-0F5F-4826-A82C-97DBF2EB8CD7}" type="sibTrans" cxnId="{B41A6596-0DB4-40DF-8523-5A42C90E915E}">
      <dgm:prSet/>
      <dgm:spPr/>
      <dgm:t>
        <a:bodyPr/>
        <a:lstStyle/>
        <a:p>
          <a:endParaRPr lang="pt-BR"/>
        </a:p>
      </dgm:t>
    </dgm:pt>
    <dgm:pt modelId="{FBAC9139-5CEB-4C01-82A7-A8E1707CA64C}">
      <dgm:prSet phldrT="[Texto]"/>
      <dgm:spPr>
        <a:solidFill>
          <a:srgbClr val="002060"/>
        </a:solidFill>
      </dgm:spPr>
      <dgm:t>
        <a:bodyPr/>
        <a:lstStyle/>
        <a:p>
          <a:r>
            <a:rPr lang="pt-B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RECURSOS PRÓPRIOS</a:t>
          </a:r>
        </a:p>
      </dgm:t>
    </dgm:pt>
    <dgm:pt modelId="{EE8E13A2-E8F5-41EB-B84F-B35EC4FB81C7}" type="parTrans" cxnId="{E5D72431-AD2D-44A4-83CF-57A1CF30F33A}">
      <dgm:prSet/>
      <dgm:spPr/>
      <dgm:t>
        <a:bodyPr/>
        <a:lstStyle/>
        <a:p>
          <a:endParaRPr lang="pt-BR"/>
        </a:p>
      </dgm:t>
    </dgm:pt>
    <dgm:pt modelId="{057AF227-CC63-4F36-9669-2D73AB4AE51E}" type="sibTrans" cxnId="{E5D72431-AD2D-44A4-83CF-57A1CF30F33A}">
      <dgm:prSet/>
      <dgm:spPr/>
      <dgm:t>
        <a:bodyPr/>
        <a:lstStyle/>
        <a:p>
          <a:endParaRPr lang="pt-BR"/>
        </a:p>
      </dgm:t>
    </dgm:pt>
    <dgm:pt modelId="{B85B96D6-EF7A-4E78-8A80-2869B64F27AB}">
      <dgm:prSet phldrT="[Texto]"/>
      <dgm:spPr>
        <a:solidFill>
          <a:srgbClr val="FFC000"/>
        </a:solidFill>
        <a:ln>
          <a:solidFill>
            <a:srgbClr val="002060"/>
          </a:solidFill>
        </a:ln>
      </dgm:spPr>
      <dgm:t>
        <a:bodyPr/>
        <a:lstStyle/>
        <a:p>
          <a:r>
            <a:rPr lang="pt-BR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FUNDEB</a:t>
          </a:r>
        </a:p>
      </dgm:t>
    </dgm:pt>
    <dgm:pt modelId="{01118512-832E-42A5-A8B6-FDA649E4C42A}" type="parTrans" cxnId="{3125D363-755D-452B-87D5-B94C33B4E385}">
      <dgm:prSet/>
      <dgm:spPr/>
      <dgm:t>
        <a:bodyPr/>
        <a:lstStyle/>
        <a:p>
          <a:endParaRPr lang="pt-BR"/>
        </a:p>
      </dgm:t>
    </dgm:pt>
    <dgm:pt modelId="{558C689C-F838-44C0-A9CE-FF400BCA7D3B}" type="sibTrans" cxnId="{3125D363-755D-452B-87D5-B94C33B4E385}">
      <dgm:prSet/>
      <dgm:spPr/>
      <dgm:t>
        <a:bodyPr/>
        <a:lstStyle/>
        <a:p>
          <a:endParaRPr lang="pt-BR"/>
        </a:p>
      </dgm:t>
    </dgm:pt>
    <dgm:pt modelId="{BB3B4530-9973-49E2-B3D5-D5FB6BA2C858}">
      <dgm:prSet phldrT="[Texto]"/>
      <dgm:spPr>
        <a:solidFill>
          <a:srgbClr val="002060"/>
        </a:solidFill>
      </dgm:spPr>
      <dgm:t>
        <a:bodyPr/>
        <a:lstStyle/>
        <a:p>
          <a:r>
            <a:rPr lang="pt-B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SALÁRIO-EDUCAÇÃO</a:t>
          </a:r>
        </a:p>
      </dgm:t>
    </dgm:pt>
    <dgm:pt modelId="{DA730F54-D9B0-477B-984F-F71C4B805182}" type="parTrans" cxnId="{7E0601B6-31D8-4B64-BA1B-4E1192303951}">
      <dgm:prSet/>
      <dgm:spPr/>
      <dgm:t>
        <a:bodyPr/>
        <a:lstStyle/>
        <a:p>
          <a:endParaRPr lang="pt-BR"/>
        </a:p>
      </dgm:t>
    </dgm:pt>
    <dgm:pt modelId="{BF8C221B-CFFA-4CF1-8B3D-9EE509372BAC}" type="sibTrans" cxnId="{7E0601B6-31D8-4B64-BA1B-4E1192303951}">
      <dgm:prSet/>
      <dgm:spPr/>
      <dgm:t>
        <a:bodyPr/>
        <a:lstStyle/>
        <a:p>
          <a:endParaRPr lang="pt-BR"/>
        </a:p>
      </dgm:t>
    </dgm:pt>
    <dgm:pt modelId="{4F2262F2-2D69-4CE2-B5C9-1CFFCE8DE564}">
      <dgm:prSet phldrT="[Texto]"/>
      <dgm:spPr>
        <a:solidFill>
          <a:schemeClr val="accent4"/>
        </a:solidFill>
        <a:ln>
          <a:solidFill>
            <a:srgbClr val="002060"/>
          </a:solidFill>
        </a:ln>
      </dgm:spPr>
      <dgm:t>
        <a:bodyPr/>
        <a:lstStyle/>
        <a:p>
          <a:r>
            <a:rPr lang="pt-BR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Transferências universais do Ministério Educação</a:t>
          </a:r>
        </a:p>
      </dgm:t>
    </dgm:pt>
    <dgm:pt modelId="{65A37DAE-0E10-4F23-A986-30FB8AEA2400}" type="parTrans" cxnId="{7BAC0FE6-AB3B-4E62-83DC-FE758861BB0B}">
      <dgm:prSet/>
      <dgm:spPr/>
      <dgm:t>
        <a:bodyPr/>
        <a:lstStyle/>
        <a:p>
          <a:endParaRPr lang="pt-BR"/>
        </a:p>
      </dgm:t>
    </dgm:pt>
    <dgm:pt modelId="{793FB383-842A-4129-B59A-2BD8999D3756}" type="sibTrans" cxnId="{7BAC0FE6-AB3B-4E62-83DC-FE758861BB0B}">
      <dgm:prSet/>
      <dgm:spPr/>
      <dgm:t>
        <a:bodyPr/>
        <a:lstStyle/>
        <a:p>
          <a:endParaRPr lang="pt-BR"/>
        </a:p>
      </dgm:t>
    </dgm:pt>
    <dgm:pt modelId="{557B3BE0-6A52-4F65-8B0F-B706105B1953}">
      <dgm:prSet phldrT="[Texto]"/>
      <dgm:spPr>
        <a:solidFill>
          <a:srgbClr val="002060"/>
        </a:solidFill>
      </dgm:spPr>
      <dgm:t>
        <a:bodyPr/>
        <a:lstStyle/>
        <a:p>
          <a:r>
            <a:rPr lang="pt-B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Transferências voluntárias do FNDE e financiamentos de Programas</a:t>
          </a:r>
        </a:p>
      </dgm:t>
    </dgm:pt>
    <dgm:pt modelId="{545DE309-59CD-4575-B889-833FA3AC1881}" type="parTrans" cxnId="{6DE3D736-0A00-420C-A170-4714C9E96B9C}">
      <dgm:prSet/>
      <dgm:spPr/>
      <dgm:t>
        <a:bodyPr/>
        <a:lstStyle/>
        <a:p>
          <a:endParaRPr lang="pt-BR"/>
        </a:p>
      </dgm:t>
    </dgm:pt>
    <dgm:pt modelId="{56B266F6-8F9C-459C-8F2A-7CA0FD3B8532}" type="sibTrans" cxnId="{6DE3D736-0A00-420C-A170-4714C9E96B9C}">
      <dgm:prSet/>
      <dgm:spPr/>
      <dgm:t>
        <a:bodyPr/>
        <a:lstStyle/>
        <a:p>
          <a:endParaRPr lang="pt-BR"/>
        </a:p>
      </dgm:t>
    </dgm:pt>
    <dgm:pt modelId="{14B15151-C380-426D-B782-008B29CD12D2}">
      <dgm:prSet phldrT="[Texto]"/>
      <dgm:spPr>
        <a:solidFill>
          <a:schemeClr val="accent4"/>
        </a:solidFill>
        <a:ln>
          <a:solidFill>
            <a:srgbClr val="002060"/>
          </a:solidFill>
        </a:ln>
      </dgm:spPr>
      <dgm:t>
        <a:bodyPr/>
        <a:lstStyle/>
        <a:p>
          <a:r>
            <a:rPr lang="pt-BR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Emendas Parlamentares</a:t>
          </a:r>
        </a:p>
      </dgm:t>
    </dgm:pt>
    <dgm:pt modelId="{9E26DBF2-7964-4657-9685-C06B22BD1D20}" type="parTrans" cxnId="{2D03DD30-A042-4BDE-99F9-D885E615A1E1}">
      <dgm:prSet/>
      <dgm:spPr/>
      <dgm:t>
        <a:bodyPr/>
        <a:lstStyle/>
        <a:p>
          <a:endParaRPr lang="pt-BR"/>
        </a:p>
      </dgm:t>
    </dgm:pt>
    <dgm:pt modelId="{63FA6AA6-BDBA-49FD-9C01-3750947DB45A}" type="sibTrans" cxnId="{2D03DD30-A042-4BDE-99F9-D885E615A1E1}">
      <dgm:prSet/>
      <dgm:spPr/>
      <dgm:t>
        <a:bodyPr/>
        <a:lstStyle/>
        <a:p>
          <a:endParaRPr lang="pt-BR"/>
        </a:p>
      </dgm:t>
    </dgm:pt>
    <dgm:pt modelId="{CBD3083D-FA80-4BA1-9D83-0D763BEA0389}" type="pres">
      <dgm:prSet presAssocID="{ECC69BED-28F3-4174-951D-D830EF561CD4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C4F311A6-7399-40FE-A76A-AB97E6B308B0}" type="pres">
      <dgm:prSet presAssocID="{78883AE8-9658-4569-BD6E-62424D9EE872}" presName="root1" presStyleCnt="0"/>
      <dgm:spPr/>
    </dgm:pt>
    <dgm:pt modelId="{37F4C2A1-0679-47D3-A261-2FF1792C7DC1}" type="pres">
      <dgm:prSet presAssocID="{78883AE8-9658-4569-BD6E-62424D9EE872}" presName="LevelOneTextNode" presStyleLbl="node0" presStyleIdx="0" presStyleCnt="1">
        <dgm:presLayoutVars>
          <dgm:chPref val="3"/>
        </dgm:presLayoutVars>
      </dgm:prSet>
      <dgm:spPr/>
    </dgm:pt>
    <dgm:pt modelId="{A5328533-682F-4C58-8A4D-BC22267786F8}" type="pres">
      <dgm:prSet presAssocID="{78883AE8-9658-4569-BD6E-62424D9EE872}" presName="level2hierChild" presStyleCnt="0"/>
      <dgm:spPr/>
    </dgm:pt>
    <dgm:pt modelId="{464731CA-C338-426D-8331-25429D0FE512}" type="pres">
      <dgm:prSet presAssocID="{EE8E13A2-E8F5-41EB-B84F-B35EC4FB81C7}" presName="conn2-1" presStyleLbl="parChTrans1D2" presStyleIdx="0" presStyleCnt="6"/>
      <dgm:spPr/>
    </dgm:pt>
    <dgm:pt modelId="{043540C6-B317-43EB-B40D-17CC647298B2}" type="pres">
      <dgm:prSet presAssocID="{EE8E13A2-E8F5-41EB-B84F-B35EC4FB81C7}" presName="connTx" presStyleLbl="parChTrans1D2" presStyleIdx="0" presStyleCnt="6"/>
      <dgm:spPr/>
    </dgm:pt>
    <dgm:pt modelId="{D1749501-EFAF-4F3D-9073-86551C470CC4}" type="pres">
      <dgm:prSet presAssocID="{FBAC9139-5CEB-4C01-82A7-A8E1707CA64C}" presName="root2" presStyleCnt="0"/>
      <dgm:spPr/>
    </dgm:pt>
    <dgm:pt modelId="{5057C243-F866-4E45-831B-5FC587795C1B}" type="pres">
      <dgm:prSet presAssocID="{FBAC9139-5CEB-4C01-82A7-A8E1707CA64C}" presName="LevelTwoTextNode" presStyleLbl="node2" presStyleIdx="0" presStyleCnt="6">
        <dgm:presLayoutVars>
          <dgm:chPref val="3"/>
        </dgm:presLayoutVars>
      </dgm:prSet>
      <dgm:spPr/>
    </dgm:pt>
    <dgm:pt modelId="{E633B077-7DA3-4E20-AC72-3AD2681D79B5}" type="pres">
      <dgm:prSet presAssocID="{FBAC9139-5CEB-4C01-82A7-A8E1707CA64C}" presName="level3hierChild" presStyleCnt="0"/>
      <dgm:spPr/>
    </dgm:pt>
    <dgm:pt modelId="{400A0FD1-32FF-4FDB-90E2-F2C38FBAEB25}" type="pres">
      <dgm:prSet presAssocID="{01118512-832E-42A5-A8B6-FDA649E4C42A}" presName="conn2-1" presStyleLbl="parChTrans1D2" presStyleIdx="1" presStyleCnt="6"/>
      <dgm:spPr/>
    </dgm:pt>
    <dgm:pt modelId="{25012714-4446-4EC2-A4D4-8173F410ABB3}" type="pres">
      <dgm:prSet presAssocID="{01118512-832E-42A5-A8B6-FDA649E4C42A}" presName="connTx" presStyleLbl="parChTrans1D2" presStyleIdx="1" presStyleCnt="6"/>
      <dgm:spPr/>
    </dgm:pt>
    <dgm:pt modelId="{3B67FE44-5DFD-415A-970B-3125F2694859}" type="pres">
      <dgm:prSet presAssocID="{B85B96D6-EF7A-4E78-8A80-2869B64F27AB}" presName="root2" presStyleCnt="0"/>
      <dgm:spPr/>
    </dgm:pt>
    <dgm:pt modelId="{21C07532-9154-4123-8384-29E07D084280}" type="pres">
      <dgm:prSet presAssocID="{B85B96D6-EF7A-4E78-8A80-2869B64F27AB}" presName="LevelTwoTextNode" presStyleLbl="node2" presStyleIdx="1" presStyleCnt="6">
        <dgm:presLayoutVars>
          <dgm:chPref val="3"/>
        </dgm:presLayoutVars>
      </dgm:prSet>
      <dgm:spPr/>
    </dgm:pt>
    <dgm:pt modelId="{AE571831-C50A-4004-AADD-F2E7915CCF56}" type="pres">
      <dgm:prSet presAssocID="{B85B96D6-EF7A-4E78-8A80-2869B64F27AB}" presName="level3hierChild" presStyleCnt="0"/>
      <dgm:spPr/>
    </dgm:pt>
    <dgm:pt modelId="{901CFAE8-000D-4B51-A5C0-2508AE427326}" type="pres">
      <dgm:prSet presAssocID="{DA730F54-D9B0-477B-984F-F71C4B805182}" presName="conn2-1" presStyleLbl="parChTrans1D2" presStyleIdx="2" presStyleCnt="6"/>
      <dgm:spPr/>
    </dgm:pt>
    <dgm:pt modelId="{03CCA1E6-F44E-47D6-9CCE-69F46B81FA11}" type="pres">
      <dgm:prSet presAssocID="{DA730F54-D9B0-477B-984F-F71C4B805182}" presName="connTx" presStyleLbl="parChTrans1D2" presStyleIdx="2" presStyleCnt="6"/>
      <dgm:spPr/>
    </dgm:pt>
    <dgm:pt modelId="{1BAE7AA1-C082-4661-B898-55C977DAB8E9}" type="pres">
      <dgm:prSet presAssocID="{BB3B4530-9973-49E2-B3D5-D5FB6BA2C858}" presName="root2" presStyleCnt="0"/>
      <dgm:spPr/>
    </dgm:pt>
    <dgm:pt modelId="{37FC49B4-2AA0-4CA5-8D7A-8058AF83184C}" type="pres">
      <dgm:prSet presAssocID="{BB3B4530-9973-49E2-B3D5-D5FB6BA2C858}" presName="LevelTwoTextNode" presStyleLbl="node2" presStyleIdx="2" presStyleCnt="6">
        <dgm:presLayoutVars>
          <dgm:chPref val="3"/>
        </dgm:presLayoutVars>
      </dgm:prSet>
      <dgm:spPr/>
    </dgm:pt>
    <dgm:pt modelId="{2511025A-9D3D-415D-AB2A-238BF2F7963F}" type="pres">
      <dgm:prSet presAssocID="{BB3B4530-9973-49E2-B3D5-D5FB6BA2C858}" presName="level3hierChild" presStyleCnt="0"/>
      <dgm:spPr/>
    </dgm:pt>
    <dgm:pt modelId="{0F3F7FEE-CB7B-4EB7-8627-C4797B083609}" type="pres">
      <dgm:prSet presAssocID="{65A37DAE-0E10-4F23-A986-30FB8AEA2400}" presName="conn2-1" presStyleLbl="parChTrans1D2" presStyleIdx="3" presStyleCnt="6"/>
      <dgm:spPr/>
    </dgm:pt>
    <dgm:pt modelId="{6E4191D3-FDEE-4A5F-A7F6-A874E848F524}" type="pres">
      <dgm:prSet presAssocID="{65A37DAE-0E10-4F23-A986-30FB8AEA2400}" presName="connTx" presStyleLbl="parChTrans1D2" presStyleIdx="3" presStyleCnt="6"/>
      <dgm:spPr/>
    </dgm:pt>
    <dgm:pt modelId="{F4CFF225-D680-49CF-8CF5-C27B4D13EEFE}" type="pres">
      <dgm:prSet presAssocID="{4F2262F2-2D69-4CE2-B5C9-1CFFCE8DE564}" presName="root2" presStyleCnt="0"/>
      <dgm:spPr/>
    </dgm:pt>
    <dgm:pt modelId="{5C03C76C-E5B1-4E88-8F83-A3A2AB1B16F5}" type="pres">
      <dgm:prSet presAssocID="{4F2262F2-2D69-4CE2-B5C9-1CFFCE8DE564}" presName="LevelTwoTextNode" presStyleLbl="node2" presStyleIdx="3" presStyleCnt="6">
        <dgm:presLayoutVars>
          <dgm:chPref val="3"/>
        </dgm:presLayoutVars>
      </dgm:prSet>
      <dgm:spPr/>
    </dgm:pt>
    <dgm:pt modelId="{17A0DBB5-DFA6-48CC-A9FD-2E164B07FE1F}" type="pres">
      <dgm:prSet presAssocID="{4F2262F2-2D69-4CE2-B5C9-1CFFCE8DE564}" presName="level3hierChild" presStyleCnt="0"/>
      <dgm:spPr/>
    </dgm:pt>
    <dgm:pt modelId="{1F924218-8F17-4EA2-B104-6646C05A7D9C}" type="pres">
      <dgm:prSet presAssocID="{545DE309-59CD-4575-B889-833FA3AC1881}" presName="conn2-1" presStyleLbl="parChTrans1D2" presStyleIdx="4" presStyleCnt="6"/>
      <dgm:spPr/>
    </dgm:pt>
    <dgm:pt modelId="{74F3A7AD-4F08-440D-B7FE-34A7A30DC44A}" type="pres">
      <dgm:prSet presAssocID="{545DE309-59CD-4575-B889-833FA3AC1881}" presName="connTx" presStyleLbl="parChTrans1D2" presStyleIdx="4" presStyleCnt="6"/>
      <dgm:spPr/>
    </dgm:pt>
    <dgm:pt modelId="{90090759-AFEF-4DC6-B92F-ABE63593C783}" type="pres">
      <dgm:prSet presAssocID="{557B3BE0-6A52-4F65-8B0F-B706105B1953}" presName="root2" presStyleCnt="0"/>
      <dgm:spPr/>
    </dgm:pt>
    <dgm:pt modelId="{E45AD27C-A8DD-4835-9533-69D5EF5975F2}" type="pres">
      <dgm:prSet presAssocID="{557B3BE0-6A52-4F65-8B0F-B706105B1953}" presName="LevelTwoTextNode" presStyleLbl="node2" presStyleIdx="4" presStyleCnt="6">
        <dgm:presLayoutVars>
          <dgm:chPref val="3"/>
        </dgm:presLayoutVars>
      </dgm:prSet>
      <dgm:spPr/>
    </dgm:pt>
    <dgm:pt modelId="{75ECD5CB-3153-4F2E-AD50-5913E2446661}" type="pres">
      <dgm:prSet presAssocID="{557B3BE0-6A52-4F65-8B0F-B706105B1953}" presName="level3hierChild" presStyleCnt="0"/>
      <dgm:spPr/>
    </dgm:pt>
    <dgm:pt modelId="{CE7A5201-B677-4154-8B00-7ADE6642656B}" type="pres">
      <dgm:prSet presAssocID="{9E26DBF2-7964-4657-9685-C06B22BD1D20}" presName="conn2-1" presStyleLbl="parChTrans1D2" presStyleIdx="5" presStyleCnt="6"/>
      <dgm:spPr/>
    </dgm:pt>
    <dgm:pt modelId="{56446B66-CE1D-49D6-9229-CED66C56BC08}" type="pres">
      <dgm:prSet presAssocID="{9E26DBF2-7964-4657-9685-C06B22BD1D20}" presName="connTx" presStyleLbl="parChTrans1D2" presStyleIdx="5" presStyleCnt="6"/>
      <dgm:spPr/>
    </dgm:pt>
    <dgm:pt modelId="{3AEF3F82-E648-4C12-B6F0-DF270B6F0FA8}" type="pres">
      <dgm:prSet presAssocID="{14B15151-C380-426D-B782-008B29CD12D2}" presName="root2" presStyleCnt="0"/>
      <dgm:spPr/>
    </dgm:pt>
    <dgm:pt modelId="{390655F4-343C-448B-8AF8-A461F3A9D954}" type="pres">
      <dgm:prSet presAssocID="{14B15151-C380-426D-B782-008B29CD12D2}" presName="LevelTwoTextNode" presStyleLbl="node2" presStyleIdx="5" presStyleCnt="6">
        <dgm:presLayoutVars>
          <dgm:chPref val="3"/>
        </dgm:presLayoutVars>
      </dgm:prSet>
      <dgm:spPr/>
    </dgm:pt>
    <dgm:pt modelId="{8DFDE289-DE86-4CC4-8E14-7D7E173CBE89}" type="pres">
      <dgm:prSet presAssocID="{14B15151-C380-426D-B782-008B29CD12D2}" presName="level3hierChild" presStyleCnt="0"/>
      <dgm:spPr/>
    </dgm:pt>
  </dgm:ptLst>
  <dgm:cxnLst>
    <dgm:cxn modelId="{B3814204-8A70-40C4-B2DB-E8E3A57523AF}" type="presOf" srcId="{65A37DAE-0E10-4F23-A986-30FB8AEA2400}" destId="{0F3F7FEE-CB7B-4EB7-8627-C4797B083609}" srcOrd="0" destOrd="0" presId="urn:microsoft.com/office/officeart/2008/layout/HorizontalMultiLevelHierarchy"/>
    <dgm:cxn modelId="{9172D519-AA80-45AF-A019-031CFCF6AD19}" type="presOf" srcId="{B85B96D6-EF7A-4E78-8A80-2869B64F27AB}" destId="{21C07532-9154-4123-8384-29E07D084280}" srcOrd="0" destOrd="0" presId="urn:microsoft.com/office/officeart/2008/layout/HorizontalMultiLevelHierarchy"/>
    <dgm:cxn modelId="{CA3E3720-9866-4A8F-B50E-695BACCBFA13}" type="presOf" srcId="{557B3BE0-6A52-4F65-8B0F-B706105B1953}" destId="{E45AD27C-A8DD-4835-9533-69D5EF5975F2}" srcOrd="0" destOrd="0" presId="urn:microsoft.com/office/officeart/2008/layout/HorizontalMultiLevelHierarchy"/>
    <dgm:cxn modelId="{D6D9A021-32DA-4D64-BD16-B0E65076C789}" type="presOf" srcId="{78883AE8-9658-4569-BD6E-62424D9EE872}" destId="{37F4C2A1-0679-47D3-A261-2FF1792C7DC1}" srcOrd="0" destOrd="0" presId="urn:microsoft.com/office/officeart/2008/layout/HorizontalMultiLevelHierarchy"/>
    <dgm:cxn modelId="{8FEAA423-C79E-46B2-819E-F0DED4374A83}" type="presOf" srcId="{9E26DBF2-7964-4657-9685-C06B22BD1D20}" destId="{56446B66-CE1D-49D6-9229-CED66C56BC08}" srcOrd="1" destOrd="0" presId="urn:microsoft.com/office/officeart/2008/layout/HorizontalMultiLevelHierarchy"/>
    <dgm:cxn modelId="{2D03DD30-A042-4BDE-99F9-D885E615A1E1}" srcId="{78883AE8-9658-4569-BD6E-62424D9EE872}" destId="{14B15151-C380-426D-B782-008B29CD12D2}" srcOrd="5" destOrd="0" parTransId="{9E26DBF2-7964-4657-9685-C06B22BD1D20}" sibTransId="{63FA6AA6-BDBA-49FD-9C01-3750947DB45A}"/>
    <dgm:cxn modelId="{E5D72431-AD2D-44A4-83CF-57A1CF30F33A}" srcId="{78883AE8-9658-4569-BD6E-62424D9EE872}" destId="{FBAC9139-5CEB-4C01-82A7-A8E1707CA64C}" srcOrd="0" destOrd="0" parTransId="{EE8E13A2-E8F5-41EB-B84F-B35EC4FB81C7}" sibTransId="{057AF227-CC63-4F36-9669-2D73AB4AE51E}"/>
    <dgm:cxn modelId="{6DE3D736-0A00-420C-A170-4714C9E96B9C}" srcId="{78883AE8-9658-4569-BD6E-62424D9EE872}" destId="{557B3BE0-6A52-4F65-8B0F-B706105B1953}" srcOrd="4" destOrd="0" parTransId="{545DE309-59CD-4575-B889-833FA3AC1881}" sibTransId="{56B266F6-8F9C-459C-8F2A-7CA0FD3B8532}"/>
    <dgm:cxn modelId="{E1F80038-D24F-49C5-A657-108D6D24ADAE}" type="presOf" srcId="{4F2262F2-2D69-4CE2-B5C9-1CFFCE8DE564}" destId="{5C03C76C-E5B1-4E88-8F83-A3A2AB1B16F5}" srcOrd="0" destOrd="0" presId="urn:microsoft.com/office/officeart/2008/layout/HorizontalMultiLevelHierarchy"/>
    <dgm:cxn modelId="{3125D363-755D-452B-87D5-B94C33B4E385}" srcId="{78883AE8-9658-4569-BD6E-62424D9EE872}" destId="{B85B96D6-EF7A-4E78-8A80-2869B64F27AB}" srcOrd="1" destOrd="0" parTransId="{01118512-832E-42A5-A8B6-FDA649E4C42A}" sibTransId="{558C689C-F838-44C0-A9CE-FF400BCA7D3B}"/>
    <dgm:cxn modelId="{9A707F4D-026C-46C4-B445-3B57D2A9B5BF}" type="presOf" srcId="{BB3B4530-9973-49E2-B3D5-D5FB6BA2C858}" destId="{37FC49B4-2AA0-4CA5-8D7A-8058AF83184C}" srcOrd="0" destOrd="0" presId="urn:microsoft.com/office/officeart/2008/layout/HorizontalMultiLevelHierarchy"/>
    <dgm:cxn modelId="{20A7EB6E-43CE-42B3-AD38-876D3886921D}" type="presOf" srcId="{EE8E13A2-E8F5-41EB-B84F-B35EC4FB81C7}" destId="{043540C6-B317-43EB-B40D-17CC647298B2}" srcOrd="1" destOrd="0" presId="urn:microsoft.com/office/officeart/2008/layout/HorizontalMultiLevelHierarchy"/>
    <dgm:cxn modelId="{5A6E9A54-4A44-420B-951E-812857CEE7B9}" type="presOf" srcId="{14B15151-C380-426D-B782-008B29CD12D2}" destId="{390655F4-343C-448B-8AF8-A461F3A9D954}" srcOrd="0" destOrd="0" presId="urn:microsoft.com/office/officeart/2008/layout/HorizontalMultiLevelHierarchy"/>
    <dgm:cxn modelId="{B4DAB154-1F09-442C-B2D1-3CDC1BB3BE13}" type="presOf" srcId="{65A37DAE-0E10-4F23-A986-30FB8AEA2400}" destId="{6E4191D3-FDEE-4A5F-A7F6-A874E848F524}" srcOrd="1" destOrd="0" presId="urn:microsoft.com/office/officeart/2008/layout/HorizontalMultiLevelHierarchy"/>
    <dgm:cxn modelId="{F9285459-4632-44BD-8514-E57A5BDBE37A}" type="presOf" srcId="{DA730F54-D9B0-477B-984F-F71C4B805182}" destId="{901CFAE8-000D-4B51-A5C0-2508AE427326}" srcOrd="0" destOrd="0" presId="urn:microsoft.com/office/officeart/2008/layout/HorizontalMultiLevelHierarchy"/>
    <dgm:cxn modelId="{AF45A885-DE65-4454-A748-CB0A46250B66}" type="presOf" srcId="{545DE309-59CD-4575-B889-833FA3AC1881}" destId="{1F924218-8F17-4EA2-B104-6646C05A7D9C}" srcOrd="0" destOrd="0" presId="urn:microsoft.com/office/officeart/2008/layout/HorizontalMultiLevelHierarchy"/>
    <dgm:cxn modelId="{597E5686-A015-40FC-BBFD-E553A936BC88}" type="presOf" srcId="{ECC69BED-28F3-4174-951D-D830EF561CD4}" destId="{CBD3083D-FA80-4BA1-9D83-0D763BEA0389}" srcOrd="0" destOrd="0" presId="urn:microsoft.com/office/officeart/2008/layout/HorizontalMultiLevelHierarchy"/>
    <dgm:cxn modelId="{82228791-61D0-4E49-BA06-C0FD31E480E6}" type="presOf" srcId="{FBAC9139-5CEB-4C01-82A7-A8E1707CA64C}" destId="{5057C243-F866-4E45-831B-5FC587795C1B}" srcOrd="0" destOrd="0" presId="urn:microsoft.com/office/officeart/2008/layout/HorizontalMultiLevelHierarchy"/>
    <dgm:cxn modelId="{B41A6596-0DB4-40DF-8523-5A42C90E915E}" srcId="{ECC69BED-28F3-4174-951D-D830EF561CD4}" destId="{78883AE8-9658-4569-BD6E-62424D9EE872}" srcOrd="0" destOrd="0" parTransId="{E0AF7E92-570F-432E-814C-0085FE8C8A88}" sibTransId="{38928F39-0F5F-4826-A82C-97DBF2EB8CD7}"/>
    <dgm:cxn modelId="{22249797-D549-40BF-A5B4-77B983422CBE}" type="presOf" srcId="{01118512-832E-42A5-A8B6-FDA649E4C42A}" destId="{25012714-4446-4EC2-A4D4-8173F410ABB3}" srcOrd="1" destOrd="0" presId="urn:microsoft.com/office/officeart/2008/layout/HorizontalMultiLevelHierarchy"/>
    <dgm:cxn modelId="{EB1A99AC-B377-4F57-BC0D-D995832A1CA9}" type="presOf" srcId="{01118512-832E-42A5-A8B6-FDA649E4C42A}" destId="{400A0FD1-32FF-4FDB-90E2-F2C38FBAEB25}" srcOrd="0" destOrd="0" presId="urn:microsoft.com/office/officeart/2008/layout/HorizontalMultiLevelHierarchy"/>
    <dgm:cxn modelId="{5CB4F5B1-2A64-4296-AA5F-A1D64123715C}" type="presOf" srcId="{EE8E13A2-E8F5-41EB-B84F-B35EC4FB81C7}" destId="{464731CA-C338-426D-8331-25429D0FE512}" srcOrd="0" destOrd="0" presId="urn:microsoft.com/office/officeart/2008/layout/HorizontalMultiLevelHierarchy"/>
    <dgm:cxn modelId="{7E0601B6-31D8-4B64-BA1B-4E1192303951}" srcId="{78883AE8-9658-4569-BD6E-62424D9EE872}" destId="{BB3B4530-9973-49E2-B3D5-D5FB6BA2C858}" srcOrd="2" destOrd="0" parTransId="{DA730F54-D9B0-477B-984F-F71C4B805182}" sibTransId="{BF8C221B-CFFA-4CF1-8B3D-9EE509372BAC}"/>
    <dgm:cxn modelId="{D422B0BE-2B00-492C-B3C3-33537160F7B2}" type="presOf" srcId="{9E26DBF2-7964-4657-9685-C06B22BD1D20}" destId="{CE7A5201-B677-4154-8B00-7ADE6642656B}" srcOrd="0" destOrd="0" presId="urn:microsoft.com/office/officeart/2008/layout/HorizontalMultiLevelHierarchy"/>
    <dgm:cxn modelId="{7BAC0FE6-AB3B-4E62-83DC-FE758861BB0B}" srcId="{78883AE8-9658-4569-BD6E-62424D9EE872}" destId="{4F2262F2-2D69-4CE2-B5C9-1CFFCE8DE564}" srcOrd="3" destOrd="0" parTransId="{65A37DAE-0E10-4F23-A986-30FB8AEA2400}" sibTransId="{793FB383-842A-4129-B59A-2BD8999D3756}"/>
    <dgm:cxn modelId="{17F970F4-5A57-4C09-BB8F-D91D27A47F41}" type="presOf" srcId="{545DE309-59CD-4575-B889-833FA3AC1881}" destId="{74F3A7AD-4F08-440D-B7FE-34A7A30DC44A}" srcOrd="1" destOrd="0" presId="urn:microsoft.com/office/officeart/2008/layout/HorizontalMultiLevelHierarchy"/>
    <dgm:cxn modelId="{7CFD03FE-A7F1-488B-A763-CBC06B66C20E}" type="presOf" srcId="{DA730F54-D9B0-477B-984F-F71C4B805182}" destId="{03CCA1E6-F44E-47D6-9CCE-69F46B81FA11}" srcOrd="1" destOrd="0" presId="urn:microsoft.com/office/officeart/2008/layout/HorizontalMultiLevelHierarchy"/>
    <dgm:cxn modelId="{B0FCED5D-841E-41E0-8F61-2E32DA44D4AE}" type="presParOf" srcId="{CBD3083D-FA80-4BA1-9D83-0D763BEA0389}" destId="{C4F311A6-7399-40FE-A76A-AB97E6B308B0}" srcOrd="0" destOrd="0" presId="urn:microsoft.com/office/officeart/2008/layout/HorizontalMultiLevelHierarchy"/>
    <dgm:cxn modelId="{840C330B-D3E2-435E-9CC4-A53C661D6445}" type="presParOf" srcId="{C4F311A6-7399-40FE-A76A-AB97E6B308B0}" destId="{37F4C2A1-0679-47D3-A261-2FF1792C7DC1}" srcOrd="0" destOrd="0" presId="urn:microsoft.com/office/officeart/2008/layout/HorizontalMultiLevelHierarchy"/>
    <dgm:cxn modelId="{3CAE2421-C6F5-4A58-99D3-B9EDFC579278}" type="presParOf" srcId="{C4F311A6-7399-40FE-A76A-AB97E6B308B0}" destId="{A5328533-682F-4C58-8A4D-BC22267786F8}" srcOrd="1" destOrd="0" presId="urn:microsoft.com/office/officeart/2008/layout/HorizontalMultiLevelHierarchy"/>
    <dgm:cxn modelId="{3175534B-E7B0-4A9F-A728-937A042B0F60}" type="presParOf" srcId="{A5328533-682F-4C58-8A4D-BC22267786F8}" destId="{464731CA-C338-426D-8331-25429D0FE512}" srcOrd="0" destOrd="0" presId="urn:microsoft.com/office/officeart/2008/layout/HorizontalMultiLevelHierarchy"/>
    <dgm:cxn modelId="{AC6E5C05-E8A3-4BD4-8696-82EAA4AE3FAF}" type="presParOf" srcId="{464731CA-C338-426D-8331-25429D0FE512}" destId="{043540C6-B317-43EB-B40D-17CC647298B2}" srcOrd="0" destOrd="0" presId="urn:microsoft.com/office/officeart/2008/layout/HorizontalMultiLevelHierarchy"/>
    <dgm:cxn modelId="{C7DB7360-4294-40C0-B34B-9A2D2277469A}" type="presParOf" srcId="{A5328533-682F-4C58-8A4D-BC22267786F8}" destId="{D1749501-EFAF-4F3D-9073-86551C470CC4}" srcOrd="1" destOrd="0" presId="urn:microsoft.com/office/officeart/2008/layout/HorizontalMultiLevelHierarchy"/>
    <dgm:cxn modelId="{1B822EB4-D345-4477-A5F9-720E66894517}" type="presParOf" srcId="{D1749501-EFAF-4F3D-9073-86551C470CC4}" destId="{5057C243-F866-4E45-831B-5FC587795C1B}" srcOrd="0" destOrd="0" presId="urn:microsoft.com/office/officeart/2008/layout/HorizontalMultiLevelHierarchy"/>
    <dgm:cxn modelId="{820B73CB-25D6-47A8-B32B-111785F7044A}" type="presParOf" srcId="{D1749501-EFAF-4F3D-9073-86551C470CC4}" destId="{E633B077-7DA3-4E20-AC72-3AD2681D79B5}" srcOrd="1" destOrd="0" presId="urn:microsoft.com/office/officeart/2008/layout/HorizontalMultiLevelHierarchy"/>
    <dgm:cxn modelId="{ACB486D3-DED4-4BC8-BC37-B3B213D3FC91}" type="presParOf" srcId="{A5328533-682F-4C58-8A4D-BC22267786F8}" destId="{400A0FD1-32FF-4FDB-90E2-F2C38FBAEB25}" srcOrd="2" destOrd="0" presId="urn:microsoft.com/office/officeart/2008/layout/HorizontalMultiLevelHierarchy"/>
    <dgm:cxn modelId="{19646D9D-A82C-4CAA-BABE-C9338390EA37}" type="presParOf" srcId="{400A0FD1-32FF-4FDB-90E2-F2C38FBAEB25}" destId="{25012714-4446-4EC2-A4D4-8173F410ABB3}" srcOrd="0" destOrd="0" presId="urn:microsoft.com/office/officeart/2008/layout/HorizontalMultiLevelHierarchy"/>
    <dgm:cxn modelId="{2F2F5D60-497D-48BF-A37E-C08A54887D5D}" type="presParOf" srcId="{A5328533-682F-4C58-8A4D-BC22267786F8}" destId="{3B67FE44-5DFD-415A-970B-3125F2694859}" srcOrd="3" destOrd="0" presId="urn:microsoft.com/office/officeart/2008/layout/HorizontalMultiLevelHierarchy"/>
    <dgm:cxn modelId="{3F52D6B0-48A8-411F-AA8E-6F93A059790D}" type="presParOf" srcId="{3B67FE44-5DFD-415A-970B-3125F2694859}" destId="{21C07532-9154-4123-8384-29E07D084280}" srcOrd="0" destOrd="0" presId="urn:microsoft.com/office/officeart/2008/layout/HorizontalMultiLevelHierarchy"/>
    <dgm:cxn modelId="{55FC1DDD-4F44-4DF3-9764-AC9CB7DA7A99}" type="presParOf" srcId="{3B67FE44-5DFD-415A-970B-3125F2694859}" destId="{AE571831-C50A-4004-AADD-F2E7915CCF56}" srcOrd="1" destOrd="0" presId="urn:microsoft.com/office/officeart/2008/layout/HorizontalMultiLevelHierarchy"/>
    <dgm:cxn modelId="{1F4CD519-9BF0-4DF0-A64D-17BB7F54CD5B}" type="presParOf" srcId="{A5328533-682F-4C58-8A4D-BC22267786F8}" destId="{901CFAE8-000D-4B51-A5C0-2508AE427326}" srcOrd="4" destOrd="0" presId="urn:microsoft.com/office/officeart/2008/layout/HorizontalMultiLevelHierarchy"/>
    <dgm:cxn modelId="{2FDC1338-CC83-4CF7-AD73-8E65D000BFAD}" type="presParOf" srcId="{901CFAE8-000D-4B51-A5C0-2508AE427326}" destId="{03CCA1E6-F44E-47D6-9CCE-69F46B81FA11}" srcOrd="0" destOrd="0" presId="urn:microsoft.com/office/officeart/2008/layout/HorizontalMultiLevelHierarchy"/>
    <dgm:cxn modelId="{B1F1A6C7-ACD2-47F1-A80A-90DE1A0F6D74}" type="presParOf" srcId="{A5328533-682F-4C58-8A4D-BC22267786F8}" destId="{1BAE7AA1-C082-4661-B898-55C977DAB8E9}" srcOrd="5" destOrd="0" presId="urn:microsoft.com/office/officeart/2008/layout/HorizontalMultiLevelHierarchy"/>
    <dgm:cxn modelId="{C04D7926-7270-49CF-B84B-E4F6CA090F78}" type="presParOf" srcId="{1BAE7AA1-C082-4661-B898-55C977DAB8E9}" destId="{37FC49B4-2AA0-4CA5-8D7A-8058AF83184C}" srcOrd="0" destOrd="0" presId="urn:microsoft.com/office/officeart/2008/layout/HorizontalMultiLevelHierarchy"/>
    <dgm:cxn modelId="{A4CE9A85-921B-4E96-8C9A-EE9AFF91C41D}" type="presParOf" srcId="{1BAE7AA1-C082-4661-B898-55C977DAB8E9}" destId="{2511025A-9D3D-415D-AB2A-238BF2F7963F}" srcOrd="1" destOrd="0" presId="urn:microsoft.com/office/officeart/2008/layout/HorizontalMultiLevelHierarchy"/>
    <dgm:cxn modelId="{79C3C84F-0F51-470D-9CC3-4D7B021DDDFE}" type="presParOf" srcId="{A5328533-682F-4C58-8A4D-BC22267786F8}" destId="{0F3F7FEE-CB7B-4EB7-8627-C4797B083609}" srcOrd="6" destOrd="0" presId="urn:microsoft.com/office/officeart/2008/layout/HorizontalMultiLevelHierarchy"/>
    <dgm:cxn modelId="{6C82A539-C391-4B5A-8CD3-F477E877FA32}" type="presParOf" srcId="{0F3F7FEE-CB7B-4EB7-8627-C4797B083609}" destId="{6E4191D3-FDEE-4A5F-A7F6-A874E848F524}" srcOrd="0" destOrd="0" presId="urn:microsoft.com/office/officeart/2008/layout/HorizontalMultiLevelHierarchy"/>
    <dgm:cxn modelId="{99EFCD4F-395B-4D14-B600-3D119A36A751}" type="presParOf" srcId="{A5328533-682F-4C58-8A4D-BC22267786F8}" destId="{F4CFF225-D680-49CF-8CF5-C27B4D13EEFE}" srcOrd="7" destOrd="0" presId="urn:microsoft.com/office/officeart/2008/layout/HorizontalMultiLevelHierarchy"/>
    <dgm:cxn modelId="{D80A3A55-745A-4C76-BA53-3AEB15B74A4D}" type="presParOf" srcId="{F4CFF225-D680-49CF-8CF5-C27B4D13EEFE}" destId="{5C03C76C-E5B1-4E88-8F83-A3A2AB1B16F5}" srcOrd="0" destOrd="0" presId="urn:microsoft.com/office/officeart/2008/layout/HorizontalMultiLevelHierarchy"/>
    <dgm:cxn modelId="{BC80BD35-22D7-4DED-82D5-34FBBC079EA5}" type="presParOf" srcId="{F4CFF225-D680-49CF-8CF5-C27B4D13EEFE}" destId="{17A0DBB5-DFA6-48CC-A9FD-2E164B07FE1F}" srcOrd="1" destOrd="0" presId="urn:microsoft.com/office/officeart/2008/layout/HorizontalMultiLevelHierarchy"/>
    <dgm:cxn modelId="{48FEDBD4-90D7-4935-A311-AC4C5517FD0B}" type="presParOf" srcId="{A5328533-682F-4C58-8A4D-BC22267786F8}" destId="{1F924218-8F17-4EA2-B104-6646C05A7D9C}" srcOrd="8" destOrd="0" presId="urn:microsoft.com/office/officeart/2008/layout/HorizontalMultiLevelHierarchy"/>
    <dgm:cxn modelId="{9E18A53E-5D8F-47A8-9C9D-7A8AF5978326}" type="presParOf" srcId="{1F924218-8F17-4EA2-B104-6646C05A7D9C}" destId="{74F3A7AD-4F08-440D-B7FE-34A7A30DC44A}" srcOrd="0" destOrd="0" presId="urn:microsoft.com/office/officeart/2008/layout/HorizontalMultiLevelHierarchy"/>
    <dgm:cxn modelId="{AA321AD3-B221-4026-9785-93F7D02D2C7A}" type="presParOf" srcId="{A5328533-682F-4C58-8A4D-BC22267786F8}" destId="{90090759-AFEF-4DC6-B92F-ABE63593C783}" srcOrd="9" destOrd="0" presId="urn:microsoft.com/office/officeart/2008/layout/HorizontalMultiLevelHierarchy"/>
    <dgm:cxn modelId="{84EE3BF1-E482-4944-94BA-AC0D0BF8860E}" type="presParOf" srcId="{90090759-AFEF-4DC6-B92F-ABE63593C783}" destId="{E45AD27C-A8DD-4835-9533-69D5EF5975F2}" srcOrd="0" destOrd="0" presId="urn:microsoft.com/office/officeart/2008/layout/HorizontalMultiLevelHierarchy"/>
    <dgm:cxn modelId="{42B6942D-AE77-449F-8CF5-46E3BFDF3868}" type="presParOf" srcId="{90090759-AFEF-4DC6-B92F-ABE63593C783}" destId="{75ECD5CB-3153-4F2E-AD50-5913E2446661}" srcOrd="1" destOrd="0" presId="urn:microsoft.com/office/officeart/2008/layout/HorizontalMultiLevelHierarchy"/>
    <dgm:cxn modelId="{94FDB009-2793-4784-B950-F29030CA0143}" type="presParOf" srcId="{A5328533-682F-4C58-8A4D-BC22267786F8}" destId="{CE7A5201-B677-4154-8B00-7ADE6642656B}" srcOrd="10" destOrd="0" presId="urn:microsoft.com/office/officeart/2008/layout/HorizontalMultiLevelHierarchy"/>
    <dgm:cxn modelId="{62C0EEA3-D5E7-4ECD-A9F5-4CD6ECBC4265}" type="presParOf" srcId="{CE7A5201-B677-4154-8B00-7ADE6642656B}" destId="{56446B66-CE1D-49D6-9229-CED66C56BC08}" srcOrd="0" destOrd="0" presId="urn:microsoft.com/office/officeart/2008/layout/HorizontalMultiLevelHierarchy"/>
    <dgm:cxn modelId="{983E7245-4DFC-492D-A270-B3EA848302D5}" type="presParOf" srcId="{A5328533-682F-4C58-8A4D-BC22267786F8}" destId="{3AEF3F82-E648-4C12-B6F0-DF270B6F0FA8}" srcOrd="11" destOrd="0" presId="urn:microsoft.com/office/officeart/2008/layout/HorizontalMultiLevelHierarchy"/>
    <dgm:cxn modelId="{943B0D64-0FD3-4C91-94F4-05DD35581A97}" type="presParOf" srcId="{3AEF3F82-E648-4C12-B6F0-DF270B6F0FA8}" destId="{390655F4-343C-448B-8AF8-A461F3A9D954}" srcOrd="0" destOrd="0" presId="urn:microsoft.com/office/officeart/2008/layout/HorizontalMultiLevelHierarchy"/>
    <dgm:cxn modelId="{2C4B01CD-627D-462C-BD3B-27021C6AB2A8}" type="presParOf" srcId="{3AEF3F82-E648-4C12-B6F0-DF270B6F0FA8}" destId="{8DFDE289-DE86-4CC4-8E14-7D7E173CBE89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EF0A749D-A5F6-4A1A-921D-C2157626F651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DC540493-CB49-4307-9967-0453FCFA15BA}">
      <dgm:prSet phldrT="[Texto]"/>
      <dgm:spPr>
        <a:solidFill>
          <a:schemeClr val="accent2"/>
        </a:solidFill>
      </dgm:spPr>
      <dgm:t>
        <a:bodyPr/>
        <a:lstStyle/>
        <a:p>
          <a:endParaRPr lang="pt-BR" dirty="0"/>
        </a:p>
      </dgm:t>
    </dgm:pt>
    <dgm:pt modelId="{BFD5CAF4-54C9-4D49-BB27-CE82214CED28}" type="parTrans" cxnId="{A8607199-9F9B-472F-BB08-5A513E863129}">
      <dgm:prSet/>
      <dgm:spPr/>
      <dgm:t>
        <a:bodyPr/>
        <a:lstStyle/>
        <a:p>
          <a:endParaRPr lang="pt-BR"/>
        </a:p>
      </dgm:t>
    </dgm:pt>
    <dgm:pt modelId="{0F21EAEF-F43B-423A-A2ED-F0F0D11C1982}" type="sibTrans" cxnId="{A8607199-9F9B-472F-BB08-5A513E863129}">
      <dgm:prSet/>
      <dgm:spPr/>
      <dgm:t>
        <a:bodyPr/>
        <a:lstStyle/>
        <a:p>
          <a:endParaRPr lang="pt-BR"/>
        </a:p>
      </dgm:t>
    </dgm:pt>
    <dgm:pt modelId="{23133213-C4C5-4293-9A94-408F59F200EA}">
      <dgm:prSet phldrT="[Texto]"/>
      <dgm:spPr/>
      <dgm:t>
        <a:bodyPr/>
        <a:lstStyle/>
        <a:p>
          <a:r>
            <a:rPr lang="pt-BR" b="1" dirty="0">
              <a:solidFill>
                <a:srgbClr val="002060"/>
              </a:solidFill>
            </a:rPr>
            <a:t>PROFESSORES</a:t>
          </a:r>
        </a:p>
      </dgm:t>
    </dgm:pt>
    <dgm:pt modelId="{97EE67E6-85B9-42FB-A514-3E3F70602B55}" type="parTrans" cxnId="{18532B06-F3EC-44DB-A3CD-9C99B9EA50EF}">
      <dgm:prSet/>
      <dgm:spPr/>
      <dgm:t>
        <a:bodyPr/>
        <a:lstStyle/>
        <a:p>
          <a:endParaRPr lang="pt-BR"/>
        </a:p>
      </dgm:t>
    </dgm:pt>
    <dgm:pt modelId="{C0AC353D-28A1-465E-AF37-D51659BE8F1B}" type="sibTrans" cxnId="{18532B06-F3EC-44DB-A3CD-9C99B9EA50EF}">
      <dgm:prSet/>
      <dgm:spPr/>
      <dgm:t>
        <a:bodyPr/>
        <a:lstStyle/>
        <a:p>
          <a:endParaRPr lang="pt-BR"/>
        </a:p>
      </dgm:t>
    </dgm:pt>
    <dgm:pt modelId="{D0FD2B77-B966-4F4D-B443-0F168B1994AE}">
      <dgm:prSet phldrT="[Texto]"/>
      <dgm:spPr/>
      <dgm:t>
        <a:bodyPr/>
        <a:lstStyle/>
        <a:p>
          <a:r>
            <a:rPr lang="pt-BR" b="1" dirty="0">
              <a:solidFill>
                <a:srgbClr val="002060"/>
              </a:solidFill>
            </a:rPr>
            <a:t>EQUIPE ESCOLAR: motoristas, merendeiras, inspetores de alunos, auxiliares de vida escolar; secretariado escolar, etc.</a:t>
          </a:r>
        </a:p>
      </dgm:t>
    </dgm:pt>
    <dgm:pt modelId="{573EB6FD-E1DE-412F-BE15-08734A5F748D}" type="parTrans" cxnId="{3A7DCF3F-0013-4260-9906-A061FECEF21A}">
      <dgm:prSet/>
      <dgm:spPr/>
      <dgm:t>
        <a:bodyPr/>
        <a:lstStyle/>
        <a:p>
          <a:endParaRPr lang="pt-BR"/>
        </a:p>
      </dgm:t>
    </dgm:pt>
    <dgm:pt modelId="{848D827E-A045-47EF-BDA2-881ED0EF3BD1}" type="sibTrans" cxnId="{3A7DCF3F-0013-4260-9906-A061FECEF21A}">
      <dgm:prSet/>
      <dgm:spPr/>
      <dgm:t>
        <a:bodyPr/>
        <a:lstStyle/>
        <a:p>
          <a:endParaRPr lang="pt-BR"/>
        </a:p>
      </dgm:t>
    </dgm:pt>
    <dgm:pt modelId="{B74827AA-4615-42CB-8E0E-1056E0A0D939}">
      <dgm:prSet phldrT="[Texto]"/>
      <dgm:spPr>
        <a:solidFill>
          <a:schemeClr val="accent2"/>
        </a:solidFill>
      </dgm:spPr>
      <dgm:t>
        <a:bodyPr/>
        <a:lstStyle/>
        <a:p>
          <a:endParaRPr lang="pt-BR" dirty="0"/>
        </a:p>
      </dgm:t>
    </dgm:pt>
    <dgm:pt modelId="{53C0C4D9-72F9-4462-9500-E90A6933CEA9}" type="sibTrans" cxnId="{2B184F3E-5517-464C-8066-D10B90121631}">
      <dgm:prSet/>
      <dgm:spPr/>
      <dgm:t>
        <a:bodyPr/>
        <a:lstStyle/>
        <a:p>
          <a:endParaRPr lang="pt-BR"/>
        </a:p>
      </dgm:t>
    </dgm:pt>
    <dgm:pt modelId="{BA343F5D-B220-4A14-88FC-CD8887DA2EC8}" type="parTrans" cxnId="{2B184F3E-5517-464C-8066-D10B90121631}">
      <dgm:prSet/>
      <dgm:spPr/>
      <dgm:t>
        <a:bodyPr/>
        <a:lstStyle/>
        <a:p>
          <a:endParaRPr lang="pt-BR"/>
        </a:p>
      </dgm:t>
    </dgm:pt>
    <dgm:pt modelId="{3FC204D0-3388-430A-ABBC-AF6C61E77032}">
      <dgm:prSet phldrT="[Texto]"/>
      <dgm:spPr>
        <a:solidFill>
          <a:schemeClr val="accent2"/>
        </a:solidFill>
      </dgm:spPr>
      <dgm:t>
        <a:bodyPr/>
        <a:lstStyle/>
        <a:p>
          <a:endParaRPr lang="pt-BR" dirty="0"/>
        </a:p>
      </dgm:t>
    </dgm:pt>
    <dgm:pt modelId="{9F17014A-AB4B-4926-9727-2872E492D538}" type="sibTrans" cxnId="{C7EF48A1-B831-4103-8B31-F92D66CE2DE6}">
      <dgm:prSet/>
      <dgm:spPr/>
      <dgm:t>
        <a:bodyPr/>
        <a:lstStyle/>
        <a:p>
          <a:endParaRPr lang="pt-BR"/>
        </a:p>
      </dgm:t>
    </dgm:pt>
    <dgm:pt modelId="{96F9CC86-D0FA-4FC6-B627-F88A9161C7CF}" type="parTrans" cxnId="{C7EF48A1-B831-4103-8B31-F92D66CE2DE6}">
      <dgm:prSet/>
      <dgm:spPr/>
      <dgm:t>
        <a:bodyPr/>
        <a:lstStyle/>
        <a:p>
          <a:endParaRPr lang="pt-BR"/>
        </a:p>
      </dgm:t>
    </dgm:pt>
    <dgm:pt modelId="{23D2273E-3942-4880-8167-8FE7C10314D2}">
      <dgm:prSet phldrT="[Texto]"/>
      <dgm:spPr/>
      <dgm:t>
        <a:bodyPr/>
        <a:lstStyle/>
        <a:p>
          <a:r>
            <a:rPr lang="pt-BR" b="1" dirty="0">
              <a:solidFill>
                <a:srgbClr val="002060"/>
              </a:solidFill>
            </a:rPr>
            <a:t>GESTORES – EQUIPE SUPORTE PEDAGÓGICO</a:t>
          </a:r>
        </a:p>
      </dgm:t>
    </dgm:pt>
    <dgm:pt modelId="{FAFC13C4-6041-4660-B5C1-07628E8360FA}" type="sibTrans" cxnId="{7575B70A-85D3-449B-B70F-865B8FCC65EC}">
      <dgm:prSet/>
      <dgm:spPr/>
      <dgm:t>
        <a:bodyPr/>
        <a:lstStyle/>
        <a:p>
          <a:endParaRPr lang="pt-BR"/>
        </a:p>
      </dgm:t>
    </dgm:pt>
    <dgm:pt modelId="{EAD7E99A-DB76-4241-8380-C35FE654445A}" type="parTrans" cxnId="{7575B70A-85D3-449B-B70F-865B8FCC65EC}">
      <dgm:prSet/>
      <dgm:spPr/>
      <dgm:t>
        <a:bodyPr/>
        <a:lstStyle/>
        <a:p>
          <a:endParaRPr lang="pt-BR"/>
        </a:p>
      </dgm:t>
    </dgm:pt>
    <dgm:pt modelId="{6F91035C-738C-46C5-9744-0CB9E0C6DFF0}" type="pres">
      <dgm:prSet presAssocID="{EF0A749D-A5F6-4A1A-921D-C2157626F651}" presName="linearFlow" presStyleCnt="0">
        <dgm:presLayoutVars>
          <dgm:dir/>
          <dgm:animLvl val="lvl"/>
          <dgm:resizeHandles val="exact"/>
        </dgm:presLayoutVars>
      </dgm:prSet>
      <dgm:spPr/>
    </dgm:pt>
    <dgm:pt modelId="{C4A86D72-D147-452E-B3FD-6288DBD19866}" type="pres">
      <dgm:prSet presAssocID="{DC540493-CB49-4307-9967-0453FCFA15BA}" presName="composite" presStyleCnt="0"/>
      <dgm:spPr/>
    </dgm:pt>
    <dgm:pt modelId="{3CB69E6C-429C-4A33-B957-9D6B9217DA22}" type="pres">
      <dgm:prSet presAssocID="{DC540493-CB49-4307-9967-0453FCFA15BA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6DF53D80-2BB5-436E-AB22-E0BF8DD3F44F}" type="pres">
      <dgm:prSet presAssocID="{DC540493-CB49-4307-9967-0453FCFA15BA}" presName="descendantText" presStyleLbl="alignAcc1" presStyleIdx="0" presStyleCnt="3">
        <dgm:presLayoutVars>
          <dgm:bulletEnabled val="1"/>
        </dgm:presLayoutVars>
      </dgm:prSet>
      <dgm:spPr/>
    </dgm:pt>
    <dgm:pt modelId="{D8388FFC-DB87-4940-BC10-5BA7E29491DF}" type="pres">
      <dgm:prSet presAssocID="{0F21EAEF-F43B-423A-A2ED-F0F0D11C1982}" presName="sp" presStyleCnt="0"/>
      <dgm:spPr/>
    </dgm:pt>
    <dgm:pt modelId="{ED41848A-03ED-4838-8E57-BF388DB7D26A}" type="pres">
      <dgm:prSet presAssocID="{B74827AA-4615-42CB-8E0E-1056E0A0D939}" presName="composite" presStyleCnt="0"/>
      <dgm:spPr/>
    </dgm:pt>
    <dgm:pt modelId="{C487829B-6F12-46AE-A3F5-0CCA2DAC20E9}" type="pres">
      <dgm:prSet presAssocID="{B74827AA-4615-42CB-8E0E-1056E0A0D939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9D08BF70-B676-462D-8538-8BD64373942E}" type="pres">
      <dgm:prSet presAssocID="{B74827AA-4615-42CB-8E0E-1056E0A0D939}" presName="descendantText" presStyleLbl="alignAcc1" presStyleIdx="1" presStyleCnt="3" custLinFactNeighborX="283">
        <dgm:presLayoutVars>
          <dgm:bulletEnabled val="1"/>
        </dgm:presLayoutVars>
      </dgm:prSet>
      <dgm:spPr/>
    </dgm:pt>
    <dgm:pt modelId="{ED1F438B-6558-4007-BA2A-9A1C6440A94A}" type="pres">
      <dgm:prSet presAssocID="{53C0C4D9-72F9-4462-9500-E90A6933CEA9}" presName="sp" presStyleCnt="0"/>
      <dgm:spPr/>
    </dgm:pt>
    <dgm:pt modelId="{00AA8A23-8A72-4B33-9BC1-159454706499}" type="pres">
      <dgm:prSet presAssocID="{3FC204D0-3388-430A-ABBC-AF6C61E77032}" presName="composite" presStyleCnt="0"/>
      <dgm:spPr/>
    </dgm:pt>
    <dgm:pt modelId="{413FE95E-D18B-4E72-A1EF-36B823D7FB93}" type="pres">
      <dgm:prSet presAssocID="{3FC204D0-3388-430A-ABBC-AF6C61E77032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1CF70545-08ED-4DBD-B040-B7950609F39D}" type="pres">
      <dgm:prSet presAssocID="{3FC204D0-3388-430A-ABBC-AF6C61E77032}" presName="descendantText" presStyleLbl="alignAcc1" presStyleIdx="2" presStyleCnt="3">
        <dgm:presLayoutVars>
          <dgm:bulletEnabled val="1"/>
        </dgm:presLayoutVars>
      </dgm:prSet>
      <dgm:spPr/>
    </dgm:pt>
  </dgm:ptLst>
  <dgm:cxnLst>
    <dgm:cxn modelId="{18532B06-F3EC-44DB-A3CD-9C99B9EA50EF}" srcId="{DC540493-CB49-4307-9967-0453FCFA15BA}" destId="{23133213-C4C5-4293-9A94-408F59F200EA}" srcOrd="0" destOrd="0" parTransId="{97EE67E6-85B9-42FB-A514-3E3F70602B55}" sibTransId="{C0AC353D-28A1-465E-AF37-D51659BE8F1B}"/>
    <dgm:cxn modelId="{7575B70A-85D3-449B-B70F-865B8FCC65EC}" srcId="{B74827AA-4615-42CB-8E0E-1056E0A0D939}" destId="{23D2273E-3942-4880-8167-8FE7C10314D2}" srcOrd="0" destOrd="0" parTransId="{EAD7E99A-DB76-4241-8380-C35FE654445A}" sibTransId="{FAFC13C4-6041-4660-B5C1-07628E8360FA}"/>
    <dgm:cxn modelId="{46A14E3A-12D5-4A78-AE3A-4C8487D4C454}" type="presOf" srcId="{23D2273E-3942-4880-8167-8FE7C10314D2}" destId="{9D08BF70-B676-462D-8538-8BD64373942E}" srcOrd="0" destOrd="0" presId="urn:microsoft.com/office/officeart/2005/8/layout/chevron2"/>
    <dgm:cxn modelId="{2B184F3E-5517-464C-8066-D10B90121631}" srcId="{EF0A749D-A5F6-4A1A-921D-C2157626F651}" destId="{B74827AA-4615-42CB-8E0E-1056E0A0D939}" srcOrd="1" destOrd="0" parTransId="{BA343F5D-B220-4A14-88FC-CD8887DA2EC8}" sibTransId="{53C0C4D9-72F9-4462-9500-E90A6933CEA9}"/>
    <dgm:cxn modelId="{3A7DCF3F-0013-4260-9906-A061FECEF21A}" srcId="{3FC204D0-3388-430A-ABBC-AF6C61E77032}" destId="{D0FD2B77-B966-4F4D-B443-0F168B1994AE}" srcOrd="0" destOrd="0" parTransId="{573EB6FD-E1DE-412F-BE15-08734A5F748D}" sibTransId="{848D827E-A045-47EF-BDA2-881ED0EF3BD1}"/>
    <dgm:cxn modelId="{EF188974-969C-48CB-BB84-848AC7E70342}" type="presOf" srcId="{DC540493-CB49-4307-9967-0453FCFA15BA}" destId="{3CB69E6C-429C-4A33-B957-9D6B9217DA22}" srcOrd="0" destOrd="0" presId="urn:microsoft.com/office/officeart/2005/8/layout/chevron2"/>
    <dgm:cxn modelId="{148FC655-7F86-4DDA-9628-6864A1F1895F}" type="presOf" srcId="{D0FD2B77-B966-4F4D-B443-0F168B1994AE}" destId="{1CF70545-08ED-4DBD-B040-B7950609F39D}" srcOrd="0" destOrd="0" presId="urn:microsoft.com/office/officeart/2005/8/layout/chevron2"/>
    <dgm:cxn modelId="{B796B093-1456-4261-9CF5-BFC11B221C2F}" type="presOf" srcId="{3FC204D0-3388-430A-ABBC-AF6C61E77032}" destId="{413FE95E-D18B-4E72-A1EF-36B823D7FB93}" srcOrd="0" destOrd="0" presId="urn:microsoft.com/office/officeart/2005/8/layout/chevron2"/>
    <dgm:cxn modelId="{A8607199-9F9B-472F-BB08-5A513E863129}" srcId="{EF0A749D-A5F6-4A1A-921D-C2157626F651}" destId="{DC540493-CB49-4307-9967-0453FCFA15BA}" srcOrd="0" destOrd="0" parTransId="{BFD5CAF4-54C9-4D49-BB27-CE82214CED28}" sibTransId="{0F21EAEF-F43B-423A-A2ED-F0F0D11C1982}"/>
    <dgm:cxn modelId="{C7EF48A1-B831-4103-8B31-F92D66CE2DE6}" srcId="{EF0A749D-A5F6-4A1A-921D-C2157626F651}" destId="{3FC204D0-3388-430A-ABBC-AF6C61E77032}" srcOrd="2" destOrd="0" parTransId="{96F9CC86-D0FA-4FC6-B627-F88A9161C7CF}" sibTransId="{9F17014A-AB4B-4926-9727-2872E492D538}"/>
    <dgm:cxn modelId="{D1D425AF-C100-4A24-9E00-3744E846D1D7}" type="presOf" srcId="{B74827AA-4615-42CB-8E0E-1056E0A0D939}" destId="{C487829B-6F12-46AE-A3F5-0CCA2DAC20E9}" srcOrd="0" destOrd="0" presId="urn:microsoft.com/office/officeart/2005/8/layout/chevron2"/>
    <dgm:cxn modelId="{0E8D0CB2-EFC8-4FC5-BABE-44BF7E317A49}" type="presOf" srcId="{23133213-C4C5-4293-9A94-408F59F200EA}" destId="{6DF53D80-2BB5-436E-AB22-E0BF8DD3F44F}" srcOrd="0" destOrd="0" presId="urn:microsoft.com/office/officeart/2005/8/layout/chevron2"/>
    <dgm:cxn modelId="{C8B30CE4-E757-4CA2-BBC6-E61CE0327B0C}" type="presOf" srcId="{EF0A749D-A5F6-4A1A-921D-C2157626F651}" destId="{6F91035C-738C-46C5-9744-0CB9E0C6DFF0}" srcOrd="0" destOrd="0" presId="urn:microsoft.com/office/officeart/2005/8/layout/chevron2"/>
    <dgm:cxn modelId="{54F35C5A-4AD7-45F8-9EF8-43C8F65ACF86}" type="presParOf" srcId="{6F91035C-738C-46C5-9744-0CB9E0C6DFF0}" destId="{C4A86D72-D147-452E-B3FD-6288DBD19866}" srcOrd="0" destOrd="0" presId="urn:microsoft.com/office/officeart/2005/8/layout/chevron2"/>
    <dgm:cxn modelId="{B1C64D68-5FA8-4927-809F-A6E368EA64E9}" type="presParOf" srcId="{C4A86D72-D147-452E-B3FD-6288DBD19866}" destId="{3CB69E6C-429C-4A33-B957-9D6B9217DA22}" srcOrd="0" destOrd="0" presId="urn:microsoft.com/office/officeart/2005/8/layout/chevron2"/>
    <dgm:cxn modelId="{A9A86D94-74E0-4538-988F-CAE6394F8066}" type="presParOf" srcId="{C4A86D72-D147-452E-B3FD-6288DBD19866}" destId="{6DF53D80-2BB5-436E-AB22-E0BF8DD3F44F}" srcOrd="1" destOrd="0" presId="urn:microsoft.com/office/officeart/2005/8/layout/chevron2"/>
    <dgm:cxn modelId="{1A0ADC03-C851-4D6D-9E46-B063550F14D2}" type="presParOf" srcId="{6F91035C-738C-46C5-9744-0CB9E0C6DFF0}" destId="{D8388FFC-DB87-4940-BC10-5BA7E29491DF}" srcOrd="1" destOrd="0" presId="urn:microsoft.com/office/officeart/2005/8/layout/chevron2"/>
    <dgm:cxn modelId="{1F8A2A41-7435-430A-88A3-3D50B87189C3}" type="presParOf" srcId="{6F91035C-738C-46C5-9744-0CB9E0C6DFF0}" destId="{ED41848A-03ED-4838-8E57-BF388DB7D26A}" srcOrd="2" destOrd="0" presId="urn:microsoft.com/office/officeart/2005/8/layout/chevron2"/>
    <dgm:cxn modelId="{CD58CD49-FE86-410D-A900-0EE7C8DF05B3}" type="presParOf" srcId="{ED41848A-03ED-4838-8E57-BF388DB7D26A}" destId="{C487829B-6F12-46AE-A3F5-0CCA2DAC20E9}" srcOrd="0" destOrd="0" presId="urn:microsoft.com/office/officeart/2005/8/layout/chevron2"/>
    <dgm:cxn modelId="{70A0CF69-30A5-4B62-9367-359C0F5EE561}" type="presParOf" srcId="{ED41848A-03ED-4838-8E57-BF388DB7D26A}" destId="{9D08BF70-B676-462D-8538-8BD64373942E}" srcOrd="1" destOrd="0" presId="urn:microsoft.com/office/officeart/2005/8/layout/chevron2"/>
    <dgm:cxn modelId="{ECE41C27-ACE8-4830-987E-977A94D1E698}" type="presParOf" srcId="{6F91035C-738C-46C5-9744-0CB9E0C6DFF0}" destId="{ED1F438B-6558-4007-BA2A-9A1C6440A94A}" srcOrd="3" destOrd="0" presId="urn:microsoft.com/office/officeart/2005/8/layout/chevron2"/>
    <dgm:cxn modelId="{B1A5E091-5996-4170-95F9-CEAEB88E9231}" type="presParOf" srcId="{6F91035C-738C-46C5-9744-0CB9E0C6DFF0}" destId="{00AA8A23-8A72-4B33-9BC1-159454706499}" srcOrd="4" destOrd="0" presId="urn:microsoft.com/office/officeart/2005/8/layout/chevron2"/>
    <dgm:cxn modelId="{B4B4EA08-367A-474A-A327-9EE6B71B8EC9}" type="presParOf" srcId="{00AA8A23-8A72-4B33-9BC1-159454706499}" destId="{413FE95E-D18B-4E72-A1EF-36B823D7FB93}" srcOrd="0" destOrd="0" presId="urn:microsoft.com/office/officeart/2005/8/layout/chevron2"/>
    <dgm:cxn modelId="{E8BDBA83-0E8F-4262-BE9D-2BFF9454F1F9}" type="presParOf" srcId="{00AA8A23-8A72-4B33-9BC1-159454706499}" destId="{1CF70545-08ED-4DBD-B040-B7950609F39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6D3E806-BB01-476D-9F11-B3A8A3D4786A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AE37FA65-9220-4068-920B-59F8596FA970}">
      <dgm:prSet phldrT="[Texto]"/>
      <dgm:spPr>
        <a:solidFill>
          <a:schemeClr val="accent2"/>
        </a:solidFill>
      </dgm:spPr>
      <dgm:t>
        <a:bodyPr/>
        <a:lstStyle/>
        <a:p>
          <a:r>
            <a:rPr lang="pt-B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L.D.B. – LEI FEDERAL N. 9.394/96</a:t>
          </a:r>
        </a:p>
      </dgm:t>
    </dgm:pt>
    <dgm:pt modelId="{369C4F4C-3C24-4C72-B6F7-19724469F808}" type="parTrans" cxnId="{BB310B60-6464-44CD-A091-8DC798C88B67}">
      <dgm:prSet/>
      <dgm:spPr/>
      <dgm:t>
        <a:bodyPr/>
        <a:lstStyle/>
        <a:p>
          <a:endParaRPr lang="pt-BR"/>
        </a:p>
      </dgm:t>
    </dgm:pt>
    <dgm:pt modelId="{1B0C47FF-DD58-40D9-8F73-DA3F2EF60182}" type="sibTrans" cxnId="{BB310B60-6464-44CD-A091-8DC798C88B67}">
      <dgm:prSet/>
      <dgm:spPr/>
      <dgm:t>
        <a:bodyPr/>
        <a:lstStyle/>
        <a:p>
          <a:endParaRPr lang="pt-BR"/>
        </a:p>
      </dgm:t>
    </dgm:pt>
    <dgm:pt modelId="{5E2107F7-5F16-4608-A2A3-0ACB4EF30862}">
      <dgm:prSet phldrT="[Texto]" custT="1"/>
      <dgm:spPr/>
      <dgm:t>
        <a:bodyPr/>
        <a:lstStyle/>
        <a:p>
          <a:pPr algn="just"/>
          <a:r>
            <a:rPr lang="pt-BR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LEI FEDERAL N. 11.738/2008 – Piso Magistério e Jornada de Trabalho</a:t>
          </a:r>
        </a:p>
      </dgm:t>
    </dgm:pt>
    <dgm:pt modelId="{99A82982-46A8-4922-8273-E2A2D9A34F77}" type="parTrans" cxnId="{5EAFD4AC-E1B2-4AFE-AE52-199ADE2731F3}">
      <dgm:prSet/>
      <dgm:spPr/>
      <dgm:t>
        <a:bodyPr/>
        <a:lstStyle/>
        <a:p>
          <a:endParaRPr lang="pt-BR"/>
        </a:p>
      </dgm:t>
    </dgm:pt>
    <dgm:pt modelId="{BD94FB2A-1379-417E-9BA0-8523997A1BC2}" type="sibTrans" cxnId="{5EAFD4AC-E1B2-4AFE-AE52-199ADE2731F3}">
      <dgm:prSet/>
      <dgm:spPr/>
      <dgm:t>
        <a:bodyPr/>
        <a:lstStyle/>
        <a:p>
          <a:endParaRPr lang="pt-BR"/>
        </a:p>
      </dgm:t>
    </dgm:pt>
    <dgm:pt modelId="{E520F53A-FF90-478E-BB5A-FACA343D32AB}">
      <dgm:prSet phldrT="[Texto]"/>
      <dgm:spPr>
        <a:solidFill>
          <a:srgbClr val="00B050"/>
        </a:solidFill>
      </dgm:spPr>
      <dgm:t>
        <a:bodyPr/>
        <a:lstStyle/>
        <a:p>
          <a:r>
            <a:rPr lang="pt-BR" b="1" i="0" u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ECA – Estatuto da Criança e do Adolescente</a:t>
          </a:r>
          <a:endParaRPr lang="pt-BR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9D3B7CC-2EB9-435F-9B07-4ECF1682742E}" type="parTrans" cxnId="{8DBE91AC-52C6-44AE-AED3-BD320EDAC991}">
      <dgm:prSet/>
      <dgm:spPr/>
      <dgm:t>
        <a:bodyPr/>
        <a:lstStyle/>
        <a:p>
          <a:endParaRPr lang="pt-BR"/>
        </a:p>
      </dgm:t>
    </dgm:pt>
    <dgm:pt modelId="{0508F273-51DD-4404-A247-8B67B6648190}" type="sibTrans" cxnId="{8DBE91AC-52C6-44AE-AED3-BD320EDAC991}">
      <dgm:prSet/>
      <dgm:spPr/>
      <dgm:t>
        <a:bodyPr/>
        <a:lstStyle/>
        <a:p>
          <a:endParaRPr lang="pt-BR"/>
        </a:p>
      </dgm:t>
    </dgm:pt>
    <dgm:pt modelId="{27ECA401-5C58-409D-B2A8-E13939EAC06C}">
      <dgm:prSet phldrT="[Texto]"/>
      <dgm:spPr/>
      <dgm:t>
        <a:bodyPr/>
        <a:lstStyle/>
        <a:p>
          <a:r>
            <a:rPr lang="pt-BR" b="1" i="0" u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Normativas do CNE (Pareceres e Resoluções)</a:t>
          </a:r>
          <a:endParaRPr lang="pt-BR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0A6EBCE-EA64-4EE2-86B9-A71F60EB3225}" type="parTrans" cxnId="{112A9310-FE02-482C-8A5F-E04C43A18366}">
      <dgm:prSet/>
      <dgm:spPr/>
      <dgm:t>
        <a:bodyPr/>
        <a:lstStyle/>
        <a:p>
          <a:endParaRPr lang="pt-BR"/>
        </a:p>
      </dgm:t>
    </dgm:pt>
    <dgm:pt modelId="{DEAEE820-27F8-4D42-9EF2-C91A63E6ACE4}" type="sibTrans" cxnId="{112A9310-FE02-482C-8A5F-E04C43A18366}">
      <dgm:prSet/>
      <dgm:spPr/>
      <dgm:t>
        <a:bodyPr/>
        <a:lstStyle/>
        <a:p>
          <a:endParaRPr lang="pt-BR"/>
        </a:p>
      </dgm:t>
    </dgm:pt>
    <dgm:pt modelId="{085BAF41-D136-4EBD-A60F-CF6AA0D60FA4}">
      <dgm:prSet phldrT="[Texto]"/>
      <dgm:spPr>
        <a:solidFill>
          <a:schemeClr val="accent2"/>
        </a:solidFill>
      </dgm:spPr>
      <dgm:t>
        <a:bodyPr/>
        <a:lstStyle/>
        <a:p>
          <a:r>
            <a:rPr lang="pt-BR" b="1" i="0" u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Normativas locais – Sistema Municipal de Ensino</a:t>
          </a:r>
          <a:endParaRPr lang="pt-BR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3C95B56-D34F-4805-B1E4-DE1605F91194}" type="parTrans" cxnId="{2A9F403A-6464-40A4-B891-10784CA0F2F3}">
      <dgm:prSet/>
      <dgm:spPr/>
      <dgm:t>
        <a:bodyPr/>
        <a:lstStyle/>
        <a:p>
          <a:endParaRPr lang="pt-BR"/>
        </a:p>
      </dgm:t>
    </dgm:pt>
    <dgm:pt modelId="{062A94AB-C01C-46AD-81B8-6C055EC3CA74}" type="sibTrans" cxnId="{2A9F403A-6464-40A4-B891-10784CA0F2F3}">
      <dgm:prSet/>
      <dgm:spPr/>
      <dgm:t>
        <a:bodyPr/>
        <a:lstStyle/>
        <a:p>
          <a:endParaRPr lang="pt-BR"/>
        </a:p>
      </dgm:t>
    </dgm:pt>
    <dgm:pt modelId="{0C2FAF08-8D14-4D45-80D6-B6A4F095E82E}" type="pres">
      <dgm:prSet presAssocID="{56D3E806-BB01-476D-9F11-B3A8A3D4786A}" presName="outerComposite" presStyleCnt="0">
        <dgm:presLayoutVars>
          <dgm:chMax val="5"/>
          <dgm:dir/>
          <dgm:resizeHandles val="exact"/>
        </dgm:presLayoutVars>
      </dgm:prSet>
      <dgm:spPr/>
    </dgm:pt>
    <dgm:pt modelId="{BA177C05-B5E5-4B63-8367-5A53995FB913}" type="pres">
      <dgm:prSet presAssocID="{56D3E806-BB01-476D-9F11-B3A8A3D4786A}" presName="dummyMaxCanvas" presStyleCnt="0">
        <dgm:presLayoutVars/>
      </dgm:prSet>
      <dgm:spPr/>
    </dgm:pt>
    <dgm:pt modelId="{FF7C8A2E-309F-4061-BBBC-65F3BE75DBA9}" type="pres">
      <dgm:prSet presAssocID="{56D3E806-BB01-476D-9F11-B3A8A3D4786A}" presName="FiveNodes_1" presStyleLbl="node1" presStyleIdx="0" presStyleCnt="5">
        <dgm:presLayoutVars>
          <dgm:bulletEnabled val="1"/>
        </dgm:presLayoutVars>
      </dgm:prSet>
      <dgm:spPr/>
    </dgm:pt>
    <dgm:pt modelId="{D1A5602C-236A-4BF1-871E-F355DE6A6F5A}" type="pres">
      <dgm:prSet presAssocID="{56D3E806-BB01-476D-9F11-B3A8A3D4786A}" presName="FiveNodes_2" presStyleLbl="node1" presStyleIdx="1" presStyleCnt="5">
        <dgm:presLayoutVars>
          <dgm:bulletEnabled val="1"/>
        </dgm:presLayoutVars>
      </dgm:prSet>
      <dgm:spPr/>
    </dgm:pt>
    <dgm:pt modelId="{69BC8790-F67D-4D92-BDD0-3959DED3A16E}" type="pres">
      <dgm:prSet presAssocID="{56D3E806-BB01-476D-9F11-B3A8A3D4786A}" presName="FiveNodes_3" presStyleLbl="node1" presStyleIdx="2" presStyleCnt="5">
        <dgm:presLayoutVars>
          <dgm:bulletEnabled val="1"/>
        </dgm:presLayoutVars>
      </dgm:prSet>
      <dgm:spPr/>
    </dgm:pt>
    <dgm:pt modelId="{5965216C-69B9-4584-928B-4B76E4A5D645}" type="pres">
      <dgm:prSet presAssocID="{56D3E806-BB01-476D-9F11-B3A8A3D4786A}" presName="FiveNodes_4" presStyleLbl="node1" presStyleIdx="3" presStyleCnt="5">
        <dgm:presLayoutVars>
          <dgm:bulletEnabled val="1"/>
        </dgm:presLayoutVars>
      </dgm:prSet>
      <dgm:spPr/>
    </dgm:pt>
    <dgm:pt modelId="{E1ACB859-0764-4E16-8AF9-439777AC5C79}" type="pres">
      <dgm:prSet presAssocID="{56D3E806-BB01-476D-9F11-B3A8A3D4786A}" presName="FiveNodes_5" presStyleLbl="node1" presStyleIdx="4" presStyleCnt="5">
        <dgm:presLayoutVars>
          <dgm:bulletEnabled val="1"/>
        </dgm:presLayoutVars>
      </dgm:prSet>
      <dgm:spPr/>
    </dgm:pt>
    <dgm:pt modelId="{B708446C-7AE4-44D9-8C42-0A91A19E3123}" type="pres">
      <dgm:prSet presAssocID="{56D3E806-BB01-476D-9F11-B3A8A3D4786A}" presName="FiveConn_1-2" presStyleLbl="fgAccFollowNode1" presStyleIdx="0" presStyleCnt="4">
        <dgm:presLayoutVars>
          <dgm:bulletEnabled val="1"/>
        </dgm:presLayoutVars>
      </dgm:prSet>
      <dgm:spPr/>
    </dgm:pt>
    <dgm:pt modelId="{3701DBE9-17F8-4281-968C-33FBA90C6A74}" type="pres">
      <dgm:prSet presAssocID="{56D3E806-BB01-476D-9F11-B3A8A3D4786A}" presName="FiveConn_2-3" presStyleLbl="fgAccFollowNode1" presStyleIdx="1" presStyleCnt="4">
        <dgm:presLayoutVars>
          <dgm:bulletEnabled val="1"/>
        </dgm:presLayoutVars>
      </dgm:prSet>
      <dgm:spPr/>
    </dgm:pt>
    <dgm:pt modelId="{190CD7F9-E43C-4C29-9CE1-A5E18C4EA87C}" type="pres">
      <dgm:prSet presAssocID="{56D3E806-BB01-476D-9F11-B3A8A3D4786A}" presName="FiveConn_3-4" presStyleLbl="fgAccFollowNode1" presStyleIdx="2" presStyleCnt="4">
        <dgm:presLayoutVars>
          <dgm:bulletEnabled val="1"/>
        </dgm:presLayoutVars>
      </dgm:prSet>
      <dgm:spPr/>
    </dgm:pt>
    <dgm:pt modelId="{793F4FEC-0B3F-4D3A-8641-CAF16080E8AF}" type="pres">
      <dgm:prSet presAssocID="{56D3E806-BB01-476D-9F11-B3A8A3D4786A}" presName="FiveConn_4-5" presStyleLbl="fgAccFollowNode1" presStyleIdx="3" presStyleCnt="4">
        <dgm:presLayoutVars>
          <dgm:bulletEnabled val="1"/>
        </dgm:presLayoutVars>
      </dgm:prSet>
      <dgm:spPr/>
    </dgm:pt>
    <dgm:pt modelId="{C97B6773-9FAC-4113-97B4-C148400E26B1}" type="pres">
      <dgm:prSet presAssocID="{56D3E806-BB01-476D-9F11-B3A8A3D4786A}" presName="FiveNodes_1_text" presStyleLbl="node1" presStyleIdx="4" presStyleCnt="5">
        <dgm:presLayoutVars>
          <dgm:bulletEnabled val="1"/>
        </dgm:presLayoutVars>
      </dgm:prSet>
      <dgm:spPr/>
    </dgm:pt>
    <dgm:pt modelId="{697EADE3-B454-46E3-B0A9-CB432B1B5B5D}" type="pres">
      <dgm:prSet presAssocID="{56D3E806-BB01-476D-9F11-B3A8A3D4786A}" presName="FiveNodes_2_text" presStyleLbl="node1" presStyleIdx="4" presStyleCnt="5">
        <dgm:presLayoutVars>
          <dgm:bulletEnabled val="1"/>
        </dgm:presLayoutVars>
      </dgm:prSet>
      <dgm:spPr/>
    </dgm:pt>
    <dgm:pt modelId="{BC62EC97-E525-498A-B066-457E4B02E78F}" type="pres">
      <dgm:prSet presAssocID="{56D3E806-BB01-476D-9F11-B3A8A3D4786A}" presName="FiveNodes_3_text" presStyleLbl="node1" presStyleIdx="4" presStyleCnt="5">
        <dgm:presLayoutVars>
          <dgm:bulletEnabled val="1"/>
        </dgm:presLayoutVars>
      </dgm:prSet>
      <dgm:spPr/>
    </dgm:pt>
    <dgm:pt modelId="{E0F785B1-48C8-4DFE-AAA1-08770B375DE1}" type="pres">
      <dgm:prSet presAssocID="{56D3E806-BB01-476D-9F11-B3A8A3D4786A}" presName="FiveNodes_4_text" presStyleLbl="node1" presStyleIdx="4" presStyleCnt="5">
        <dgm:presLayoutVars>
          <dgm:bulletEnabled val="1"/>
        </dgm:presLayoutVars>
      </dgm:prSet>
      <dgm:spPr/>
    </dgm:pt>
    <dgm:pt modelId="{CCBD7ED8-7E06-483E-BD71-F46EB162352A}" type="pres">
      <dgm:prSet presAssocID="{56D3E806-BB01-476D-9F11-B3A8A3D4786A}" presName="FiveNodes_5_text" presStyleLbl="node1" presStyleIdx="4" presStyleCnt="5">
        <dgm:presLayoutVars>
          <dgm:bulletEnabled val="1"/>
        </dgm:presLayoutVars>
      </dgm:prSet>
      <dgm:spPr/>
    </dgm:pt>
  </dgm:ptLst>
  <dgm:cxnLst>
    <dgm:cxn modelId="{B79C1603-50A2-40FB-B308-F70B14A29E8C}" type="presOf" srcId="{E520F53A-FF90-478E-BB5A-FACA343D32AB}" destId="{BC62EC97-E525-498A-B066-457E4B02E78F}" srcOrd="1" destOrd="0" presId="urn:microsoft.com/office/officeart/2005/8/layout/vProcess5"/>
    <dgm:cxn modelId="{287CF004-7B64-4F8E-AD97-CBF18F078F10}" type="presOf" srcId="{56D3E806-BB01-476D-9F11-B3A8A3D4786A}" destId="{0C2FAF08-8D14-4D45-80D6-B6A4F095E82E}" srcOrd="0" destOrd="0" presId="urn:microsoft.com/office/officeart/2005/8/layout/vProcess5"/>
    <dgm:cxn modelId="{CFF8240B-C578-42C6-B40B-360C2404118B}" type="presOf" srcId="{5E2107F7-5F16-4608-A2A3-0ACB4EF30862}" destId="{697EADE3-B454-46E3-B0A9-CB432B1B5B5D}" srcOrd="1" destOrd="0" presId="urn:microsoft.com/office/officeart/2005/8/layout/vProcess5"/>
    <dgm:cxn modelId="{B6EEB50E-15C7-4438-AED5-F437E2E0A024}" type="presOf" srcId="{27ECA401-5C58-409D-B2A8-E13939EAC06C}" destId="{E0F785B1-48C8-4DFE-AAA1-08770B375DE1}" srcOrd="1" destOrd="0" presId="urn:microsoft.com/office/officeart/2005/8/layout/vProcess5"/>
    <dgm:cxn modelId="{112A9310-FE02-482C-8A5F-E04C43A18366}" srcId="{56D3E806-BB01-476D-9F11-B3A8A3D4786A}" destId="{27ECA401-5C58-409D-B2A8-E13939EAC06C}" srcOrd="3" destOrd="0" parTransId="{70A6EBCE-EA64-4EE2-86B9-A71F60EB3225}" sibTransId="{DEAEE820-27F8-4D42-9EF2-C91A63E6ACE4}"/>
    <dgm:cxn modelId="{CC2DC518-097E-4B05-B002-C5FF74A494B5}" type="presOf" srcId="{0508F273-51DD-4404-A247-8B67B6648190}" destId="{190CD7F9-E43C-4C29-9CE1-A5E18C4EA87C}" srcOrd="0" destOrd="0" presId="urn:microsoft.com/office/officeart/2005/8/layout/vProcess5"/>
    <dgm:cxn modelId="{9F1EF419-9CC4-4F5A-B299-F84FF2D63DEA}" type="presOf" srcId="{BD94FB2A-1379-417E-9BA0-8523997A1BC2}" destId="{3701DBE9-17F8-4281-968C-33FBA90C6A74}" srcOrd="0" destOrd="0" presId="urn:microsoft.com/office/officeart/2005/8/layout/vProcess5"/>
    <dgm:cxn modelId="{84830322-C95F-4369-95F5-3C2FD7362A5F}" type="presOf" srcId="{DEAEE820-27F8-4D42-9EF2-C91A63E6ACE4}" destId="{793F4FEC-0B3F-4D3A-8641-CAF16080E8AF}" srcOrd="0" destOrd="0" presId="urn:microsoft.com/office/officeart/2005/8/layout/vProcess5"/>
    <dgm:cxn modelId="{CF7AC222-70C9-4267-A756-AA8FF9F6E4AC}" type="presOf" srcId="{5E2107F7-5F16-4608-A2A3-0ACB4EF30862}" destId="{D1A5602C-236A-4BF1-871E-F355DE6A6F5A}" srcOrd="0" destOrd="0" presId="urn:microsoft.com/office/officeart/2005/8/layout/vProcess5"/>
    <dgm:cxn modelId="{2A9F403A-6464-40A4-B891-10784CA0F2F3}" srcId="{56D3E806-BB01-476D-9F11-B3A8A3D4786A}" destId="{085BAF41-D136-4EBD-A60F-CF6AA0D60FA4}" srcOrd="4" destOrd="0" parTransId="{33C95B56-D34F-4805-B1E4-DE1605F91194}" sibTransId="{062A94AB-C01C-46AD-81B8-6C055EC3CA74}"/>
    <dgm:cxn modelId="{E6A54040-5337-4CC8-861C-294F9A9EE7BD}" type="presOf" srcId="{1B0C47FF-DD58-40D9-8F73-DA3F2EF60182}" destId="{B708446C-7AE4-44D9-8C42-0A91A19E3123}" srcOrd="0" destOrd="0" presId="urn:microsoft.com/office/officeart/2005/8/layout/vProcess5"/>
    <dgm:cxn modelId="{BB310B60-6464-44CD-A091-8DC798C88B67}" srcId="{56D3E806-BB01-476D-9F11-B3A8A3D4786A}" destId="{AE37FA65-9220-4068-920B-59F8596FA970}" srcOrd="0" destOrd="0" parTransId="{369C4F4C-3C24-4C72-B6F7-19724469F808}" sibTransId="{1B0C47FF-DD58-40D9-8F73-DA3F2EF60182}"/>
    <dgm:cxn modelId="{B84F2B61-B75A-41D4-B8F5-E8EE438A13D9}" type="presOf" srcId="{AE37FA65-9220-4068-920B-59F8596FA970}" destId="{C97B6773-9FAC-4113-97B4-C148400E26B1}" srcOrd="1" destOrd="0" presId="urn:microsoft.com/office/officeart/2005/8/layout/vProcess5"/>
    <dgm:cxn modelId="{EE61806B-E548-4150-B9DF-0F0EE437BF7F}" type="presOf" srcId="{085BAF41-D136-4EBD-A60F-CF6AA0D60FA4}" destId="{CCBD7ED8-7E06-483E-BD71-F46EB162352A}" srcOrd="1" destOrd="0" presId="urn:microsoft.com/office/officeart/2005/8/layout/vProcess5"/>
    <dgm:cxn modelId="{BF391A74-82FE-424F-A1DE-FD633B547DFE}" type="presOf" srcId="{085BAF41-D136-4EBD-A60F-CF6AA0D60FA4}" destId="{E1ACB859-0764-4E16-8AF9-439777AC5C79}" srcOrd="0" destOrd="0" presId="urn:microsoft.com/office/officeart/2005/8/layout/vProcess5"/>
    <dgm:cxn modelId="{A002E3A3-BB85-4A62-94D7-CC82666732C8}" type="presOf" srcId="{E520F53A-FF90-478E-BB5A-FACA343D32AB}" destId="{69BC8790-F67D-4D92-BDD0-3959DED3A16E}" srcOrd="0" destOrd="0" presId="urn:microsoft.com/office/officeart/2005/8/layout/vProcess5"/>
    <dgm:cxn modelId="{8DBE91AC-52C6-44AE-AED3-BD320EDAC991}" srcId="{56D3E806-BB01-476D-9F11-B3A8A3D4786A}" destId="{E520F53A-FF90-478E-BB5A-FACA343D32AB}" srcOrd="2" destOrd="0" parTransId="{99D3B7CC-2EB9-435F-9B07-4ECF1682742E}" sibTransId="{0508F273-51DD-4404-A247-8B67B6648190}"/>
    <dgm:cxn modelId="{5EAFD4AC-E1B2-4AFE-AE52-199ADE2731F3}" srcId="{56D3E806-BB01-476D-9F11-B3A8A3D4786A}" destId="{5E2107F7-5F16-4608-A2A3-0ACB4EF30862}" srcOrd="1" destOrd="0" parTransId="{99A82982-46A8-4922-8273-E2A2D9A34F77}" sibTransId="{BD94FB2A-1379-417E-9BA0-8523997A1BC2}"/>
    <dgm:cxn modelId="{6B9257C8-D29A-4E2E-AD4D-CB7FA52AFB7A}" type="presOf" srcId="{27ECA401-5C58-409D-B2A8-E13939EAC06C}" destId="{5965216C-69B9-4584-928B-4B76E4A5D645}" srcOrd="0" destOrd="0" presId="urn:microsoft.com/office/officeart/2005/8/layout/vProcess5"/>
    <dgm:cxn modelId="{8CB9AEC9-A15F-4166-A228-19C4808AB3B7}" type="presOf" srcId="{AE37FA65-9220-4068-920B-59F8596FA970}" destId="{FF7C8A2E-309F-4061-BBBC-65F3BE75DBA9}" srcOrd="0" destOrd="0" presId="urn:microsoft.com/office/officeart/2005/8/layout/vProcess5"/>
    <dgm:cxn modelId="{215FAB18-68E2-4DB5-B46E-CF44BAB18155}" type="presParOf" srcId="{0C2FAF08-8D14-4D45-80D6-B6A4F095E82E}" destId="{BA177C05-B5E5-4B63-8367-5A53995FB913}" srcOrd="0" destOrd="0" presId="urn:microsoft.com/office/officeart/2005/8/layout/vProcess5"/>
    <dgm:cxn modelId="{AFDDDDD0-8640-4AED-938A-DE19F51E4547}" type="presParOf" srcId="{0C2FAF08-8D14-4D45-80D6-B6A4F095E82E}" destId="{FF7C8A2E-309F-4061-BBBC-65F3BE75DBA9}" srcOrd="1" destOrd="0" presId="urn:microsoft.com/office/officeart/2005/8/layout/vProcess5"/>
    <dgm:cxn modelId="{87AE4E29-E956-4F40-BE7C-1E997C1ADD95}" type="presParOf" srcId="{0C2FAF08-8D14-4D45-80D6-B6A4F095E82E}" destId="{D1A5602C-236A-4BF1-871E-F355DE6A6F5A}" srcOrd="2" destOrd="0" presId="urn:microsoft.com/office/officeart/2005/8/layout/vProcess5"/>
    <dgm:cxn modelId="{93046734-60CD-4CB5-A3A5-A4B0793F5A41}" type="presParOf" srcId="{0C2FAF08-8D14-4D45-80D6-B6A4F095E82E}" destId="{69BC8790-F67D-4D92-BDD0-3959DED3A16E}" srcOrd="3" destOrd="0" presId="urn:microsoft.com/office/officeart/2005/8/layout/vProcess5"/>
    <dgm:cxn modelId="{D9C14C40-BB31-4689-9890-3E1C86329EA9}" type="presParOf" srcId="{0C2FAF08-8D14-4D45-80D6-B6A4F095E82E}" destId="{5965216C-69B9-4584-928B-4B76E4A5D645}" srcOrd="4" destOrd="0" presId="urn:microsoft.com/office/officeart/2005/8/layout/vProcess5"/>
    <dgm:cxn modelId="{513C1F64-BD28-46AD-8A3C-EF22A1C0FCD9}" type="presParOf" srcId="{0C2FAF08-8D14-4D45-80D6-B6A4F095E82E}" destId="{E1ACB859-0764-4E16-8AF9-439777AC5C79}" srcOrd="5" destOrd="0" presId="urn:microsoft.com/office/officeart/2005/8/layout/vProcess5"/>
    <dgm:cxn modelId="{5958FD8D-EF4F-40F7-9060-EB0506F0E928}" type="presParOf" srcId="{0C2FAF08-8D14-4D45-80D6-B6A4F095E82E}" destId="{B708446C-7AE4-44D9-8C42-0A91A19E3123}" srcOrd="6" destOrd="0" presId="urn:microsoft.com/office/officeart/2005/8/layout/vProcess5"/>
    <dgm:cxn modelId="{6DE98BFE-1B43-4F4E-910B-A06D010A7F12}" type="presParOf" srcId="{0C2FAF08-8D14-4D45-80D6-B6A4F095E82E}" destId="{3701DBE9-17F8-4281-968C-33FBA90C6A74}" srcOrd="7" destOrd="0" presId="urn:microsoft.com/office/officeart/2005/8/layout/vProcess5"/>
    <dgm:cxn modelId="{A625C1EC-B160-40F7-9EF8-39C51DF0FA99}" type="presParOf" srcId="{0C2FAF08-8D14-4D45-80D6-B6A4F095E82E}" destId="{190CD7F9-E43C-4C29-9CE1-A5E18C4EA87C}" srcOrd="8" destOrd="0" presId="urn:microsoft.com/office/officeart/2005/8/layout/vProcess5"/>
    <dgm:cxn modelId="{084E0AAD-DBCF-4F02-B2D8-62DA37720C1A}" type="presParOf" srcId="{0C2FAF08-8D14-4D45-80D6-B6A4F095E82E}" destId="{793F4FEC-0B3F-4D3A-8641-CAF16080E8AF}" srcOrd="9" destOrd="0" presId="urn:microsoft.com/office/officeart/2005/8/layout/vProcess5"/>
    <dgm:cxn modelId="{367282E0-8C97-4126-B4B3-8CB402B9CE57}" type="presParOf" srcId="{0C2FAF08-8D14-4D45-80D6-B6A4F095E82E}" destId="{C97B6773-9FAC-4113-97B4-C148400E26B1}" srcOrd="10" destOrd="0" presId="urn:microsoft.com/office/officeart/2005/8/layout/vProcess5"/>
    <dgm:cxn modelId="{5974F8C2-3EFB-4631-9F96-99584236B7CF}" type="presParOf" srcId="{0C2FAF08-8D14-4D45-80D6-B6A4F095E82E}" destId="{697EADE3-B454-46E3-B0A9-CB432B1B5B5D}" srcOrd="11" destOrd="0" presId="urn:microsoft.com/office/officeart/2005/8/layout/vProcess5"/>
    <dgm:cxn modelId="{6E455CE6-BFFD-4D73-ACD4-79C4059127B3}" type="presParOf" srcId="{0C2FAF08-8D14-4D45-80D6-B6A4F095E82E}" destId="{BC62EC97-E525-498A-B066-457E4B02E78F}" srcOrd="12" destOrd="0" presId="urn:microsoft.com/office/officeart/2005/8/layout/vProcess5"/>
    <dgm:cxn modelId="{3656174B-27B3-4784-B9AB-1606D6775A8B}" type="presParOf" srcId="{0C2FAF08-8D14-4D45-80D6-B6A4F095E82E}" destId="{E0F785B1-48C8-4DFE-AAA1-08770B375DE1}" srcOrd="13" destOrd="0" presId="urn:microsoft.com/office/officeart/2005/8/layout/vProcess5"/>
    <dgm:cxn modelId="{9CBDF01D-2FC7-4561-AA49-DF65506F9FC1}" type="presParOf" srcId="{0C2FAF08-8D14-4D45-80D6-B6A4F095E82E}" destId="{CCBD7ED8-7E06-483E-BD71-F46EB162352A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EA9EE5A-4ECF-4D2A-B2BE-85E92C1F0D2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166D4802-E094-4A4F-AB78-260606D6B8A9}">
      <dgm:prSet phldrT="[Texto]" custT="1"/>
      <dgm:spPr>
        <a:solidFill>
          <a:schemeClr val="accent2"/>
        </a:solidFill>
      </dgm:spPr>
      <dgm:t>
        <a:bodyPr/>
        <a:lstStyle/>
        <a:p>
          <a:r>
            <a:rPr lang="pt-BR" sz="1600" b="1" i="0" u="none" dirty="0">
              <a:solidFill>
                <a:srgbClr val="002060"/>
              </a:solidFill>
            </a:rPr>
            <a:t>Atribuição de Classes e Aulas/ Remoção;</a:t>
          </a:r>
        </a:p>
        <a:p>
          <a:r>
            <a:rPr lang="pt-BR" sz="1600" b="1" i="0" u="none" dirty="0"/>
            <a:t>EXEMPLO: CRITÉRIOS PARA A CLASSIFICAÇÃO DOS PROFESSORES E PERFIL PROFISSIONAL PARA DETERMINADA SÉRIE/ANO</a:t>
          </a:r>
          <a:endParaRPr lang="pt-BR" sz="1600" b="0" dirty="0"/>
        </a:p>
        <a:p>
          <a:pPr rtl="0"/>
          <a:r>
            <a:rPr lang="pt-BR" sz="1600" dirty="0">
              <a:solidFill>
                <a:srgbClr val="002060"/>
              </a:solidFill>
            </a:rPr>
            <a:t>Regulamento LOCAL – PLANO DE CARREIRA DO MAGISTÉRIO</a:t>
          </a:r>
        </a:p>
      </dgm:t>
    </dgm:pt>
    <dgm:pt modelId="{9E9D534E-45AB-4DA2-A218-00F7036A55AC}" type="parTrans" cxnId="{72EA6BF1-837E-4CF7-90C1-61BAD466B5BD}">
      <dgm:prSet/>
      <dgm:spPr/>
      <dgm:t>
        <a:bodyPr/>
        <a:lstStyle/>
        <a:p>
          <a:endParaRPr lang="pt-BR"/>
        </a:p>
      </dgm:t>
    </dgm:pt>
    <dgm:pt modelId="{6B6EEBE8-AD33-4437-B894-6316A682C7D4}" type="sibTrans" cxnId="{72EA6BF1-837E-4CF7-90C1-61BAD466B5BD}">
      <dgm:prSet/>
      <dgm:spPr/>
      <dgm:t>
        <a:bodyPr/>
        <a:lstStyle/>
        <a:p>
          <a:endParaRPr lang="pt-BR"/>
        </a:p>
      </dgm:t>
    </dgm:pt>
    <dgm:pt modelId="{50F2AAC3-C6B6-41A5-945B-3A4393E7654D}">
      <dgm:prSet phldrT="[Texto]" custT="1"/>
      <dgm:spPr>
        <a:solidFill>
          <a:srgbClr val="FFFF00"/>
        </a:solidFill>
        <a:ln>
          <a:solidFill>
            <a:schemeClr val="accent1"/>
          </a:solidFill>
        </a:ln>
      </dgm:spPr>
      <dgm:t>
        <a:bodyPr/>
        <a:lstStyle/>
        <a:p>
          <a:r>
            <a:rPr lang="pt-BR" sz="1600" b="1" i="0" u="none" dirty="0">
              <a:solidFill>
                <a:srgbClr val="002060"/>
              </a:solidFill>
            </a:rPr>
            <a:t>Organização da Jornada de Trabalho do Magistério e Carga Suplementar;</a:t>
          </a:r>
          <a:endParaRPr lang="pt-BR" sz="1600" b="0" dirty="0">
            <a:solidFill>
              <a:srgbClr val="002060"/>
            </a:solidFill>
          </a:endParaRPr>
        </a:p>
        <a:p>
          <a:pPr rtl="0"/>
          <a:r>
            <a:rPr lang="pt-BR" sz="1600" b="0" dirty="0">
              <a:solidFill>
                <a:schemeClr val="accent2">
                  <a:lumMod val="75000"/>
                </a:schemeClr>
              </a:solidFill>
            </a:rPr>
            <a:t>EXEMPLO: PROFESSOR COM 1 CONCURSO/CONTRATO COM JORNADA ACIMA DE 40 HORAS SEMANAIS </a:t>
          </a:r>
        </a:p>
        <a:p>
          <a:pPr rtl="0"/>
          <a:endParaRPr lang="pt-BR" sz="1300" dirty="0"/>
        </a:p>
      </dgm:t>
    </dgm:pt>
    <dgm:pt modelId="{16C4125D-0242-4E48-894B-E0C8FC10DABB}" type="parTrans" cxnId="{4D52B1F8-ED31-481C-A259-B7B5D90B6633}">
      <dgm:prSet/>
      <dgm:spPr/>
      <dgm:t>
        <a:bodyPr/>
        <a:lstStyle/>
        <a:p>
          <a:endParaRPr lang="pt-BR"/>
        </a:p>
      </dgm:t>
    </dgm:pt>
    <dgm:pt modelId="{A1407EC1-CA1D-4F99-8675-4C1A9C5DB275}" type="sibTrans" cxnId="{4D52B1F8-ED31-481C-A259-B7B5D90B6633}">
      <dgm:prSet/>
      <dgm:spPr/>
      <dgm:t>
        <a:bodyPr/>
        <a:lstStyle/>
        <a:p>
          <a:endParaRPr lang="pt-BR"/>
        </a:p>
      </dgm:t>
    </dgm:pt>
    <dgm:pt modelId="{A458BA0A-2810-4EEC-9A50-22CB35D4E68F}" type="pres">
      <dgm:prSet presAssocID="{BEA9EE5A-4ECF-4D2A-B2BE-85E92C1F0D22}" presName="linear" presStyleCnt="0">
        <dgm:presLayoutVars>
          <dgm:animLvl val="lvl"/>
          <dgm:resizeHandles val="exact"/>
        </dgm:presLayoutVars>
      </dgm:prSet>
      <dgm:spPr/>
    </dgm:pt>
    <dgm:pt modelId="{267A495C-09C1-4D1C-9A39-2BEF765EAB8E}" type="pres">
      <dgm:prSet presAssocID="{166D4802-E094-4A4F-AB78-260606D6B8A9}" presName="parentText" presStyleLbl="node1" presStyleIdx="0" presStyleCnt="2" custLinFactY="-6938" custLinFactNeighborX="279" custLinFactNeighborY="-100000">
        <dgm:presLayoutVars>
          <dgm:chMax val="0"/>
          <dgm:bulletEnabled val="1"/>
        </dgm:presLayoutVars>
      </dgm:prSet>
      <dgm:spPr/>
    </dgm:pt>
    <dgm:pt modelId="{FB88E010-2D87-4901-A247-154CD69AF413}" type="pres">
      <dgm:prSet presAssocID="{6B6EEBE8-AD33-4437-B894-6316A682C7D4}" presName="spacer" presStyleCnt="0"/>
      <dgm:spPr/>
    </dgm:pt>
    <dgm:pt modelId="{E21A63E6-52C6-4C25-8ED2-4DA8359AEF27}" type="pres">
      <dgm:prSet presAssocID="{50F2AAC3-C6B6-41A5-945B-3A4393E7654D}" presName="parentText" presStyleLbl="node1" presStyleIdx="1" presStyleCnt="2" custLinFactNeighborX="389" custLinFactNeighborY="-11812">
        <dgm:presLayoutVars>
          <dgm:chMax val="0"/>
          <dgm:bulletEnabled val="1"/>
        </dgm:presLayoutVars>
      </dgm:prSet>
      <dgm:spPr/>
    </dgm:pt>
  </dgm:ptLst>
  <dgm:cxnLst>
    <dgm:cxn modelId="{F10A5A1C-F9F6-4107-97A4-6A6FBE49C7F3}" type="presOf" srcId="{50F2AAC3-C6B6-41A5-945B-3A4393E7654D}" destId="{E21A63E6-52C6-4C25-8ED2-4DA8359AEF27}" srcOrd="0" destOrd="0" presId="urn:microsoft.com/office/officeart/2005/8/layout/vList2"/>
    <dgm:cxn modelId="{19645328-86DF-414C-A0AF-667CC3F7C5FE}" type="presOf" srcId="{166D4802-E094-4A4F-AB78-260606D6B8A9}" destId="{267A495C-09C1-4D1C-9A39-2BEF765EAB8E}" srcOrd="0" destOrd="0" presId="urn:microsoft.com/office/officeart/2005/8/layout/vList2"/>
    <dgm:cxn modelId="{2F1C202D-A4B3-498F-BAC1-B417AA986762}" type="presOf" srcId="{BEA9EE5A-4ECF-4D2A-B2BE-85E92C1F0D22}" destId="{A458BA0A-2810-4EEC-9A50-22CB35D4E68F}" srcOrd="0" destOrd="0" presId="urn:microsoft.com/office/officeart/2005/8/layout/vList2"/>
    <dgm:cxn modelId="{72EA6BF1-837E-4CF7-90C1-61BAD466B5BD}" srcId="{BEA9EE5A-4ECF-4D2A-B2BE-85E92C1F0D22}" destId="{166D4802-E094-4A4F-AB78-260606D6B8A9}" srcOrd="0" destOrd="0" parTransId="{9E9D534E-45AB-4DA2-A218-00F7036A55AC}" sibTransId="{6B6EEBE8-AD33-4437-B894-6316A682C7D4}"/>
    <dgm:cxn modelId="{4D52B1F8-ED31-481C-A259-B7B5D90B6633}" srcId="{BEA9EE5A-4ECF-4D2A-B2BE-85E92C1F0D22}" destId="{50F2AAC3-C6B6-41A5-945B-3A4393E7654D}" srcOrd="1" destOrd="0" parTransId="{16C4125D-0242-4E48-894B-E0C8FC10DABB}" sibTransId="{A1407EC1-CA1D-4F99-8675-4C1A9C5DB275}"/>
    <dgm:cxn modelId="{AF67A170-3402-4478-9073-1FEC3B96D677}" type="presParOf" srcId="{A458BA0A-2810-4EEC-9A50-22CB35D4E68F}" destId="{267A495C-09C1-4D1C-9A39-2BEF765EAB8E}" srcOrd="0" destOrd="0" presId="urn:microsoft.com/office/officeart/2005/8/layout/vList2"/>
    <dgm:cxn modelId="{F2DD5D72-5622-4D62-98D6-C599DDB1C44F}" type="presParOf" srcId="{A458BA0A-2810-4EEC-9A50-22CB35D4E68F}" destId="{FB88E010-2D87-4901-A247-154CD69AF413}" srcOrd="1" destOrd="0" presId="urn:microsoft.com/office/officeart/2005/8/layout/vList2"/>
    <dgm:cxn modelId="{7A00CD88-2BEF-4583-9A87-C8A5D8334F9F}" type="presParOf" srcId="{A458BA0A-2810-4EEC-9A50-22CB35D4E68F}" destId="{E21A63E6-52C6-4C25-8ED2-4DA8359AEF27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EA9EE5A-4ECF-4D2A-B2BE-85E92C1F0D2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C5C9E36D-57F2-4A1D-B09B-7FDB1E833ECF}">
      <dgm:prSet phldrT="[Texto]" custT="1"/>
      <dgm:spPr>
        <a:solidFill>
          <a:schemeClr val="accent2"/>
        </a:solidFill>
      </dgm:spPr>
      <dgm:t>
        <a:bodyPr/>
        <a:lstStyle/>
        <a:p>
          <a:r>
            <a:rPr lang="pt-BR" sz="2400" b="1" i="0" u="none" dirty="0">
              <a:solidFill>
                <a:srgbClr val="002060"/>
              </a:solidFill>
            </a:rPr>
            <a:t>Acúmulo de Cargos, Empregos e Funções no Magistério</a:t>
          </a:r>
        </a:p>
        <a:p>
          <a:r>
            <a:rPr lang="pt-BR" sz="2400" b="1" i="0" u="none" dirty="0"/>
            <a:t>EXEMPLO: COMPATIBILIDADE DE HORÁRIOS PARA ACUMULAR - HTP</a:t>
          </a:r>
          <a:endParaRPr lang="pt-BR" sz="2400" b="0" dirty="0"/>
        </a:p>
      </dgm:t>
    </dgm:pt>
    <dgm:pt modelId="{E38071C8-4385-4ED2-980B-371390594706}" type="parTrans" cxnId="{30D2104C-8E74-4921-8AC3-0077CBA23185}">
      <dgm:prSet/>
      <dgm:spPr/>
      <dgm:t>
        <a:bodyPr/>
        <a:lstStyle/>
        <a:p>
          <a:endParaRPr lang="pt-BR"/>
        </a:p>
      </dgm:t>
    </dgm:pt>
    <dgm:pt modelId="{D437DA5A-D775-476E-BFEC-B189A28A8BA3}" type="sibTrans" cxnId="{30D2104C-8E74-4921-8AC3-0077CBA23185}">
      <dgm:prSet/>
      <dgm:spPr/>
      <dgm:t>
        <a:bodyPr/>
        <a:lstStyle/>
        <a:p>
          <a:endParaRPr lang="pt-BR"/>
        </a:p>
      </dgm:t>
    </dgm:pt>
    <dgm:pt modelId="{48F37082-92B5-4C10-BAA1-F29E2DD13EAD}">
      <dgm:prSet phldrT="[Texto]" custT="1"/>
      <dgm:spPr>
        <a:solidFill>
          <a:srgbClr val="FFFF00"/>
        </a:solidFill>
        <a:ln>
          <a:solidFill>
            <a:schemeClr val="accent1"/>
          </a:solidFill>
        </a:ln>
      </dgm:spPr>
      <dgm:t>
        <a:bodyPr/>
        <a:lstStyle/>
        <a:p>
          <a:r>
            <a:rPr lang="pt-BR" sz="2400" b="1" i="0" u="none" dirty="0">
              <a:solidFill>
                <a:srgbClr val="002060"/>
              </a:solidFill>
            </a:rPr>
            <a:t>Atendimento Educacional Especializado aos Alunos com Deficiência</a:t>
          </a:r>
          <a:endParaRPr lang="pt-BR" sz="2400" b="0" dirty="0">
            <a:solidFill>
              <a:srgbClr val="002060"/>
            </a:solidFill>
          </a:endParaRPr>
        </a:p>
        <a:p>
          <a:pPr rtl="0"/>
          <a:r>
            <a:rPr lang="pt-BR" sz="2400" b="0" i="0" u="none" dirty="0">
              <a:solidFill>
                <a:schemeClr val="accent2">
                  <a:lumMod val="75000"/>
                </a:schemeClr>
              </a:solidFill>
            </a:rPr>
            <a:t>EXEMPLO: LAUDO CLÍNICO PARA A MATRÍCULA DO ALUNO </a:t>
          </a:r>
          <a:r>
            <a:rPr lang="pt-BR" sz="2400" b="0" i="0" u="none" dirty="0">
              <a:solidFill>
                <a:srgbClr val="002060"/>
              </a:solidFill>
            </a:rPr>
            <a:t>NO AEE</a:t>
          </a:r>
          <a:endParaRPr lang="pt-BR" sz="2400" b="0" dirty="0">
            <a:solidFill>
              <a:srgbClr val="002060"/>
            </a:solidFill>
          </a:endParaRPr>
        </a:p>
        <a:p>
          <a:pPr rtl="0"/>
          <a:endParaRPr lang="pt-BR" sz="1300" dirty="0"/>
        </a:p>
      </dgm:t>
    </dgm:pt>
    <dgm:pt modelId="{3337A953-8612-4DEA-B25C-E91D0AE04A94}" type="parTrans" cxnId="{D1335EFF-CAFF-4B19-96C0-7F297F242ECA}">
      <dgm:prSet/>
      <dgm:spPr/>
      <dgm:t>
        <a:bodyPr/>
        <a:lstStyle/>
        <a:p>
          <a:endParaRPr lang="pt-BR"/>
        </a:p>
      </dgm:t>
    </dgm:pt>
    <dgm:pt modelId="{E966717C-60C4-47EF-AF8C-A12C4BB60BD4}" type="sibTrans" cxnId="{D1335EFF-CAFF-4B19-96C0-7F297F242ECA}">
      <dgm:prSet/>
      <dgm:spPr/>
      <dgm:t>
        <a:bodyPr/>
        <a:lstStyle/>
        <a:p>
          <a:endParaRPr lang="pt-BR"/>
        </a:p>
      </dgm:t>
    </dgm:pt>
    <dgm:pt modelId="{A458BA0A-2810-4EEC-9A50-22CB35D4E68F}" type="pres">
      <dgm:prSet presAssocID="{BEA9EE5A-4ECF-4D2A-B2BE-85E92C1F0D22}" presName="linear" presStyleCnt="0">
        <dgm:presLayoutVars>
          <dgm:animLvl val="lvl"/>
          <dgm:resizeHandles val="exact"/>
        </dgm:presLayoutVars>
      </dgm:prSet>
      <dgm:spPr/>
    </dgm:pt>
    <dgm:pt modelId="{36ECAFEC-F423-487B-863E-894725C5A1CF}" type="pres">
      <dgm:prSet presAssocID="{C5C9E36D-57F2-4A1D-B09B-7FDB1E833ECF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BB3E8A2B-72BE-4F4B-A529-0D2EA2E16E11}" type="pres">
      <dgm:prSet presAssocID="{D437DA5A-D775-476E-BFEC-B189A28A8BA3}" presName="spacer" presStyleCnt="0"/>
      <dgm:spPr/>
    </dgm:pt>
    <dgm:pt modelId="{E8E875FA-B59D-4CBB-8DB3-D864BE20129E}" type="pres">
      <dgm:prSet presAssocID="{48F37082-92B5-4C10-BAA1-F29E2DD13EAD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2F1C202D-A4B3-498F-BAC1-B417AA986762}" type="presOf" srcId="{BEA9EE5A-4ECF-4D2A-B2BE-85E92C1F0D22}" destId="{A458BA0A-2810-4EEC-9A50-22CB35D4E68F}" srcOrd="0" destOrd="0" presId="urn:microsoft.com/office/officeart/2005/8/layout/vList2"/>
    <dgm:cxn modelId="{D9AB204B-8507-4C85-865C-D6986FB36141}" type="presOf" srcId="{C5C9E36D-57F2-4A1D-B09B-7FDB1E833ECF}" destId="{36ECAFEC-F423-487B-863E-894725C5A1CF}" srcOrd="0" destOrd="0" presId="urn:microsoft.com/office/officeart/2005/8/layout/vList2"/>
    <dgm:cxn modelId="{30D2104C-8E74-4921-8AC3-0077CBA23185}" srcId="{BEA9EE5A-4ECF-4D2A-B2BE-85E92C1F0D22}" destId="{C5C9E36D-57F2-4A1D-B09B-7FDB1E833ECF}" srcOrd="0" destOrd="0" parTransId="{E38071C8-4385-4ED2-980B-371390594706}" sibTransId="{D437DA5A-D775-476E-BFEC-B189A28A8BA3}"/>
    <dgm:cxn modelId="{6FD962BD-ED17-424B-9CEC-9CF11DF7E0E3}" type="presOf" srcId="{48F37082-92B5-4C10-BAA1-F29E2DD13EAD}" destId="{E8E875FA-B59D-4CBB-8DB3-D864BE20129E}" srcOrd="0" destOrd="0" presId="urn:microsoft.com/office/officeart/2005/8/layout/vList2"/>
    <dgm:cxn modelId="{D1335EFF-CAFF-4B19-96C0-7F297F242ECA}" srcId="{BEA9EE5A-4ECF-4D2A-B2BE-85E92C1F0D22}" destId="{48F37082-92B5-4C10-BAA1-F29E2DD13EAD}" srcOrd="1" destOrd="0" parTransId="{3337A953-8612-4DEA-B25C-E91D0AE04A94}" sibTransId="{E966717C-60C4-47EF-AF8C-A12C4BB60BD4}"/>
    <dgm:cxn modelId="{C6BCF408-06D3-4AE8-A27A-2659D4D98FBD}" type="presParOf" srcId="{A458BA0A-2810-4EEC-9A50-22CB35D4E68F}" destId="{36ECAFEC-F423-487B-863E-894725C5A1CF}" srcOrd="0" destOrd="0" presId="urn:microsoft.com/office/officeart/2005/8/layout/vList2"/>
    <dgm:cxn modelId="{42969BA3-07BA-4CA2-BC61-88671D4E9128}" type="presParOf" srcId="{A458BA0A-2810-4EEC-9A50-22CB35D4E68F}" destId="{BB3E8A2B-72BE-4F4B-A529-0D2EA2E16E11}" srcOrd="1" destOrd="0" presId="urn:microsoft.com/office/officeart/2005/8/layout/vList2"/>
    <dgm:cxn modelId="{6B967F26-2C00-45A0-98F3-E6B43435B5E4}" type="presParOf" srcId="{A458BA0A-2810-4EEC-9A50-22CB35D4E68F}" destId="{E8E875FA-B59D-4CBB-8DB3-D864BE20129E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9C6F3CF-2622-47E5-A56E-B97D8E74197C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16B3C623-1342-4D11-8FC8-47717091CF97}">
      <dgm:prSet phldrT="[Texto]" custT="1"/>
      <dgm:spPr>
        <a:solidFill>
          <a:schemeClr val="tx1"/>
        </a:solidFill>
      </dgm:spPr>
      <dgm:t>
        <a:bodyPr/>
        <a:lstStyle/>
        <a:p>
          <a:r>
            <a:rPr lang="pt-BR" sz="1400" b="1" dirty="0"/>
            <a:t>EDUCAÇÃO</a:t>
          </a:r>
        </a:p>
        <a:p>
          <a:r>
            <a:rPr lang="pt-BR" sz="1400" b="1" dirty="0"/>
            <a:t> PÚBLICA E GRATUITA</a:t>
          </a:r>
        </a:p>
      </dgm:t>
    </dgm:pt>
    <dgm:pt modelId="{477D90F7-C645-467F-A7EB-D5BCEDC5A43C}" type="parTrans" cxnId="{043258C5-4086-4F47-AD79-11CCCE34221C}">
      <dgm:prSet/>
      <dgm:spPr/>
      <dgm:t>
        <a:bodyPr/>
        <a:lstStyle/>
        <a:p>
          <a:endParaRPr lang="pt-BR"/>
        </a:p>
      </dgm:t>
    </dgm:pt>
    <dgm:pt modelId="{7E6C187E-0C1F-4E13-824A-F7483A957150}" type="sibTrans" cxnId="{043258C5-4086-4F47-AD79-11CCCE34221C}">
      <dgm:prSet/>
      <dgm:spPr/>
      <dgm:t>
        <a:bodyPr/>
        <a:lstStyle/>
        <a:p>
          <a:endParaRPr lang="pt-BR"/>
        </a:p>
      </dgm:t>
    </dgm:pt>
    <dgm:pt modelId="{D1512B42-C06B-499C-B9FA-BFECAAF08B91}">
      <dgm:prSet phldrT="[Texto]" custT="1"/>
      <dgm:spPr>
        <a:solidFill>
          <a:srgbClr val="002060"/>
        </a:solidFill>
      </dgm:spPr>
      <dgm:t>
        <a:bodyPr/>
        <a:lstStyle/>
        <a:p>
          <a:r>
            <a:rPr lang="pt-BR" sz="1600" b="1" dirty="0"/>
            <a:t>DEVER DO PODER PÚBLICO</a:t>
          </a:r>
        </a:p>
      </dgm:t>
    </dgm:pt>
    <dgm:pt modelId="{B67A6CBD-ADC3-4372-B1CB-9FB0BAE0D9AF}" type="parTrans" cxnId="{8ED1D2AB-EE64-49EF-B615-4FC85B5AD2E3}">
      <dgm:prSet/>
      <dgm:spPr/>
      <dgm:t>
        <a:bodyPr/>
        <a:lstStyle/>
        <a:p>
          <a:endParaRPr lang="pt-BR"/>
        </a:p>
      </dgm:t>
    </dgm:pt>
    <dgm:pt modelId="{B75AB647-215A-4342-9D85-7973260B3AD2}" type="sibTrans" cxnId="{8ED1D2AB-EE64-49EF-B615-4FC85B5AD2E3}">
      <dgm:prSet/>
      <dgm:spPr/>
      <dgm:t>
        <a:bodyPr/>
        <a:lstStyle/>
        <a:p>
          <a:endParaRPr lang="pt-BR"/>
        </a:p>
      </dgm:t>
    </dgm:pt>
    <dgm:pt modelId="{A2812660-7BEA-4ED2-8111-13CB741D7530}">
      <dgm:prSet phldrT="[Texto]" custT="1"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pt-BR" sz="1050" b="1" dirty="0"/>
            <a:t>(EDUCAÇÃO BÁSICA)</a:t>
          </a:r>
        </a:p>
        <a:p>
          <a:r>
            <a:rPr lang="pt-BR" sz="1050" b="1" dirty="0"/>
            <a:t>CRECHE</a:t>
          </a:r>
        </a:p>
        <a:p>
          <a:r>
            <a:rPr lang="pt-BR" sz="1050" b="1" dirty="0"/>
            <a:t>PRÉ-ESCOLA</a:t>
          </a:r>
        </a:p>
        <a:p>
          <a:r>
            <a:rPr lang="pt-BR" sz="1050" b="1" dirty="0"/>
            <a:t>ENSINO FUNDAMENTAL</a:t>
          </a:r>
        </a:p>
        <a:p>
          <a:r>
            <a:rPr lang="pt-BR" sz="1050" b="1" dirty="0"/>
            <a:t>ENSINÓ MÉDIO</a:t>
          </a:r>
        </a:p>
        <a:p>
          <a:r>
            <a:rPr lang="pt-BR" sz="1050" b="1" dirty="0"/>
            <a:t>(ENSINO SUPERIOR)</a:t>
          </a:r>
        </a:p>
      </dgm:t>
    </dgm:pt>
    <dgm:pt modelId="{090B1013-F235-4F65-A513-1CF0EA45B4DF}" type="parTrans" cxnId="{111D9613-0147-4A6F-903D-233BEE848511}">
      <dgm:prSet/>
      <dgm:spPr/>
      <dgm:t>
        <a:bodyPr/>
        <a:lstStyle/>
        <a:p>
          <a:endParaRPr lang="pt-BR"/>
        </a:p>
      </dgm:t>
    </dgm:pt>
    <dgm:pt modelId="{B464BA66-0E36-428C-89CD-6EA3235AF347}" type="sibTrans" cxnId="{111D9613-0147-4A6F-903D-233BEE848511}">
      <dgm:prSet/>
      <dgm:spPr/>
      <dgm:t>
        <a:bodyPr/>
        <a:lstStyle/>
        <a:p>
          <a:endParaRPr lang="pt-BR"/>
        </a:p>
      </dgm:t>
    </dgm:pt>
    <dgm:pt modelId="{4BF99531-9859-4E70-83AE-ECC285255D31}">
      <dgm:prSet phldrT="[Texto]" custT="1"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pt-BR" sz="1050" b="1" dirty="0"/>
            <a:t>COMPETÊNCIA DOS ESTADOS, MUNICÍPIOS E DF</a:t>
          </a:r>
        </a:p>
        <a:p>
          <a:r>
            <a:rPr lang="pt-BR" sz="1050" b="1" dirty="0"/>
            <a:t>FREQUÊNICA ESCOLAR MÍNIMA - LDB</a:t>
          </a:r>
        </a:p>
      </dgm:t>
    </dgm:pt>
    <dgm:pt modelId="{8E4BABC6-11BB-4E71-A90B-6D6859092BE6}" type="parTrans" cxnId="{5CEEC834-999D-4992-8691-0C3C5D114FBE}">
      <dgm:prSet/>
      <dgm:spPr/>
      <dgm:t>
        <a:bodyPr/>
        <a:lstStyle/>
        <a:p>
          <a:endParaRPr lang="pt-BR"/>
        </a:p>
      </dgm:t>
    </dgm:pt>
    <dgm:pt modelId="{BEF96586-B015-4A38-B7FA-A7FEF7AA6EDE}" type="sibTrans" cxnId="{5CEEC834-999D-4992-8691-0C3C5D114FBE}">
      <dgm:prSet/>
      <dgm:spPr/>
      <dgm:t>
        <a:bodyPr/>
        <a:lstStyle/>
        <a:p>
          <a:endParaRPr lang="pt-BR"/>
        </a:p>
      </dgm:t>
    </dgm:pt>
    <dgm:pt modelId="{6100F128-DC8A-4351-879F-9C0BFAE49C50}">
      <dgm:prSet phldrT="[Texto]" custT="1"/>
      <dgm:spPr>
        <a:solidFill>
          <a:srgbClr val="002060"/>
        </a:solidFill>
      </dgm:spPr>
      <dgm:t>
        <a:bodyPr/>
        <a:lstStyle/>
        <a:p>
          <a:r>
            <a:rPr lang="pt-BR" sz="1600" b="1" dirty="0"/>
            <a:t>DEVER DA FAMÍLIA</a:t>
          </a:r>
        </a:p>
      </dgm:t>
    </dgm:pt>
    <dgm:pt modelId="{2CCBEFAB-DBF9-4912-9F0B-B0F2F50FC358}" type="parTrans" cxnId="{630707F3-265E-4561-9E32-E851DAF3CAFD}">
      <dgm:prSet/>
      <dgm:spPr/>
      <dgm:t>
        <a:bodyPr/>
        <a:lstStyle/>
        <a:p>
          <a:endParaRPr lang="pt-BR"/>
        </a:p>
      </dgm:t>
    </dgm:pt>
    <dgm:pt modelId="{48FCE4D1-453B-4EFD-AB11-6E0B94E21A8F}" type="sibTrans" cxnId="{630707F3-265E-4561-9E32-E851DAF3CAFD}">
      <dgm:prSet/>
      <dgm:spPr/>
      <dgm:t>
        <a:bodyPr/>
        <a:lstStyle/>
        <a:p>
          <a:endParaRPr lang="pt-BR"/>
        </a:p>
      </dgm:t>
    </dgm:pt>
    <dgm:pt modelId="{30D3DCDB-0CF4-48B6-AEE5-EB87F5366626}">
      <dgm:prSet phldrT="[Texto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pt-BR" b="1" dirty="0"/>
            <a:t>MATRÍCULA ENSINO OBRIGATÓRIO (4 AOS 17 ANOS)</a:t>
          </a:r>
        </a:p>
      </dgm:t>
    </dgm:pt>
    <dgm:pt modelId="{ABD650CB-6F83-41F0-A0DC-C2577E3E1E58}" type="parTrans" cxnId="{8BEC6150-C95F-4F2F-9794-BDFF9CB09888}">
      <dgm:prSet/>
      <dgm:spPr/>
      <dgm:t>
        <a:bodyPr/>
        <a:lstStyle/>
        <a:p>
          <a:endParaRPr lang="pt-BR"/>
        </a:p>
      </dgm:t>
    </dgm:pt>
    <dgm:pt modelId="{C863D2C2-9A4F-44E3-BCE9-83C2F398FEC9}" type="sibTrans" cxnId="{8BEC6150-C95F-4F2F-9794-BDFF9CB09888}">
      <dgm:prSet/>
      <dgm:spPr/>
      <dgm:t>
        <a:bodyPr/>
        <a:lstStyle/>
        <a:p>
          <a:endParaRPr lang="pt-BR"/>
        </a:p>
      </dgm:t>
    </dgm:pt>
    <dgm:pt modelId="{764D23E1-5FFC-4DB9-919E-7E73AFF7D4B6}">
      <dgm:prSet phldrT="[Texto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pt-BR" b="1" dirty="0"/>
            <a:t>ENSINO PÚBLICO</a:t>
          </a:r>
        </a:p>
        <a:p>
          <a:r>
            <a:rPr lang="pt-BR" b="1" dirty="0"/>
            <a:t>ENSINO PRIVADO</a:t>
          </a:r>
        </a:p>
        <a:p>
          <a:r>
            <a:rPr lang="pt-BR" b="1" dirty="0"/>
            <a:t>ENSINO DOMICILIAR?</a:t>
          </a:r>
        </a:p>
        <a:p>
          <a:r>
            <a:rPr lang="pt-BR" b="1" dirty="0"/>
            <a:t>ENSINO REMOTO/HÍBRIDO</a:t>
          </a:r>
        </a:p>
      </dgm:t>
    </dgm:pt>
    <dgm:pt modelId="{9C99DFC1-3D6E-43F9-80E4-2E74A1794FEE}" type="parTrans" cxnId="{052871DB-FBC7-46CA-9008-36A374C8C15C}">
      <dgm:prSet/>
      <dgm:spPr/>
      <dgm:t>
        <a:bodyPr/>
        <a:lstStyle/>
        <a:p>
          <a:endParaRPr lang="pt-BR"/>
        </a:p>
      </dgm:t>
    </dgm:pt>
    <dgm:pt modelId="{EAEB476A-53BD-4D14-BE42-BEAB250CD1BD}" type="sibTrans" cxnId="{052871DB-FBC7-46CA-9008-36A374C8C15C}">
      <dgm:prSet/>
      <dgm:spPr/>
      <dgm:t>
        <a:bodyPr/>
        <a:lstStyle/>
        <a:p>
          <a:endParaRPr lang="pt-BR"/>
        </a:p>
      </dgm:t>
    </dgm:pt>
    <dgm:pt modelId="{6ED3439D-6D21-4183-A778-E28F43ADBBBF}" type="pres">
      <dgm:prSet presAssocID="{69C6F3CF-2622-47E5-A56E-B97D8E74197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CA5BA40E-45B7-4FD7-8F1C-0F191550864C}" type="pres">
      <dgm:prSet presAssocID="{16B3C623-1342-4D11-8FC8-47717091CF97}" presName="root1" presStyleCnt="0"/>
      <dgm:spPr/>
    </dgm:pt>
    <dgm:pt modelId="{6C57806C-D5DC-4214-9F3C-C6ABBF4B7720}" type="pres">
      <dgm:prSet presAssocID="{16B3C623-1342-4D11-8FC8-47717091CF97}" presName="LevelOneTextNode" presStyleLbl="node0" presStyleIdx="0" presStyleCnt="1" custScaleX="132173" custScaleY="117927" custLinFactNeighborX="-3370" custLinFactNeighborY="0">
        <dgm:presLayoutVars>
          <dgm:chPref val="3"/>
        </dgm:presLayoutVars>
      </dgm:prSet>
      <dgm:spPr/>
    </dgm:pt>
    <dgm:pt modelId="{43A028C0-4DF5-493F-96A6-188EC4025435}" type="pres">
      <dgm:prSet presAssocID="{16B3C623-1342-4D11-8FC8-47717091CF97}" presName="level2hierChild" presStyleCnt="0"/>
      <dgm:spPr/>
    </dgm:pt>
    <dgm:pt modelId="{5FD6E42D-5EA6-4F23-8D35-50EB0B703452}" type="pres">
      <dgm:prSet presAssocID="{B67A6CBD-ADC3-4372-B1CB-9FB0BAE0D9AF}" presName="conn2-1" presStyleLbl="parChTrans1D2" presStyleIdx="0" presStyleCnt="2"/>
      <dgm:spPr/>
    </dgm:pt>
    <dgm:pt modelId="{3A66C32D-6514-4090-B6FD-236117C8D09B}" type="pres">
      <dgm:prSet presAssocID="{B67A6CBD-ADC3-4372-B1CB-9FB0BAE0D9AF}" presName="connTx" presStyleLbl="parChTrans1D2" presStyleIdx="0" presStyleCnt="2"/>
      <dgm:spPr/>
    </dgm:pt>
    <dgm:pt modelId="{210293B4-A5A5-4473-81C9-437156FEC585}" type="pres">
      <dgm:prSet presAssocID="{D1512B42-C06B-499C-B9FA-BFECAAF08B91}" presName="root2" presStyleCnt="0"/>
      <dgm:spPr/>
    </dgm:pt>
    <dgm:pt modelId="{863D3044-2E4A-4F0F-944B-5AE3DE17F3AC}" type="pres">
      <dgm:prSet presAssocID="{D1512B42-C06B-499C-B9FA-BFECAAF08B91}" presName="LevelTwoTextNode" presStyleLbl="node2" presStyleIdx="0" presStyleCnt="2">
        <dgm:presLayoutVars>
          <dgm:chPref val="3"/>
        </dgm:presLayoutVars>
      </dgm:prSet>
      <dgm:spPr/>
    </dgm:pt>
    <dgm:pt modelId="{0123D150-37D8-44A4-BB35-9164E91ED755}" type="pres">
      <dgm:prSet presAssocID="{D1512B42-C06B-499C-B9FA-BFECAAF08B91}" presName="level3hierChild" presStyleCnt="0"/>
      <dgm:spPr/>
    </dgm:pt>
    <dgm:pt modelId="{DEF7477F-D600-45E3-9FC3-60927082C451}" type="pres">
      <dgm:prSet presAssocID="{090B1013-F235-4F65-A513-1CF0EA45B4DF}" presName="conn2-1" presStyleLbl="parChTrans1D3" presStyleIdx="0" presStyleCnt="4"/>
      <dgm:spPr/>
    </dgm:pt>
    <dgm:pt modelId="{AA579848-72D3-4D8E-8FF7-38173D67FED3}" type="pres">
      <dgm:prSet presAssocID="{090B1013-F235-4F65-A513-1CF0EA45B4DF}" presName="connTx" presStyleLbl="parChTrans1D3" presStyleIdx="0" presStyleCnt="4"/>
      <dgm:spPr/>
    </dgm:pt>
    <dgm:pt modelId="{B87E3D3B-BF30-4C30-B7D2-74E4B4CC984A}" type="pres">
      <dgm:prSet presAssocID="{A2812660-7BEA-4ED2-8111-13CB741D7530}" presName="root2" presStyleCnt="0"/>
      <dgm:spPr/>
    </dgm:pt>
    <dgm:pt modelId="{DD1E4B2D-7434-4C32-8ECB-5D90B9BDC019}" type="pres">
      <dgm:prSet presAssocID="{A2812660-7BEA-4ED2-8111-13CB741D7530}" presName="LevelTwoTextNode" presStyleLbl="node3" presStyleIdx="0" presStyleCnt="4" custScaleX="124375" custScaleY="146000">
        <dgm:presLayoutVars>
          <dgm:chPref val="3"/>
        </dgm:presLayoutVars>
      </dgm:prSet>
      <dgm:spPr/>
    </dgm:pt>
    <dgm:pt modelId="{97EA35C0-B44A-4A8F-AB4B-6C23A807F13D}" type="pres">
      <dgm:prSet presAssocID="{A2812660-7BEA-4ED2-8111-13CB741D7530}" presName="level3hierChild" presStyleCnt="0"/>
      <dgm:spPr/>
    </dgm:pt>
    <dgm:pt modelId="{E422E79B-E9C9-44CD-800D-4E95E459EBCB}" type="pres">
      <dgm:prSet presAssocID="{8E4BABC6-11BB-4E71-A90B-6D6859092BE6}" presName="conn2-1" presStyleLbl="parChTrans1D3" presStyleIdx="1" presStyleCnt="4"/>
      <dgm:spPr/>
    </dgm:pt>
    <dgm:pt modelId="{113553F2-9B8B-4686-8177-132A2312467C}" type="pres">
      <dgm:prSet presAssocID="{8E4BABC6-11BB-4E71-A90B-6D6859092BE6}" presName="connTx" presStyleLbl="parChTrans1D3" presStyleIdx="1" presStyleCnt="4"/>
      <dgm:spPr/>
    </dgm:pt>
    <dgm:pt modelId="{11CB64C2-F0BB-4384-9F01-A583BA09FDDF}" type="pres">
      <dgm:prSet presAssocID="{4BF99531-9859-4E70-83AE-ECC285255D31}" presName="root2" presStyleCnt="0"/>
      <dgm:spPr/>
    </dgm:pt>
    <dgm:pt modelId="{8440B866-14C7-4A37-A692-0EB566FD01C7}" type="pres">
      <dgm:prSet presAssocID="{4BF99531-9859-4E70-83AE-ECC285255D31}" presName="LevelTwoTextNode" presStyleLbl="node3" presStyleIdx="1" presStyleCnt="4" custScaleX="122680">
        <dgm:presLayoutVars>
          <dgm:chPref val="3"/>
        </dgm:presLayoutVars>
      </dgm:prSet>
      <dgm:spPr/>
    </dgm:pt>
    <dgm:pt modelId="{04CDBF32-12AC-49E3-8006-D2AF55A28F35}" type="pres">
      <dgm:prSet presAssocID="{4BF99531-9859-4E70-83AE-ECC285255D31}" presName="level3hierChild" presStyleCnt="0"/>
      <dgm:spPr/>
    </dgm:pt>
    <dgm:pt modelId="{8E12724A-BB5B-492E-B16B-388F235EF1D5}" type="pres">
      <dgm:prSet presAssocID="{2CCBEFAB-DBF9-4912-9F0B-B0F2F50FC358}" presName="conn2-1" presStyleLbl="parChTrans1D2" presStyleIdx="1" presStyleCnt="2"/>
      <dgm:spPr/>
    </dgm:pt>
    <dgm:pt modelId="{60697EB5-0D68-45C6-A671-C67E2CE52BB7}" type="pres">
      <dgm:prSet presAssocID="{2CCBEFAB-DBF9-4912-9F0B-B0F2F50FC358}" presName="connTx" presStyleLbl="parChTrans1D2" presStyleIdx="1" presStyleCnt="2"/>
      <dgm:spPr/>
    </dgm:pt>
    <dgm:pt modelId="{8652894E-C6B4-4E8C-A9B5-8E28BF009C2C}" type="pres">
      <dgm:prSet presAssocID="{6100F128-DC8A-4351-879F-9C0BFAE49C50}" presName="root2" presStyleCnt="0"/>
      <dgm:spPr/>
    </dgm:pt>
    <dgm:pt modelId="{F72AF9F8-A72F-4BBC-AF86-2382541F3FB1}" type="pres">
      <dgm:prSet presAssocID="{6100F128-DC8A-4351-879F-9C0BFAE49C50}" presName="LevelTwoTextNode" presStyleLbl="node2" presStyleIdx="1" presStyleCnt="2">
        <dgm:presLayoutVars>
          <dgm:chPref val="3"/>
        </dgm:presLayoutVars>
      </dgm:prSet>
      <dgm:spPr/>
    </dgm:pt>
    <dgm:pt modelId="{346789D6-3CE2-4790-907C-E1ED44FCA793}" type="pres">
      <dgm:prSet presAssocID="{6100F128-DC8A-4351-879F-9C0BFAE49C50}" presName="level3hierChild" presStyleCnt="0"/>
      <dgm:spPr/>
    </dgm:pt>
    <dgm:pt modelId="{66BCF49A-E90E-4562-8166-31964085D7AF}" type="pres">
      <dgm:prSet presAssocID="{ABD650CB-6F83-41F0-A0DC-C2577E3E1E58}" presName="conn2-1" presStyleLbl="parChTrans1D3" presStyleIdx="2" presStyleCnt="4"/>
      <dgm:spPr/>
    </dgm:pt>
    <dgm:pt modelId="{2FF6C50D-9FB0-41E2-BA85-FC45DC791D8A}" type="pres">
      <dgm:prSet presAssocID="{ABD650CB-6F83-41F0-A0DC-C2577E3E1E58}" presName="connTx" presStyleLbl="parChTrans1D3" presStyleIdx="2" presStyleCnt="4"/>
      <dgm:spPr/>
    </dgm:pt>
    <dgm:pt modelId="{155A6BD3-CAC0-437B-9DE1-3B5A0D874343}" type="pres">
      <dgm:prSet presAssocID="{30D3DCDB-0CF4-48B6-AEE5-EB87F5366626}" presName="root2" presStyleCnt="0"/>
      <dgm:spPr/>
    </dgm:pt>
    <dgm:pt modelId="{97F2A7D7-277B-4A40-BE33-84D8BD60E55B}" type="pres">
      <dgm:prSet presAssocID="{30D3DCDB-0CF4-48B6-AEE5-EB87F5366626}" presName="LevelTwoTextNode" presStyleLbl="node3" presStyleIdx="2" presStyleCnt="4" custScaleX="121220">
        <dgm:presLayoutVars>
          <dgm:chPref val="3"/>
        </dgm:presLayoutVars>
      </dgm:prSet>
      <dgm:spPr/>
    </dgm:pt>
    <dgm:pt modelId="{DC46300A-1C42-43A0-A543-A7974DE22B44}" type="pres">
      <dgm:prSet presAssocID="{30D3DCDB-0CF4-48B6-AEE5-EB87F5366626}" presName="level3hierChild" presStyleCnt="0"/>
      <dgm:spPr/>
    </dgm:pt>
    <dgm:pt modelId="{9C372DFD-DAAC-490A-84ED-3C6A1727E28A}" type="pres">
      <dgm:prSet presAssocID="{9C99DFC1-3D6E-43F9-80E4-2E74A1794FEE}" presName="conn2-1" presStyleLbl="parChTrans1D3" presStyleIdx="3" presStyleCnt="4"/>
      <dgm:spPr/>
    </dgm:pt>
    <dgm:pt modelId="{65D7FDE1-D607-4F44-ADA9-41A9467764A0}" type="pres">
      <dgm:prSet presAssocID="{9C99DFC1-3D6E-43F9-80E4-2E74A1794FEE}" presName="connTx" presStyleLbl="parChTrans1D3" presStyleIdx="3" presStyleCnt="4"/>
      <dgm:spPr/>
    </dgm:pt>
    <dgm:pt modelId="{E5B5BB59-C1A7-4C3F-ADE5-D222E40704B8}" type="pres">
      <dgm:prSet presAssocID="{764D23E1-5FFC-4DB9-919E-7E73AFF7D4B6}" presName="root2" presStyleCnt="0"/>
      <dgm:spPr/>
    </dgm:pt>
    <dgm:pt modelId="{B94333EB-C3C1-4446-85F1-0FCDC0EAF83E}" type="pres">
      <dgm:prSet presAssocID="{764D23E1-5FFC-4DB9-919E-7E73AFF7D4B6}" presName="LevelTwoTextNode" presStyleLbl="node3" presStyleIdx="3" presStyleCnt="4" custScaleX="121220">
        <dgm:presLayoutVars>
          <dgm:chPref val="3"/>
        </dgm:presLayoutVars>
      </dgm:prSet>
      <dgm:spPr/>
    </dgm:pt>
    <dgm:pt modelId="{653D8002-4FBC-42F9-9AEF-44473A2DA813}" type="pres">
      <dgm:prSet presAssocID="{764D23E1-5FFC-4DB9-919E-7E73AFF7D4B6}" presName="level3hierChild" presStyleCnt="0"/>
      <dgm:spPr/>
    </dgm:pt>
  </dgm:ptLst>
  <dgm:cxnLst>
    <dgm:cxn modelId="{9481260D-DD7C-4F23-A9B7-47B3651405A6}" type="presOf" srcId="{090B1013-F235-4F65-A513-1CF0EA45B4DF}" destId="{AA579848-72D3-4D8E-8FF7-38173D67FED3}" srcOrd="1" destOrd="0" presId="urn:microsoft.com/office/officeart/2005/8/layout/hierarchy2"/>
    <dgm:cxn modelId="{111D9613-0147-4A6F-903D-233BEE848511}" srcId="{D1512B42-C06B-499C-B9FA-BFECAAF08B91}" destId="{A2812660-7BEA-4ED2-8111-13CB741D7530}" srcOrd="0" destOrd="0" parTransId="{090B1013-F235-4F65-A513-1CF0EA45B4DF}" sibTransId="{B464BA66-0E36-428C-89CD-6EA3235AF347}"/>
    <dgm:cxn modelId="{A0C0A119-DC2F-4B0F-BAA7-457BB1A748B2}" type="presOf" srcId="{30D3DCDB-0CF4-48B6-AEE5-EB87F5366626}" destId="{97F2A7D7-277B-4A40-BE33-84D8BD60E55B}" srcOrd="0" destOrd="0" presId="urn:microsoft.com/office/officeart/2005/8/layout/hierarchy2"/>
    <dgm:cxn modelId="{4E721724-B9EF-4E9B-800E-C6CF8DB380A1}" type="presOf" srcId="{16B3C623-1342-4D11-8FC8-47717091CF97}" destId="{6C57806C-D5DC-4214-9F3C-C6ABBF4B7720}" srcOrd="0" destOrd="0" presId="urn:microsoft.com/office/officeart/2005/8/layout/hierarchy2"/>
    <dgm:cxn modelId="{FE2FFA27-AA26-47B3-9E93-AE21B8B3CC84}" type="presOf" srcId="{2CCBEFAB-DBF9-4912-9F0B-B0F2F50FC358}" destId="{8E12724A-BB5B-492E-B16B-388F235EF1D5}" srcOrd="0" destOrd="0" presId="urn:microsoft.com/office/officeart/2005/8/layout/hierarchy2"/>
    <dgm:cxn modelId="{5CEEC834-999D-4992-8691-0C3C5D114FBE}" srcId="{D1512B42-C06B-499C-B9FA-BFECAAF08B91}" destId="{4BF99531-9859-4E70-83AE-ECC285255D31}" srcOrd="1" destOrd="0" parTransId="{8E4BABC6-11BB-4E71-A90B-6D6859092BE6}" sibTransId="{BEF96586-B015-4A38-B7FA-A7FEF7AA6EDE}"/>
    <dgm:cxn modelId="{2010FF68-5009-4273-B069-090D6DDA8FD1}" type="presOf" srcId="{764D23E1-5FFC-4DB9-919E-7E73AFF7D4B6}" destId="{B94333EB-C3C1-4446-85F1-0FCDC0EAF83E}" srcOrd="0" destOrd="0" presId="urn:microsoft.com/office/officeart/2005/8/layout/hierarchy2"/>
    <dgm:cxn modelId="{8BEC6150-C95F-4F2F-9794-BDFF9CB09888}" srcId="{6100F128-DC8A-4351-879F-9C0BFAE49C50}" destId="{30D3DCDB-0CF4-48B6-AEE5-EB87F5366626}" srcOrd="0" destOrd="0" parTransId="{ABD650CB-6F83-41F0-A0DC-C2577E3E1E58}" sibTransId="{C863D2C2-9A4F-44E3-BCE9-83C2F398FEC9}"/>
    <dgm:cxn modelId="{DD3A647F-D995-426C-8222-6CC35F56E624}" type="presOf" srcId="{B67A6CBD-ADC3-4372-B1CB-9FB0BAE0D9AF}" destId="{5FD6E42D-5EA6-4F23-8D35-50EB0B703452}" srcOrd="0" destOrd="0" presId="urn:microsoft.com/office/officeart/2005/8/layout/hierarchy2"/>
    <dgm:cxn modelId="{4D646E91-AEB5-44AB-A169-2BE5697AAABF}" type="presOf" srcId="{ABD650CB-6F83-41F0-A0DC-C2577E3E1E58}" destId="{66BCF49A-E90E-4562-8166-31964085D7AF}" srcOrd="0" destOrd="0" presId="urn:microsoft.com/office/officeart/2005/8/layout/hierarchy2"/>
    <dgm:cxn modelId="{D001A69B-F59B-4B10-8552-479AD6D75ECF}" type="presOf" srcId="{9C99DFC1-3D6E-43F9-80E4-2E74A1794FEE}" destId="{65D7FDE1-D607-4F44-ADA9-41A9467764A0}" srcOrd="1" destOrd="0" presId="urn:microsoft.com/office/officeart/2005/8/layout/hierarchy2"/>
    <dgm:cxn modelId="{E75C8D9D-630D-4C3D-A33E-884D89058704}" type="presOf" srcId="{ABD650CB-6F83-41F0-A0DC-C2577E3E1E58}" destId="{2FF6C50D-9FB0-41E2-BA85-FC45DC791D8A}" srcOrd="1" destOrd="0" presId="urn:microsoft.com/office/officeart/2005/8/layout/hierarchy2"/>
    <dgm:cxn modelId="{38BC4FAB-7E95-47AB-9A86-BE2B03A555F9}" type="presOf" srcId="{69C6F3CF-2622-47E5-A56E-B97D8E74197C}" destId="{6ED3439D-6D21-4183-A778-E28F43ADBBBF}" srcOrd="0" destOrd="0" presId="urn:microsoft.com/office/officeart/2005/8/layout/hierarchy2"/>
    <dgm:cxn modelId="{8ED1D2AB-EE64-49EF-B615-4FC85B5AD2E3}" srcId="{16B3C623-1342-4D11-8FC8-47717091CF97}" destId="{D1512B42-C06B-499C-B9FA-BFECAAF08B91}" srcOrd="0" destOrd="0" parTransId="{B67A6CBD-ADC3-4372-B1CB-9FB0BAE0D9AF}" sibTransId="{B75AB647-215A-4342-9D85-7973260B3AD2}"/>
    <dgm:cxn modelId="{C526E5AE-7495-4511-8050-4EA6D8F5F5A7}" type="presOf" srcId="{8E4BABC6-11BB-4E71-A90B-6D6859092BE6}" destId="{113553F2-9B8B-4686-8177-132A2312467C}" srcOrd="1" destOrd="0" presId="urn:microsoft.com/office/officeart/2005/8/layout/hierarchy2"/>
    <dgm:cxn modelId="{81481AB0-0C4C-4052-8AC5-2FAC90833852}" type="presOf" srcId="{4BF99531-9859-4E70-83AE-ECC285255D31}" destId="{8440B866-14C7-4A37-A692-0EB566FD01C7}" srcOrd="0" destOrd="0" presId="urn:microsoft.com/office/officeart/2005/8/layout/hierarchy2"/>
    <dgm:cxn modelId="{57BB3CB6-B630-4190-B449-B7ACB66A85BE}" type="presOf" srcId="{090B1013-F235-4F65-A513-1CF0EA45B4DF}" destId="{DEF7477F-D600-45E3-9FC3-60927082C451}" srcOrd="0" destOrd="0" presId="urn:microsoft.com/office/officeart/2005/8/layout/hierarchy2"/>
    <dgm:cxn modelId="{DEB60CBF-90D5-4177-9BC8-825E195F0AB9}" type="presOf" srcId="{B67A6CBD-ADC3-4372-B1CB-9FB0BAE0D9AF}" destId="{3A66C32D-6514-4090-B6FD-236117C8D09B}" srcOrd="1" destOrd="0" presId="urn:microsoft.com/office/officeart/2005/8/layout/hierarchy2"/>
    <dgm:cxn modelId="{043258C5-4086-4F47-AD79-11CCCE34221C}" srcId="{69C6F3CF-2622-47E5-A56E-B97D8E74197C}" destId="{16B3C623-1342-4D11-8FC8-47717091CF97}" srcOrd="0" destOrd="0" parTransId="{477D90F7-C645-467F-A7EB-D5BCEDC5A43C}" sibTransId="{7E6C187E-0C1F-4E13-824A-F7483A957150}"/>
    <dgm:cxn modelId="{038E3DC6-C1C3-4975-BD33-6AE35A65404B}" type="presOf" srcId="{8E4BABC6-11BB-4E71-A90B-6D6859092BE6}" destId="{E422E79B-E9C9-44CD-800D-4E95E459EBCB}" srcOrd="0" destOrd="0" presId="urn:microsoft.com/office/officeart/2005/8/layout/hierarchy2"/>
    <dgm:cxn modelId="{070AA4D2-1758-4C12-825D-FE8DE48DCF72}" type="presOf" srcId="{D1512B42-C06B-499C-B9FA-BFECAAF08B91}" destId="{863D3044-2E4A-4F0F-944B-5AE3DE17F3AC}" srcOrd="0" destOrd="0" presId="urn:microsoft.com/office/officeart/2005/8/layout/hierarchy2"/>
    <dgm:cxn modelId="{3D51B6DA-FBDA-49F9-8842-8C16ACF60CDC}" type="presOf" srcId="{9C99DFC1-3D6E-43F9-80E4-2E74A1794FEE}" destId="{9C372DFD-DAAC-490A-84ED-3C6A1727E28A}" srcOrd="0" destOrd="0" presId="urn:microsoft.com/office/officeart/2005/8/layout/hierarchy2"/>
    <dgm:cxn modelId="{052871DB-FBC7-46CA-9008-36A374C8C15C}" srcId="{6100F128-DC8A-4351-879F-9C0BFAE49C50}" destId="{764D23E1-5FFC-4DB9-919E-7E73AFF7D4B6}" srcOrd="1" destOrd="0" parTransId="{9C99DFC1-3D6E-43F9-80E4-2E74A1794FEE}" sibTransId="{EAEB476A-53BD-4D14-BE42-BEAB250CD1BD}"/>
    <dgm:cxn modelId="{630707F3-265E-4561-9E32-E851DAF3CAFD}" srcId="{16B3C623-1342-4D11-8FC8-47717091CF97}" destId="{6100F128-DC8A-4351-879F-9C0BFAE49C50}" srcOrd="1" destOrd="0" parTransId="{2CCBEFAB-DBF9-4912-9F0B-B0F2F50FC358}" sibTransId="{48FCE4D1-453B-4EFD-AB11-6E0B94E21A8F}"/>
    <dgm:cxn modelId="{A1B571F4-AC4D-4C90-8C57-B530428DD323}" type="presOf" srcId="{2CCBEFAB-DBF9-4912-9F0B-B0F2F50FC358}" destId="{60697EB5-0D68-45C6-A671-C67E2CE52BB7}" srcOrd="1" destOrd="0" presId="urn:microsoft.com/office/officeart/2005/8/layout/hierarchy2"/>
    <dgm:cxn modelId="{84EA8FF8-7376-496A-9ACA-F8B0210BBA22}" type="presOf" srcId="{6100F128-DC8A-4351-879F-9C0BFAE49C50}" destId="{F72AF9F8-A72F-4BBC-AF86-2382541F3FB1}" srcOrd="0" destOrd="0" presId="urn:microsoft.com/office/officeart/2005/8/layout/hierarchy2"/>
    <dgm:cxn modelId="{318ED4FB-F264-46C4-A6B0-873F08EF1F27}" type="presOf" srcId="{A2812660-7BEA-4ED2-8111-13CB741D7530}" destId="{DD1E4B2D-7434-4C32-8ECB-5D90B9BDC019}" srcOrd="0" destOrd="0" presId="urn:microsoft.com/office/officeart/2005/8/layout/hierarchy2"/>
    <dgm:cxn modelId="{FDD9A0CE-6470-41EC-9590-5381DF8AFC71}" type="presParOf" srcId="{6ED3439D-6D21-4183-A778-E28F43ADBBBF}" destId="{CA5BA40E-45B7-4FD7-8F1C-0F191550864C}" srcOrd="0" destOrd="0" presId="urn:microsoft.com/office/officeart/2005/8/layout/hierarchy2"/>
    <dgm:cxn modelId="{BC68C26D-53C9-4725-8BA7-49270B3E7F84}" type="presParOf" srcId="{CA5BA40E-45B7-4FD7-8F1C-0F191550864C}" destId="{6C57806C-D5DC-4214-9F3C-C6ABBF4B7720}" srcOrd="0" destOrd="0" presId="urn:microsoft.com/office/officeart/2005/8/layout/hierarchy2"/>
    <dgm:cxn modelId="{108017ED-231E-447C-AEE2-077597525B86}" type="presParOf" srcId="{CA5BA40E-45B7-4FD7-8F1C-0F191550864C}" destId="{43A028C0-4DF5-493F-96A6-188EC4025435}" srcOrd="1" destOrd="0" presId="urn:microsoft.com/office/officeart/2005/8/layout/hierarchy2"/>
    <dgm:cxn modelId="{A8970FC7-FA33-4404-9E71-1FBACEDDD2CF}" type="presParOf" srcId="{43A028C0-4DF5-493F-96A6-188EC4025435}" destId="{5FD6E42D-5EA6-4F23-8D35-50EB0B703452}" srcOrd="0" destOrd="0" presId="urn:microsoft.com/office/officeart/2005/8/layout/hierarchy2"/>
    <dgm:cxn modelId="{525C5C46-4C55-4EF2-B37B-4B8844F62B2E}" type="presParOf" srcId="{5FD6E42D-5EA6-4F23-8D35-50EB0B703452}" destId="{3A66C32D-6514-4090-B6FD-236117C8D09B}" srcOrd="0" destOrd="0" presId="urn:microsoft.com/office/officeart/2005/8/layout/hierarchy2"/>
    <dgm:cxn modelId="{0E100060-D533-4DAB-834F-77BBF05CBBAD}" type="presParOf" srcId="{43A028C0-4DF5-493F-96A6-188EC4025435}" destId="{210293B4-A5A5-4473-81C9-437156FEC585}" srcOrd="1" destOrd="0" presId="urn:microsoft.com/office/officeart/2005/8/layout/hierarchy2"/>
    <dgm:cxn modelId="{057A7C61-7689-4A92-8D89-E5FAD223B2B0}" type="presParOf" srcId="{210293B4-A5A5-4473-81C9-437156FEC585}" destId="{863D3044-2E4A-4F0F-944B-5AE3DE17F3AC}" srcOrd="0" destOrd="0" presId="urn:microsoft.com/office/officeart/2005/8/layout/hierarchy2"/>
    <dgm:cxn modelId="{57A2AB55-2020-41D9-BF97-B462C057E304}" type="presParOf" srcId="{210293B4-A5A5-4473-81C9-437156FEC585}" destId="{0123D150-37D8-44A4-BB35-9164E91ED755}" srcOrd="1" destOrd="0" presId="urn:microsoft.com/office/officeart/2005/8/layout/hierarchy2"/>
    <dgm:cxn modelId="{98681513-B5C2-4982-BD48-4A8EC733A0C1}" type="presParOf" srcId="{0123D150-37D8-44A4-BB35-9164E91ED755}" destId="{DEF7477F-D600-45E3-9FC3-60927082C451}" srcOrd="0" destOrd="0" presId="urn:microsoft.com/office/officeart/2005/8/layout/hierarchy2"/>
    <dgm:cxn modelId="{10651F78-85A8-46AF-9ADD-940E7B9DEAC5}" type="presParOf" srcId="{DEF7477F-D600-45E3-9FC3-60927082C451}" destId="{AA579848-72D3-4D8E-8FF7-38173D67FED3}" srcOrd="0" destOrd="0" presId="urn:microsoft.com/office/officeart/2005/8/layout/hierarchy2"/>
    <dgm:cxn modelId="{2F3BAB97-4D4C-40A1-A9D2-2F6A951E71E8}" type="presParOf" srcId="{0123D150-37D8-44A4-BB35-9164E91ED755}" destId="{B87E3D3B-BF30-4C30-B7D2-74E4B4CC984A}" srcOrd="1" destOrd="0" presId="urn:microsoft.com/office/officeart/2005/8/layout/hierarchy2"/>
    <dgm:cxn modelId="{00491522-001E-46C5-B00C-37C18E8DCE3B}" type="presParOf" srcId="{B87E3D3B-BF30-4C30-B7D2-74E4B4CC984A}" destId="{DD1E4B2D-7434-4C32-8ECB-5D90B9BDC019}" srcOrd="0" destOrd="0" presId="urn:microsoft.com/office/officeart/2005/8/layout/hierarchy2"/>
    <dgm:cxn modelId="{3B4505AE-D8AF-4659-B5AE-B1FD77153D74}" type="presParOf" srcId="{B87E3D3B-BF30-4C30-B7D2-74E4B4CC984A}" destId="{97EA35C0-B44A-4A8F-AB4B-6C23A807F13D}" srcOrd="1" destOrd="0" presId="urn:microsoft.com/office/officeart/2005/8/layout/hierarchy2"/>
    <dgm:cxn modelId="{770A6BB6-5AAE-493D-8668-787861117804}" type="presParOf" srcId="{0123D150-37D8-44A4-BB35-9164E91ED755}" destId="{E422E79B-E9C9-44CD-800D-4E95E459EBCB}" srcOrd="2" destOrd="0" presId="urn:microsoft.com/office/officeart/2005/8/layout/hierarchy2"/>
    <dgm:cxn modelId="{29576633-61FE-4699-9AEF-86ED7E79C100}" type="presParOf" srcId="{E422E79B-E9C9-44CD-800D-4E95E459EBCB}" destId="{113553F2-9B8B-4686-8177-132A2312467C}" srcOrd="0" destOrd="0" presId="urn:microsoft.com/office/officeart/2005/8/layout/hierarchy2"/>
    <dgm:cxn modelId="{554D2F44-B064-4060-A47E-5FA8121C7545}" type="presParOf" srcId="{0123D150-37D8-44A4-BB35-9164E91ED755}" destId="{11CB64C2-F0BB-4384-9F01-A583BA09FDDF}" srcOrd="3" destOrd="0" presId="urn:microsoft.com/office/officeart/2005/8/layout/hierarchy2"/>
    <dgm:cxn modelId="{B2D66972-B00F-46B0-AAAF-E800693C911D}" type="presParOf" srcId="{11CB64C2-F0BB-4384-9F01-A583BA09FDDF}" destId="{8440B866-14C7-4A37-A692-0EB566FD01C7}" srcOrd="0" destOrd="0" presId="urn:microsoft.com/office/officeart/2005/8/layout/hierarchy2"/>
    <dgm:cxn modelId="{8A68F036-D7C7-4B2E-A804-9AB15F4BE5A2}" type="presParOf" srcId="{11CB64C2-F0BB-4384-9F01-A583BA09FDDF}" destId="{04CDBF32-12AC-49E3-8006-D2AF55A28F35}" srcOrd="1" destOrd="0" presId="urn:microsoft.com/office/officeart/2005/8/layout/hierarchy2"/>
    <dgm:cxn modelId="{1BAD668D-6565-4218-B870-39109D121337}" type="presParOf" srcId="{43A028C0-4DF5-493F-96A6-188EC4025435}" destId="{8E12724A-BB5B-492E-B16B-388F235EF1D5}" srcOrd="2" destOrd="0" presId="urn:microsoft.com/office/officeart/2005/8/layout/hierarchy2"/>
    <dgm:cxn modelId="{984E30C8-0DC2-4EEA-AA0F-462D2DC6DC6D}" type="presParOf" srcId="{8E12724A-BB5B-492E-B16B-388F235EF1D5}" destId="{60697EB5-0D68-45C6-A671-C67E2CE52BB7}" srcOrd="0" destOrd="0" presId="urn:microsoft.com/office/officeart/2005/8/layout/hierarchy2"/>
    <dgm:cxn modelId="{9F3706C8-830A-4714-BAAB-2629629B20F0}" type="presParOf" srcId="{43A028C0-4DF5-493F-96A6-188EC4025435}" destId="{8652894E-C6B4-4E8C-A9B5-8E28BF009C2C}" srcOrd="3" destOrd="0" presId="urn:microsoft.com/office/officeart/2005/8/layout/hierarchy2"/>
    <dgm:cxn modelId="{069E02EB-27ED-46DC-BE90-5A082FD5FBFE}" type="presParOf" srcId="{8652894E-C6B4-4E8C-A9B5-8E28BF009C2C}" destId="{F72AF9F8-A72F-4BBC-AF86-2382541F3FB1}" srcOrd="0" destOrd="0" presId="urn:microsoft.com/office/officeart/2005/8/layout/hierarchy2"/>
    <dgm:cxn modelId="{E34F398F-05E8-4792-B459-CA0D503CCC2C}" type="presParOf" srcId="{8652894E-C6B4-4E8C-A9B5-8E28BF009C2C}" destId="{346789D6-3CE2-4790-907C-E1ED44FCA793}" srcOrd="1" destOrd="0" presId="urn:microsoft.com/office/officeart/2005/8/layout/hierarchy2"/>
    <dgm:cxn modelId="{10856FA5-43A6-4423-9B0B-F27F30559460}" type="presParOf" srcId="{346789D6-3CE2-4790-907C-E1ED44FCA793}" destId="{66BCF49A-E90E-4562-8166-31964085D7AF}" srcOrd="0" destOrd="0" presId="urn:microsoft.com/office/officeart/2005/8/layout/hierarchy2"/>
    <dgm:cxn modelId="{0DE0D8EE-354A-4386-B0E4-EF0A10CFFFE0}" type="presParOf" srcId="{66BCF49A-E90E-4562-8166-31964085D7AF}" destId="{2FF6C50D-9FB0-41E2-BA85-FC45DC791D8A}" srcOrd="0" destOrd="0" presId="urn:microsoft.com/office/officeart/2005/8/layout/hierarchy2"/>
    <dgm:cxn modelId="{A909AD80-37BD-4C49-86ED-44B2E82DA0A3}" type="presParOf" srcId="{346789D6-3CE2-4790-907C-E1ED44FCA793}" destId="{155A6BD3-CAC0-437B-9DE1-3B5A0D874343}" srcOrd="1" destOrd="0" presId="urn:microsoft.com/office/officeart/2005/8/layout/hierarchy2"/>
    <dgm:cxn modelId="{B12BC422-CC44-4F33-8DC7-8C82383226A4}" type="presParOf" srcId="{155A6BD3-CAC0-437B-9DE1-3B5A0D874343}" destId="{97F2A7D7-277B-4A40-BE33-84D8BD60E55B}" srcOrd="0" destOrd="0" presId="urn:microsoft.com/office/officeart/2005/8/layout/hierarchy2"/>
    <dgm:cxn modelId="{75CD8DD1-C1B1-4387-91B7-8C88D780858E}" type="presParOf" srcId="{155A6BD3-CAC0-437B-9DE1-3B5A0D874343}" destId="{DC46300A-1C42-43A0-A543-A7974DE22B44}" srcOrd="1" destOrd="0" presId="urn:microsoft.com/office/officeart/2005/8/layout/hierarchy2"/>
    <dgm:cxn modelId="{B191FD85-D7A8-42C5-827B-00C1F074B3F7}" type="presParOf" srcId="{346789D6-3CE2-4790-907C-E1ED44FCA793}" destId="{9C372DFD-DAAC-490A-84ED-3C6A1727E28A}" srcOrd="2" destOrd="0" presId="urn:microsoft.com/office/officeart/2005/8/layout/hierarchy2"/>
    <dgm:cxn modelId="{19C39C74-2BD3-4C18-84B4-AA10E7CF3A00}" type="presParOf" srcId="{9C372DFD-DAAC-490A-84ED-3C6A1727E28A}" destId="{65D7FDE1-D607-4F44-ADA9-41A9467764A0}" srcOrd="0" destOrd="0" presId="urn:microsoft.com/office/officeart/2005/8/layout/hierarchy2"/>
    <dgm:cxn modelId="{2D408B22-2F59-4D95-A34D-B4EFBC9309D9}" type="presParOf" srcId="{346789D6-3CE2-4790-907C-E1ED44FCA793}" destId="{E5B5BB59-C1A7-4C3F-ADE5-D222E40704B8}" srcOrd="3" destOrd="0" presId="urn:microsoft.com/office/officeart/2005/8/layout/hierarchy2"/>
    <dgm:cxn modelId="{2D258F2B-5B51-44D7-A102-DF2E213EF314}" type="presParOf" srcId="{E5B5BB59-C1A7-4C3F-ADE5-D222E40704B8}" destId="{B94333EB-C3C1-4446-85F1-0FCDC0EAF83E}" srcOrd="0" destOrd="0" presId="urn:microsoft.com/office/officeart/2005/8/layout/hierarchy2"/>
    <dgm:cxn modelId="{C3A55265-9E49-4F04-9E80-F73DC0DFBDB0}" type="presParOf" srcId="{E5B5BB59-C1A7-4C3F-ADE5-D222E40704B8}" destId="{653D8002-4FBC-42F9-9AEF-44473A2DA813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71602F-F679-457C-B960-2E8B36D33F35}" type="doc">
      <dgm:prSet loTypeId="urn:microsoft.com/office/officeart/2005/8/layout/venn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5707E88D-3067-41D6-B094-06D3EBBFD9B4}">
      <dgm:prSet phldrT="[Texto]" custT="1"/>
      <dgm:spPr>
        <a:solidFill>
          <a:srgbClr val="002060"/>
        </a:solidFill>
      </dgm:spPr>
      <dgm:t>
        <a:bodyPr/>
        <a:lstStyle/>
        <a:p>
          <a:pPr>
            <a:lnSpc>
              <a:spcPct val="100000"/>
            </a:lnSpc>
          </a:pPr>
          <a:r>
            <a:rPr lang="pt-BR" sz="1400" b="1" dirty="0"/>
            <a:t>Sistema de Ensino</a:t>
          </a:r>
        </a:p>
        <a:p>
          <a:pPr>
            <a:lnSpc>
              <a:spcPct val="100000"/>
            </a:lnSpc>
          </a:pPr>
          <a:r>
            <a:rPr lang="pt-BR" sz="800" b="1" dirty="0"/>
            <a:t>(</a:t>
          </a:r>
          <a:r>
            <a:rPr lang="pt-BR" sz="900" dirty="0"/>
            <a:t>NORMAS, RECURSOS FINANCEIROS)</a:t>
          </a:r>
        </a:p>
      </dgm:t>
    </dgm:pt>
    <dgm:pt modelId="{01B48046-E1FB-4829-B39F-4FB2BFA7B95F}" type="parTrans" cxnId="{3FDE9436-B43E-4C94-82B3-CFFF34D8CB03}">
      <dgm:prSet/>
      <dgm:spPr/>
      <dgm:t>
        <a:bodyPr/>
        <a:lstStyle/>
        <a:p>
          <a:endParaRPr lang="pt-BR"/>
        </a:p>
      </dgm:t>
    </dgm:pt>
    <dgm:pt modelId="{68339C87-E4DE-482E-B589-A1D11BF2A293}" type="sibTrans" cxnId="{3FDE9436-B43E-4C94-82B3-CFFF34D8CB03}">
      <dgm:prSet/>
      <dgm:spPr/>
      <dgm:t>
        <a:bodyPr/>
        <a:lstStyle/>
        <a:p>
          <a:endParaRPr lang="pt-BR"/>
        </a:p>
      </dgm:t>
    </dgm:pt>
    <dgm:pt modelId="{5B93C3BE-322B-4B1D-8784-FED3082C4223}">
      <dgm:prSet phldrT="[Texto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pt-BR" sz="1400" b="1" dirty="0"/>
            <a:t>Gestores e Profissionais da Educação</a:t>
          </a:r>
        </a:p>
      </dgm:t>
    </dgm:pt>
    <dgm:pt modelId="{85C76588-5624-442D-B282-8249FF3BD0C2}" type="parTrans" cxnId="{A1328BE2-F9AC-4FAF-8A0E-1D06C92B1FB8}">
      <dgm:prSet/>
      <dgm:spPr/>
      <dgm:t>
        <a:bodyPr/>
        <a:lstStyle/>
        <a:p>
          <a:endParaRPr lang="pt-BR"/>
        </a:p>
      </dgm:t>
    </dgm:pt>
    <dgm:pt modelId="{E8558E46-EF9A-4824-8123-E4E9CDDD89EF}" type="sibTrans" cxnId="{A1328BE2-F9AC-4FAF-8A0E-1D06C92B1FB8}">
      <dgm:prSet/>
      <dgm:spPr/>
      <dgm:t>
        <a:bodyPr/>
        <a:lstStyle/>
        <a:p>
          <a:endParaRPr lang="pt-BR"/>
        </a:p>
      </dgm:t>
    </dgm:pt>
    <dgm:pt modelId="{EF9085D1-27D4-43FF-BABE-950110C4EDBC}">
      <dgm:prSet phldrT="[Texto]" custT="1"/>
      <dgm:spPr>
        <a:solidFill>
          <a:srgbClr val="00B050"/>
        </a:solidFill>
      </dgm:spPr>
      <dgm:t>
        <a:bodyPr/>
        <a:lstStyle/>
        <a:p>
          <a:r>
            <a:rPr lang="pt-BR" sz="1400" b="1" dirty="0"/>
            <a:t>Pais, familiares, Comunidade escolar</a:t>
          </a:r>
        </a:p>
      </dgm:t>
    </dgm:pt>
    <dgm:pt modelId="{01940ADC-5CDF-4C5B-9620-F7E03CA0BC39}" type="parTrans" cxnId="{41317B57-2D6A-49CE-AE93-2ADA0640F471}">
      <dgm:prSet/>
      <dgm:spPr/>
      <dgm:t>
        <a:bodyPr/>
        <a:lstStyle/>
        <a:p>
          <a:endParaRPr lang="pt-BR"/>
        </a:p>
      </dgm:t>
    </dgm:pt>
    <dgm:pt modelId="{C55C79EA-1C47-4273-9C2D-8EBA58EA5AF9}" type="sibTrans" cxnId="{41317B57-2D6A-49CE-AE93-2ADA0640F471}">
      <dgm:prSet/>
      <dgm:spPr/>
      <dgm:t>
        <a:bodyPr/>
        <a:lstStyle/>
        <a:p>
          <a:endParaRPr lang="pt-BR"/>
        </a:p>
      </dgm:t>
    </dgm:pt>
    <dgm:pt modelId="{DBDDF7A9-9D0E-454B-A636-F74154BDFA25}">
      <dgm:prSet phldrT="[Texto]"/>
      <dgm:spPr>
        <a:solidFill>
          <a:srgbClr val="FFC000"/>
        </a:solidFill>
      </dgm:spPr>
      <dgm:t>
        <a:bodyPr/>
        <a:lstStyle/>
        <a:p>
          <a:r>
            <a:rPr lang="pt-BR" b="1" dirty="0">
              <a:solidFill>
                <a:srgbClr val="0070C0"/>
              </a:solidFill>
            </a:rPr>
            <a:t>ALUNOS</a:t>
          </a:r>
        </a:p>
      </dgm:t>
    </dgm:pt>
    <dgm:pt modelId="{2DEE77C8-AAB6-42FD-B9E9-A67B7C80E471}" type="parTrans" cxnId="{C221FB0D-449B-4925-A2A6-B5A6069A09E3}">
      <dgm:prSet/>
      <dgm:spPr/>
      <dgm:t>
        <a:bodyPr/>
        <a:lstStyle/>
        <a:p>
          <a:endParaRPr lang="pt-BR"/>
        </a:p>
      </dgm:t>
    </dgm:pt>
    <dgm:pt modelId="{31C97507-731A-4E97-8A48-55706E194915}" type="sibTrans" cxnId="{C221FB0D-449B-4925-A2A6-B5A6069A09E3}">
      <dgm:prSet/>
      <dgm:spPr/>
      <dgm:t>
        <a:bodyPr/>
        <a:lstStyle/>
        <a:p>
          <a:endParaRPr lang="pt-BR"/>
        </a:p>
      </dgm:t>
    </dgm:pt>
    <dgm:pt modelId="{9346C0F5-1BFB-4C5D-BCDD-52283B59A053}" type="pres">
      <dgm:prSet presAssocID="{B071602F-F679-457C-B960-2E8B36D33F35}" presName="Name0" presStyleCnt="0">
        <dgm:presLayoutVars>
          <dgm:chMax val="7"/>
          <dgm:resizeHandles val="exact"/>
        </dgm:presLayoutVars>
      </dgm:prSet>
      <dgm:spPr/>
    </dgm:pt>
    <dgm:pt modelId="{F048E107-2A9A-4417-9D48-0870F0186CA6}" type="pres">
      <dgm:prSet presAssocID="{B071602F-F679-457C-B960-2E8B36D33F35}" presName="comp1" presStyleCnt="0"/>
      <dgm:spPr/>
    </dgm:pt>
    <dgm:pt modelId="{D95766F7-03BC-4C68-B5D0-76D5B21EE53B}" type="pres">
      <dgm:prSet presAssocID="{B071602F-F679-457C-B960-2E8B36D33F35}" presName="circle1" presStyleLbl="node1" presStyleIdx="0" presStyleCnt="4" custScaleX="109011"/>
      <dgm:spPr/>
    </dgm:pt>
    <dgm:pt modelId="{F391CBFD-AD96-462B-BDDF-634CC8564661}" type="pres">
      <dgm:prSet presAssocID="{B071602F-F679-457C-B960-2E8B36D33F35}" presName="c1text" presStyleLbl="node1" presStyleIdx="0" presStyleCnt="4">
        <dgm:presLayoutVars>
          <dgm:bulletEnabled val="1"/>
        </dgm:presLayoutVars>
      </dgm:prSet>
      <dgm:spPr/>
    </dgm:pt>
    <dgm:pt modelId="{5D461727-1666-44DE-8AD8-63B1C85F83E3}" type="pres">
      <dgm:prSet presAssocID="{B071602F-F679-457C-B960-2E8B36D33F35}" presName="comp2" presStyleCnt="0"/>
      <dgm:spPr/>
    </dgm:pt>
    <dgm:pt modelId="{A25EC4CF-29A3-4A3D-B104-7BE0F7780EFA}" type="pres">
      <dgm:prSet presAssocID="{B071602F-F679-457C-B960-2E8B36D33F35}" presName="circle2" presStyleLbl="node1" presStyleIdx="1" presStyleCnt="4"/>
      <dgm:spPr/>
    </dgm:pt>
    <dgm:pt modelId="{E8C2CA1F-404C-4DBF-8FA3-BB8AEC07D96F}" type="pres">
      <dgm:prSet presAssocID="{B071602F-F679-457C-B960-2E8B36D33F35}" presName="c2text" presStyleLbl="node1" presStyleIdx="1" presStyleCnt="4">
        <dgm:presLayoutVars>
          <dgm:bulletEnabled val="1"/>
        </dgm:presLayoutVars>
      </dgm:prSet>
      <dgm:spPr/>
    </dgm:pt>
    <dgm:pt modelId="{6FE6D5CB-4125-4814-A040-8FADF24521B2}" type="pres">
      <dgm:prSet presAssocID="{B071602F-F679-457C-B960-2E8B36D33F35}" presName="comp3" presStyleCnt="0"/>
      <dgm:spPr/>
    </dgm:pt>
    <dgm:pt modelId="{E4F5CAEF-DFF8-40A4-98C6-5337BDD43818}" type="pres">
      <dgm:prSet presAssocID="{B071602F-F679-457C-B960-2E8B36D33F35}" presName="circle3" presStyleLbl="node1" presStyleIdx="2" presStyleCnt="4"/>
      <dgm:spPr/>
    </dgm:pt>
    <dgm:pt modelId="{407AFAD5-8C85-4E1A-9486-F7611AAA89F0}" type="pres">
      <dgm:prSet presAssocID="{B071602F-F679-457C-B960-2E8B36D33F35}" presName="c3text" presStyleLbl="node1" presStyleIdx="2" presStyleCnt="4">
        <dgm:presLayoutVars>
          <dgm:bulletEnabled val="1"/>
        </dgm:presLayoutVars>
      </dgm:prSet>
      <dgm:spPr/>
    </dgm:pt>
    <dgm:pt modelId="{41D71BE2-0BB3-425F-BEB9-0FF6D96E9AFF}" type="pres">
      <dgm:prSet presAssocID="{B071602F-F679-457C-B960-2E8B36D33F35}" presName="comp4" presStyleCnt="0"/>
      <dgm:spPr/>
    </dgm:pt>
    <dgm:pt modelId="{69569026-F0AC-4F52-9CA7-DA0DA111CC05}" type="pres">
      <dgm:prSet presAssocID="{B071602F-F679-457C-B960-2E8B36D33F35}" presName="circle4" presStyleLbl="node1" presStyleIdx="3" presStyleCnt="4"/>
      <dgm:spPr/>
    </dgm:pt>
    <dgm:pt modelId="{AA32CF3C-ADC7-4292-A52B-8E94C2AFC874}" type="pres">
      <dgm:prSet presAssocID="{B071602F-F679-457C-B960-2E8B36D33F35}" presName="c4text" presStyleLbl="node1" presStyleIdx="3" presStyleCnt="4">
        <dgm:presLayoutVars>
          <dgm:bulletEnabled val="1"/>
        </dgm:presLayoutVars>
      </dgm:prSet>
      <dgm:spPr/>
    </dgm:pt>
  </dgm:ptLst>
  <dgm:cxnLst>
    <dgm:cxn modelId="{B9B6CE05-E6E6-4D96-BC81-3C9B86FC075D}" type="presOf" srcId="{EF9085D1-27D4-43FF-BABE-950110C4EDBC}" destId="{E4F5CAEF-DFF8-40A4-98C6-5337BDD43818}" srcOrd="0" destOrd="0" presId="urn:microsoft.com/office/officeart/2005/8/layout/venn2"/>
    <dgm:cxn modelId="{C221FB0D-449B-4925-A2A6-B5A6069A09E3}" srcId="{B071602F-F679-457C-B960-2E8B36D33F35}" destId="{DBDDF7A9-9D0E-454B-A636-F74154BDFA25}" srcOrd="3" destOrd="0" parTransId="{2DEE77C8-AAB6-42FD-B9E9-A67B7C80E471}" sibTransId="{31C97507-731A-4E97-8A48-55706E194915}"/>
    <dgm:cxn modelId="{9B49E51F-C8FC-49A9-9197-65D3CE0C3CA3}" type="presOf" srcId="{5707E88D-3067-41D6-B094-06D3EBBFD9B4}" destId="{D95766F7-03BC-4C68-B5D0-76D5B21EE53B}" srcOrd="0" destOrd="0" presId="urn:microsoft.com/office/officeart/2005/8/layout/venn2"/>
    <dgm:cxn modelId="{4424232F-A136-4139-9A89-7548B0732731}" type="presOf" srcId="{EF9085D1-27D4-43FF-BABE-950110C4EDBC}" destId="{407AFAD5-8C85-4E1A-9486-F7611AAA89F0}" srcOrd="1" destOrd="0" presId="urn:microsoft.com/office/officeart/2005/8/layout/venn2"/>
    <dgm:cxn modelId="{3FDE9436-B43E-4C94-82B3-CFFF34D8CB03}" srcId="{B071602F-F679-457C-B960-2E8B36D33F35}" destId="{5707E88D-3067-41D6-B094-06D3EBBFD9B4}" srcOrd="0" destOrd="0" parTransId="{01B48046-E1FB-4829-B39F-4FB2BFA7B95F}" sibTransId="{68339C87-E4DE-482E-B589-A1D11BF2A293}"/>
    <dgm:cxn modelId="{BF64413E-B7F3-4E99-9E57-844E0C7C1E8E}" type="presOf" srcId="{DBDDF7A9-9D0E-454B-A636-F74154BDFA25}" destId="{AA32CF3C-ADC7-4292-A52B-8E94C2AFC874}" srcOrd="1" destOrd="0" presId="urn:microsoft.com/office/officeart/2005/8/layout/venn2"/>
    <dgm:cxn modelId="{AE520347-6177-4CED-AE5A-81E780C9CC9A}" type="presOf" srcId="{DBDDF7A9-9D0E-454B-A636-F74154BDFA25}" destId="{69569026-F0AC-4F52-9CA7-DA0DA111CC05}" srcOrd="0" destOrd="0" presId="urn:microsoft.com/office/officeart/2005/8/layout/venn2"/>
    <dgm:cxn modelId="{41317B57-2D6A-49CE-AE93-2ADA0640F471}" srcId="{B071602F-F679-457C-B960-2E8B36D33F35}" destId="{EF9085D1-27D4-43FF-BABE-950110C4EDBC}" srcOrd="2" destOrd="0" parTransId="{01940ADC-5CDF-4C5B-9620-F7E03CA0BC39}" sibTransId="{C55C79EA-1C47-4273-9C2D-8EBA58EA5AF9}"/>
    <dgm:cxn modelId="{56FBF1B8-F1BD-4425-9D12-D50A2C7D9A5B}" type="presOf" srcId="{B071602F-F679-457C-B960-2E8B36D33F35}" destId="{9346C0F5-1BFB-4C5D-BCDD-52283B59A053}" srcOrd="0" destOrd="0" presId="urn:microsoft.com/office/officeart/2005/8/layout/venn2"/>
    <dgm:cxn modelId="{9982D1C4-D494-4FEB-9F3B-2CF02F01CDE1}" type="presOf" srcId="{5707E88D-3067-41D6-B094-06D3EBBFD9B4}" destId="{F391CBFD-AD96-462B-BDDF-634CC8564661}" srcOrd="1" destOrd="0" presId="urn:microsoft.com/office/officeart/2005/8/layout/venn2"/>
    <dgm:cxn modelId="{407B8CD2-AD2D-487B-9F5B-1A8519BE398D}" type="presOf" srcId="{5B93C3BE-322B-4B1D-8784-FED3082C4223}" destId="{A25EC4CF-29A3-4A3D-B104-7BE0F7780EFA}" srcOrd="0" destOrd="0" presId="urn:microsoft.com/office/officeart/2005/8/layout/venn2"/>
    <dgm:cxn modelId="{A1328BE2-F9AC-4FAF-8A0E-1D06C92B1FB8}" srcId="{B071602F-F679-457C-B960-2E8B36D33F35}" destId="{5B93C3BE-322B-4B1D-8784-FED3082C4223}" srcOrd="1" destOrd="0" parTransId="{85C76588-5624-442D-B282-8249FF3BD0C2}" sibTransId="{E8558E46-EF9A-4824-8123-E4E9CDDD89EF}"/>
    <dgm:cxn modelId="{BE32BDE5-1FD4-4134-9E85-E012C79C0D94}" type="presOf" srcId="{5B93C3BE-322B-4B1D-8784-FED3082C4223}" destId="{E8C2CA1F-404C-4DBF-8FA3-BB8AEC07D96F}" srcOrd="1" destOrd="0" presId="urn:microsoft.com/office/officeart/2005/8/layout/venn2"/>
    <dgm:cxn modelId="{BB737508-A6F0-4F49-A526-615F20F09F6A}" type="presParOf" srcId="{9346C0F5-1BFB-4C5D-BCDD-52283B59A053}" destId="{F048E107-2A9A-4417-9D48-0870F0186CA6}" srcOrd="0" destOrd="0" presId="urn:microsoft.com/office/officeart/2005/8/layout/venn2"/>
    <dgm:cxn modelId="{84640FB9-9252-418B-92C1-891AE93C9A66}" type="presParOf" srcId="{F048E107-2A9A-4417-9D48-0870F0186CA6}" destId="{D95766F7-03BC-4C68-B5D0-76D5B21EE53B}" srcOrd="0" destOrd="0" presId="urn:microsoft.com/office/officeart/2005/8/layout/venn2"/>
    <dgm:cxn modelId="{54DB98F3-C1D9-496A-A912-8E3DBFE3B088}" type="presParOf" srcId="{F048E107-2A9A-4417-9D48-0870F0186CA6}" destId="{F391CBFD-AD96-462B-BDDF-634CC8564661}" srcOrd="1" destOrd="0" presId="urn:microsoft.com/office/officeart/2005/8/layout/venn2"/>
    <dgm:cxn modelId="{8715CD25-91CA-4CFB-B173-A2086F50BA14}" type="presParOf" srcId="{9346C0F5-1BFB-4C5D-BCDD-52283B59A053}" destId="{5D461727-1666-44DE-8AD8-63B1C85F83E3}" srcOrd="1" destOrd="0" presId="urn:microsoft.com/office/officeart/2005/8/layout/venn2"/>
    <dgm:cxn modelId="{E7EE967D-CF6E-44A9-8C79-FB428E5C914E}" type="presParOf" srcId="{5D461727-1666-44DE-8AD8-63B1C85F83E3}" destId="{A25EC4CF-29A3-4A3D-B104-7BE0F7780EFA}" srcOrd="0" destOrd="0" presId="urn:microsoft.com/office/officeart/2005/8/layout/venn2"/>
    <dgm:cxn modelId="{3A7DA187-EB1E-4AF7-B5D0-039381226F54}" type="presParOf" srcId="{5D461727-1666-44DE-8AD8-63B1C85F83E3}" destId="{E8C2CA1F-404C-4DBF-8FA3-BB8AEC07D96F}" srcOrd="1" destOrd="0" presId="urn:microsoft.com/office/officeart/2005/8/layout/venn2"/>
    <dgm:cxn modelId="{D4E798B7-4EA7-485D-96F0-BAC2D70B9841}" type="presParOf" srcId="{9346C0F5-1BFB-4C5D-BCDD-52283B59A053}" destId="{6FE6D5CB-4125-4814-A040-8FADF24521B2}" srcOrd="2" destOrd="0" presId="urn:microsoft.com/office/officeart/2005/8/layout/venn2"/>
    <dgm:cxn modelId="{C3EBD93F-FB0D-40CD-940A-7586C9B0A16A}" type="presParOf" srcId="{6FE6D5CB-4125-4814-A040-8FADF24521B2}" destId="{E4F5CAEF-DFF8-40A4-98C6-5337BDD43818}" srcOrd="0" destOrd="0" presId="urn:microsoft.com/office/officeart/2005/8/layout/venn2"/>
    <dgm:cxn modelId="{CC37F808-342C-499F-857D-EE60730470C2}" type="presParOf" srcId="{6FE6D5CB-4125-4814-A040-8FADF24521B2}" destId="{407AFAD5-8C85-4E1A-9486-F7611AAA89F0}" srcOrd="1" destOrd="0" presId="urn:microsoft.com/office/officeart/2005/8/layout/venn2"/>
    <dgm:cxn modelId="{C7A44DF0-C65F-498C-9D11-6C46527F1A8F}" type="presParOf" srcId="{9346C0F5-1BFB-4C5D-BCDD-52283B59A053}" destId="{41D71BE2-0BB3-425F-BEB9-0FF6D96E9AFF}" srcOrd="3" destOrd="0" presId="urn:microsoft.com/office/officeart/2005/8/layout/venn2"/>
    <dgm:cxn modelId="{3B907D78-556A-486E-AA29-918DF8B7FBC3}" type="presParOf" srcId="{41D71BE2-0BB3-425F-BEB9-0FF6D96E9AFF}" destId="{69569026-F0AC-4F52-9CA7-DA0DA111CC05}" srcOrd="0" destOrd="0" presId="urn:microsoft.com/office/officeart/2005/8/layout/venn2"/>
    <dgm:cxn modelId="{595838D2-B3E3-426C-804C-291A389E80F2}" type="presParOf" srcId="{41D71BE2-0BB3-425F-BEB9-0FF6D96E9AFF}" destId="{AA32CF3C-ADC7-4292-A52B-8E94C2AFC874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4D5E27C-6573-400B-835D-32A7E4953410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6DE1D1F5-B441-4158-85FF-3BA0BD9F82C5}">
      <dgm:prSet phldrT="[Texto]"/>
      <dgm:spPr>
        <a:solidFill>
          <a:schemeClr val="accent2"/>
        </a:solidFill>
      </dgm:spPr>
      <dgm:t>
        <a:bodyPr/>
        <a:lstStyle/>
        <a:p>
          <a:endParaRPr lang="pt-BR" dirty="0"/>
        </a:p>
      </dgm:t>
    </dgm:pt>
    <dgm:pt modelId="{476DBF84-F90B-4E36-B429-2EBED5800CC9}" type="parTrans" cxnId="{62F27F3B-E257-455B-B9F5-27DE555CF243}">
      <dgm:prSet/>
      <dgm:spPr/>
      <dgm:t>
        <a:bodyPr/>
        <a:lstStyle/>
        <a:p>
          <a:endParaRPr lang="pt-BR"/>
        </a:p>
      </dgm:t>
    </dgm:pt>
    <dgm:pt modelId="{16AAC3E3-D445-43AD-85CC-1415E4455ECA}" type="sibTrans" cxnId="{62F27F3B-E257-455B-B9F5-27DE555CF243}">
      <dgm:prSet/>
      <dgm:spPr/>
      <dgm:t>
        <a:bodyPr/>
        <a:lstStyle/>
        <a:p>
          <a:endParaRPr lang="pt-BR"/>
        </a:p>
      </dgm:t>
    </dgm:pt>
    <dgm:pt modelId="{6640C77C-B5A8-4A92-8BE0-8A3091F66064}">
      <dgm:prSet phldrT="[Texto]"/>
      <dgm:spPr>
        <a:solidFill>
          <a:srgbClr val="002060"/>
        </a:solidFill>
      </dgm:spPr>
      <dgm:t>
        <a:bodyPr/>
        <a:lstStyle/>
        <a:p>
          <a:endParaRPr lang="pt-BR" dirty="0"/>
        </a:p>
      </dgm:t>
    </dgm:pt>
    <dgm:pt modelId="{5E4C0D31-0E29-4B8F-B15E-7D1E1BC776EC}" type="parTrans" cxnId="{12C18BE7-1FAA-43E2-9C9D-86C67808F088}">
      <dgm:prSet/>
      <dgm:spPr/>
      <dgm:t>
        <a:bodyPr/>
        <a:lstStyle/>
        <a:p>
          <a:endParaRPr lang="pt-BR"/>
        </a:p>
      </dgm:t>
    </dgm:pt>
    <dgm:pt modelId="{8A805A99-3B63-412E-B5B7-CC040D33C4E7}" type="sibTrans" cxnId="{12C18BE7-1FAA-43E2-9C9D-86C67808F088}">
      <dgm:prSet/>
      <dgm:spPr/>
      <dgm:t>
        <a:bodyPr/>
        <a:lstStyle/>
        <a:p>
          <a:endParaRPr lang="pt-BR"/>
        </a:p>
      </dgm:t>
    </dgm:pt>
    <dgm:pt modelId="{E133C299-B01E-4A71-AF0B-B0CA25AE4089}">
      <dgm:prSet phldrT="[Texto]"/>
      <dgm:spPr/>
      <dgm:t>
        <a:bodyPr/>
        <a:lstStyle/>
        <a:p>
          <a:endParaRPr lang="pt-BR" dirty="0"/>
        </a:p>
      </dgm:t>
    </dgm:pt>
    <dgm:pt modelId="{043456F2-7F9C-4437-90BC-C1EA592F6D2A}" type="parTrans" cxnId="{C21FB170-B05E-4E95-8406-1F0F9BC31816}">
      <dgm:prSet/>
      <dgm:spPr/>
      <dgm:t>
        <a:bodyPr/>
        <a:lstStyle/>
        <a:p>
          <a:endParaRPr lang="pt-BR"/>
        </a:p>
      </dgm:t>
    </dgm:pt>
    <dgm:pt modelId="{F7042D0A-8D4A-4E29-B553-70C64417C27E}" type="sibTrans" cxnId="{C21FB170-B05E-4E95-8406-1F0F9BC31816}">
      <dgm:prSet/>
      <dgm:spPr/>
      <dgm:t>
        <a:bodyPr/>
        <a:lstStyle/>
        <a:p>
          <a:endParaRPr lang="pt-BR"/>
        </a:p>
      </dgm:t>
    </dgm:pt>
    <dgm:pt modelId="{D1271137-43FA-43A2-B40F-F0B18BFF99B5}" type="pres">
      <dgm:prSet presAssocID="{A4D5E27C-6573-400B-835D-32A7E4953410}" presName="Name0" presStyleCnt="0">
        <dgm:presLayoutVars>
          <dgm:dir/>
          <dgm:animLvl val="lvl"/>
          <dgm:resizeHandles val="exact"/>
        </dgm:presLayoutVars>
      </dgm:prSet>
      <dgm:spPr/>
    </dgm:pt>
    <dgm:pt modelId="{377D8779-268C-4A66-9FB5-06790A76217D}" type="pres">
      <dgm:prSet presAssocID="{6DE1D1F5-B441-4158-85FF-3BA0BD9F82C5}" presName="Name8" presStyleCnt="0"/>
      <dgm:spPr/>
    </dgm:pt>
    <dgm:pt modelId="{0A1F25DC-9DFB-48DC-88E1-0B5ADCCD0B45}" type="pres">
      <dgm:prSet presAssocID="{6DE1D1F5-B441-4158-85FF-3BA0BD9F82C5}" presName="level" presStyleLbl="node1" presStyleIdx="0" presStyleCnt="3" custLinFactNeighborY="-23356">
        <dgm:presLayoutVars>
          <dgm:chMax val="1"/>
          <dgm:bulletEnabled val="1"/>
        </dgm:presLayoutVars>
      </dgm:prSet>
      <dgm:spPr/>
    </dgm:pt>
    <dgm:pt modelId="{414CC82F-020C-4C5D-A5DD-1B4A0F77288D}" type="pres">
      <dgm:prSet presAssocID="{6DE1D1F5-B441-4158-85FF-3BA0BD9F82C5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2E6D85B0-5854-4953-BA8B-9EBD59920DA9}" type="pres">
      <dgm:prSet presAssocID="{6640C77C-B5A8-4A92-8BE0-8A3091F66064}" presName="Name8" presStyleCnt="0"/>
      <dgm:spPr/>
    </dgm:pt>
    <dgm:pt modelId="{377003DE-24A9-401C-8E88-97AD75FD2A10}" type="pres">
      <dgm:prSet presAssocID="{6640C77C-B5A8-4A92-8BE0-8A3091F66064}" presName="level" presStyleLbl="node1" presStyleIdx="1" presStyleCnt="3">
        <dgm:presLayoutVars>
          <dgm:chMax val="1"/>
          <dgm:bulletEnabled val="1"/>
        </dgm:presLayoutVars>
      </dgm:prSet>
      <dgm:spPr/>
    </dgm:pt>
    <dgm:pt modelId="{AEC4FA75-81E6-4C86-A42E-9CEF74DB4C4B}" type="pres">
      <dgm:prSet presAssocID="{6640C77C-B5A8-4A92-8BE0-8A3091F66064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BE44CD3E-4209-45F1-8F4C-ADE514F7AD3F}" type="pres">
      <dgm:prSet presAssocID="{E133C299-B01E-4A71-AF0B-B0CA25AE4089}" presName="Name8" presStyleCnt="0"/>
      <dgm:spPr/>
    </dgm:pt>
    <dgm:pt modelId="{4DF3E535-23CA-42D2-8F20-A84CEDBE5D35}" type="pres">
      <dgm:prSet presAssocID="{E133C299-B01E-4A71-AF0B-B0CA25AE4089}" presName="level" presStyleLbl="node1" presStyleIdx="2" presStyleCnt="3">
        <dgm:presLayoutVars>
          <dgm:chMax val="1"/>
          <dgm:bulletEnabled val="1"/>
        </dgm:presLayoutVars>
      </dgm:prSet>
      <dgm:spPr/>
    </dgm:pt>
    <dgm:pt modelId="{26822204-8BFF-48B9-9492-A1C8A5422153}" type="pres">
      <dgm:prSet presAssocID="{E133C299-B01E-4A71-AF0B-B0CA25AE4089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C6FD950A-DCFF-4F17-9B2C-6D66C6FC9A79}" type="presOf" srcId="{A4D5E27C-6573-400B-835D-32A7E4953410}" destId="{D1271137-43FA-43A2-B40F-F0B18BFF99B5}" srcOrd="0" destOrd="0" presId="urn:microsoft.com/office/officeart/2005/8/layout/pyramid1"/>
    <dgm:cxn modelId="{62F27F3B-E257-455B-B9F5-27DE555CF243}" srcId="{A4D5E27C-6573-400B-835D-32A7E4953410}" destId="{6DE1D1F5-B441-4158-85FF-3BA0BD9F82C5}" srcOrd="0" destOrd="0" parTransId="{476DBF84-F90B-4E36-B429-2EBED5800CC9}" sibTransId="{16AAC3E3-D445-43AD-85CC-1415E4455ECA}"/>
    <dgm:cxn modelId="{4658503F-904B-4659-BE51-F9B89F91CD5D}" type="presOf" srcId="{E133C299-B01E-4A71-AF0B-B0CA25AE4089}" destId="{4DF3E535-23CA-42D2-8F20-A84CEDBE5D35}" srcOrd="0" destOrd="0" presId="urn:microsoft.com/office/officeart/2005/8/layout/pyramid1"/>
    <dgm:cxn modelId="{C21FB170-B05E-4E95-8406-1F0F9BC31816}" srcId="{A4D5E27C-6573-400B-835D-32A7E4953410}" destId="{E133C299-B01E-4A71-AF0B-B0CA25AE4089}" srcOrd="2" destOrd="0" parTransId="{043456F2-7F9C-4437-90BC-C1EA592F6D2A}" sibTransId="{F7042D0A-8D4A-4E29-B553-70C64417C27E}"/>
    <dgm:cxn modelId="{E4C9EEB4-30B5-41F0-A3CB-7620AE7966D7}" type="presOf" srcId="{6DE1D1F5-B441-4158-85FF-3BA0BD9F82C5}" destId="{0A1F25DC-9DFB-48DC-88E1-0B5ADCCD0B45}" srcOrd="0" destOrd="0" presId="urn:microsoft.com/office/officeart/2005/8/layout/pyramid1"/>
    <dgm:cxn modelId="{F1722CB8-C317-40AD-B7F9-AEDFB8CCFA52}" type="presOf" srcId="{E133C299-B01E-4A71-AF0B-B0CA25AE4089}" destId="{26822204-8BFF-48B9-9492-A1C8A5422153}" srcOrd="1" destOrd="0" presId="urn:microsoft.com/office/officeart/2005/8/layout/pyramid1"/>
    <dgm:cxn modelId="{B9FFA2B9-EFE4-4BEF-9451-2C5C93D94627}" type="presOf" srcId="{6DE1D1F5-B441-4158-85FF-3BA0BD9F82C5}" destId="{414CC82F-020C-4C5D-A5DD-1B4A0F77288D}" srcOrd="1" destOrd="0" presId="urn:microsoft.com/office/officeart/2005/8/layout/pyramid1"/>
    <dgm:cxn modelId="{8525B5D0-DEBB-48F3-80D0-E605A9819C00}" type="presOf" srcId="{6640C77C-B5A8-4A92-8BE0-8A3091F66064}" destId="{AEC4FA75-81E6-4C86-A42E-9CEF74DB4C4B}" srcOrd="1" destOrd="0" presId="urn:microsoft.com/office/officeart/2005/8/layout/pyramid1"/>
    <dgm:cxn modelId="{12C18BE7-1FAA-43E2-9C9D-86C67808F088}" srcId="{A4D5E27C-6573-400B-835D-32A7E4953410}" destId="{6640C77C-B5A8-4A92-8BE0-8A3091F66064}" srcOrd="1" destOrd="0" parTransId="{5E4C0D31-0E29-4B8F-B15E-7D1E1BC776EC}" sibTransId="{8A805A99-3B63-412E-B5B7-CC040D33C4E7}"/>
    <dgm:cxn modelId="{2215DDF0-F3E0-4326-AF02-3BA41DB5BDBA}" type="presOf" srcId="{6640C77C-B5A8-4A92-8BE0-8A3091F66064}" destId="{377003DE-24A9-401C-8E88-97AD75FD2A10}" srcOrd="0" destOrd="0" presId="urn:microsoft.com/office/officeart/2005/8/layout/pyramid1"/>
    <dgm:cxn modelId="{562EAD7B-B97E-4DA3-8FA2-D30E90B3DFB5}" type="presParOf" srcId="{D1271137-43FA-43A2-B40F-F0B18BFF99B5}" destId="{377D8779-268C-4A66-9FB5-06790A76217D}" srcOrd="0" destOrd="0" presId="urn:microsoft.com/office/officeart/2005/8/layout/pyramid1"/>
    <dgm:cxn modelId="{1D36914E-4C23-4EBF-9AEF-8D7CA1B6AAF4}" type="presParOf" srcId="{377D8779-268C-4A66-9FB5-06790A76217D}" destId="{0A1F25DC-9DFB-48DC-88E1-0B5ADCCD0B45}" srcOrd="0" destOrd="0" presId="urn:microsoft.com/office/officeart/2005/8/layout/pyramid1"/>
    <dgm:cxn modelId="{4A5BB553-5CF5-43AA-ADFD-1E10BACF61D5}" type="presParOf" srcId="{377D8779-268C-4A66-9FB5-06790A76217D}" destId="{414CC82F-020C-4C5D-A5DD-1B4A0F77288D}" srcOrd="1" destOrd="0" presId="urn:microsoft.com/office/officeart/2005/8/layout/pyramid1"/>
    <dgm:cxn modelId="{999C21C8-7412-4E2F-9428-584FF1D527CF}" type="presParOf" srcId="{D1271137-43FA-43A2-B40F-F0B18BFF99B5}" destId="{2E6D85B0-5854-4953-BA8B-9EBD59920DA9}" srcOrd="1" destOrd="0" presId="urn:microsoft.com/office/officeart/2005/8/layout/pyramid1"/>
    <dgm:cxn modelId="{AD703F86-4848-451F-8A22-8FF1FF206B11}" type="presParOf" srcId="{2E6D85B0-5854-4953-BA8B-9EBD59920DA9}" destId="{377003DE-24A9-401C-8E88-97AD75FD2A10}" srcOrd="0" destOrd="0" presId="urn:microsoft.com/office/officeart/2005/8/layout/pyramid1"/>
    <dgm:cxn modelId="{074BF700-B0BC-4005-B136-FEEAF852406B}" type="presParOf" srcId="{2E6D85B0-5854-4953-BA8B-9EBD59920DA9}" destId="{AEC4FA75-81E6-4C86-A42E-9CEF74DB4C4B}" srcOrd="1" destOrd="0" presId="urn:microsoft.com/office/officeart/2005/8/layout/pyramid1"/>
    <dgm:cxn modelId="{812A3B8B-3131-484E-BA02-D0EFBB25E283}" type="presParOf" srcId="{D1271137-43FA-43A2-B40F-F0B18BFF99B5}" destId="{BE44CD3E-4209-45F1-8F4C-ADE514F7AD3F}" srcOrd="2" destOrd="0" presId="urn:microsoft.com/office/officeart/2005/8/layout/pyramid1"/>
    <dgm:cxn modelId="{A84C7986-5C35-461C-82B5-D49A2EF9ACAE}" type="presParOf" srcId="{BE44CD3E-4209-45F1-8F4C-ADE514F7AD3F}" destId="{4DF3E535-23CA-42D2-8F20-A84CEDBE5D35}" srcOrd="0" destOrd="0" presId="urn:microsoft.com/office/officeart/2005/8/layout/pyramid1"/>
    <dgm:cxn modelId="{8133B281-769F-4582-B6F3-FE15CDA6E496}" type="presParOf" srcId="{BE44CD3E-4209-45F1-8F4C-ADE514F7AD3F}" destId="{26822204-8BFF-48B9-9492-A1C8A5422153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4D5E27C-6573-400B-835D-32A7E4953410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6DE1D1F5-B441-4158-85FF-3BA0BD9F82C5}">
      <dgm:prSet phldrT="[Texto]"/>
      <dgm:spPr>
        <a:solidFill>
          <a:schemeClr val="accent2"/>
        </a:solidFill>
      </dgm:spPr>
      <dgm:t>
        <a:bodyPr/>
        <a:lstStyle/>
        <a:p>
          <a:endParaRPr lang="pt-BR" dirty="0"/>
        </a:p>
      </dgm:t>
    </dgm:pt>
    <dgm:pt modelId="{476DBF84-F90B-4E36-B429-2EBED5800CC9}" type="parTrans" cxnId="{62F27F3B-E257-455B-B9F5-27DE555CF243}">
      <dgm:prSet/>
      <dgm:spPr/>
      <dgm:t>
        <a:bodyPr/>
        <a:lstStyle/>
        <a:p>
          <a:endParaRPr lang="pt-BR"/>
        </a:p>
      </dgm:t>
    </dgm:pt>
    <dgm:pt modelId="{16AAC3E3-D445-43AD-85CC-1415E4455ECA}" type="sibTrans" cxnId="{62F27F3B-E257-455B-B9F5-27DE555CF243}">
      <dgm:prSet/>
      <dgm:spPr/>
      <dgm:t>
        <a:bodyPr/>
        <a:lstStyle/>
        <a:p>
          <a:endParaRPr lang="pt-BR"/>
        </a:p>
      </dgm:t>
    </dgm:pt>
    <dgm:pt modelId="{6640C77C-B5A8-4A92-8BE0-8A3091F66064}">
      <dgm:prSet phldrT="[Texto]"/>
      <dgm:spPr>
        <a:solidFill>
          <a:srgbClr val="002060"/>
        </a:solidFill>
      </dgm:spPr>
      <dgm:t>
        <a:bodyPr/>
        <a:lstStyle/>
        <a:p>
          <a:endParaRPr lang="pt-BR" dirty="0"/>
        </a:p>
      </dgm:t>
    </dgm:pt>
    <dgm:pt modelId="{5E4C0D31-0E29-4B8F-B15E-7D1E1BC776EC}" type="parTrans" cxnId="{12C18BE7-1FAA-43E2-9C9D-86C67808F088}">
      <dgm:prSet/>
      <dgm:spPr/>
      <dgm:t>
        <a:bodyPr/>
        <a:lstStyle/>
        <a:p>
          <a:endParaRPr lang="pt-BR"/>
        </a:p>
      </dgm:t>
    </dgm:pt>
    <dgm:pt modelId="{8A805A99-3B63-412E-B5B7-CC040D33C4E7}" type="sibTrans" cxnId="{12C18BE7-1FAA-43E2-9C9D-86C67808F088}">
      <dgm:prSet/>
      <dgm:spPr/>
      <dgm:t>
        <a:bodyPr/>
        <a:lstStyle/>
        <a:p>
          <a:endParaRPr lang="pt-BR"/>
        </a:p>
      </dgm:t>
    </dgm:pt>
    <dgm:pt modelId="{E133C299-B01E-4A71-AF0B-B0CA25AE4089}">
      <dgm:prSet phldrT="[Texto]"/>
      <dgm:spPr/>
      <dgm:t>
        <a:bodyPr/>
        <a:lstStyle/>
        <a:p>
          <a:endParaRPr lang="pt-BR" dirty="0"/>
        </a:p>
      </dgm:t>
    </dgm:pt>
    <dgm:pt modelId="{043456F2-7F9C-4437-90BC-C1EA592F6D2A}" type="parTrans" cxnId="{C21FB170-B05E-4E95-8406-1F0F9BC31816}">
      <dgm:prSet/>
      <dgm:spPr/>
      <dgm:t>
        <a:bodyPr/>
        <a:lstStyle/>
        <a:p>
          <a:endParaRPr lang="pt-BR"/>
        </a:p>
      </dgm:t>
    </dgm:pt>
    <dgm:pt modelId="{F7042D0A-8D4A-4E29-B553-70C64417C27E}" type="sibTrans" cxnId="{C21FB170-B05E-4E95-8406-1F0F9BC31816}">
      <dgm:prSet/>
      <dgm:spPr/>
      <dgm:t>
        <a:bodyPr/>
        <a:lstStyle/>
        <a:p>
          <a:endParaRPr lang="pt-BR"/>
        </a:p>
      </dgm:t>
    </dgm:pt>
    <dgm:pt modelId="{D1271137-43FA-43A2-B40F-F0B18BFF99B5}" type="pres">
      <dgm:prSet presAssocID="{A4D5E27C-6573-400B-835D-32A7E4953410}" presName="Name0" presStyleCnt="0">
        <dgm:presLayoutVars>
          <dgm:dir/>
          <dgm:animLvl val="lvl"/>
          <dgm:resizeHandles val="exact"/>
        </dgm:presLayoutVars>
      </dgm:prSet>
      <dgm:spPr/>
    </dgm:pt>
    <dgm:pt modelId="{377D8779-268C-4A66-9FB5-06790A76217D}" type="pres">
      <dgm:prSet presAssocID="{6DE1D1F5-B441-4158-85FF-3BA0BD9F82C5}" presName="Name8" presStyleCnt="0"/>
      <dgm:spPr/>
    </dgm:pt>
    <dgm:pt modelId="{0A1F25DC-9DFB-48DC-88E1-0B5ADCCD0B45}" type="pres">
      <dgm:prSet presAssocID="{6DE1D1F5-B441-4158-85FF-3BA0BD9F82C5}" presName="level" presStyleLbl="node1" presStyleIdx="0" presStyleCnt="3" custLinFactNeighborY="-23356">
        <dgm:presLayoutVars>
          <dgm:chMax val="1"/>
          <dgm:bulletEnabled val="1"/>
        </dgm:presLayoutVars>
      </dgm:prSet>
      <dgm:spPr/>
    </dgm:pt>
    <dgm:pt modelId="{414CC82F-020C-4C5D-A5DD-1B4A0F77288D}" type="pres">
      <dgm:prSet presAssocID="{6DE1D1F5-B441-4158-85FF-3BA0BD9F82C5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2E6D85B0-5854-4953-BA8B-9EBD59920DA9}" type="pres">
      <dgm:prSet presAssocID="{6640C77C-B5A8-4A92-8BE0-8A3091F66064}" presName="Name8" presStyleCnt="0"/>
      <dgm:spPr/>
    </dgm:pt>
    <dgm:pt modelId="{377003DE-24A9-401C-8E88-97AD75FD2A10}" type="pres">
      <dgm:prSet presAssocID="{6640C77C-B5A8-4A92-8BE0-8A3091F66064}" presName="level" presStyleLbl="node1" presStyleIdx="1" presStyleCnt="3">
        <dgm:presLayoutVars>
          <dgm:chMax val="1"/>
          <dgm:bulletEnabled val="1"/>
        </dgm:presLayoutVars>
      </dgm:prSet>
      <dgm:spPr/>
    </dgm:pt>
    <dgm:pt modelId="{AEC4FA75-81E6-4C86-A42E-9CEF74DB4C4B}" type="pres">
      <dgm:prSet presAssocID="{6640C77C-B5A8-4A92-8BE0-8A3091F66064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BE44CD3E-4209-45F1-8F4C-ADE514F7AD3F}" type="pres">
      <dgm:prSet presAssocID="{E133C299-B01E-4A71-AF0B-B0CA25AE4089}" presName="Name8" presStyleCnt="0"/>
      <dgm:spPr/>
    </dgm:pt>
    <dgm:pt modelId="{4DF3E535-23CA-42D2-8F20-A84CEDBE5D35}" type="pres">
      <dgm:prSet presAssocID="{E133C299-B01E-4A71-AF0B-B0CA25AE4089}" presName="level" presStyleLbl="node1" presStyleIdx="2" presStyleCnt="3">
        <dgm:presLayoutVars>
          <dgm:chMax val="1"/>
          <dgm:bulletEnabled val="1"/>
        </dgm:presLayoutVars>
      </dgm:prSet>
      <dgm:spPr/>
    </dgm:pt>
    <dgm:pt modelId="{26822204-8BFF-48B9-9492-A1C8A5422153}" type="pres">
      <dgm:prSet presAssocID="{E133C299-B01E-4A71-AF0B-B0CA25AE4089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C6FD950A-DCFF-4F17-9B2C-6D66C6FC9A79}" type="presOf" srcId="{A4D5E27C-6573-400B-835D-32A7E4953410}" destId="{D1271137-43FA-43A2-B40F-F0B18BFF99B5}" srcOrd="0" destOrd="0" presId="urn:microsoft.com/office/officeart/2005/8/layout/pyramid1"/>
    <dgm:cxn modelId="{62F27F3B-E257-455B-B9F5-27DE555CF243}" srcId="{A4D5E27C-6573-400B-835D-32A7E4953410}" destId="{6DE1D1F5-B441-4158-85FF-3BA0BD9F82C5}" srcOrd="0" destOrd="0" parTransId="{476DBF84-F90B-4E36-B429-2EBED5800CC9}" sibTransId="{16AAC3E3-D445-43AD-85CC-1415E4455ECA}"/>
    <dgm:cxn modelId="{4658503F-904B-4659-BE51-F9B89F91CD5D}" type="presOf" srcId="{E133C299-B01E-4A71-AF0B-B0CA25AE4089}" destId="{4DF3E535-23CA-42D2-8F20-A84CEDBE5D35}" srcOrd="0" destOrd="0" presId="urn:microsoft.com/office/officeart/2005/8/layout/pyramid1"/>
    <dgm:cxn modelId="{C21FB170-B05E-4E95-8406-1F0F9BC31816}" srcId="{A4D5E27C-6573-400B-835D-32A7E4953410}" destId="{E133C299-B01E-4A71-AF0B-B0CA25AE4089}" srcOrd="2" destOrd="0" parTransId="{043456F2-7F9C-4437-90BC-C1EA592F6D2A}" sibTransId="{F7042D0A-8D4A-4E29-B553-70C64417C27E}"/>
    <dgm:cxn modelId="{E4C9EEB4-30B5-41F0-A3CB-7620AE7966D7}" type="presOf" srcId="{6DE1D1F5-B441-4158-85FF-3BA0BD9F82C5}" destId="{0A1F25DC-9DFB-48DC-88E1-0B5ADCCD0B45}" srcOrd="0" destOrd="0" presId="urn:microsoft.com/office/officeart/2005/8/layout/pyramid1"/>
    <dgm:cxn modelId="{F1722CB8-C317-40AD-B7F9-AEDFB8CCFA52}" type="presOf" srcId="{E133C299-B01E-4A71-AF0B-B0CA25AE4089}" destId="{26822204-8BFF-48B9-9492-A1C8A5422153}" srcOrd="1" destOrd="0" presId="urn:microsoft.com/office/officeart/2005/8/layout/pyramid1"/>
    <dgm:cxn modelId="{B9FFA2B9-EFE4-4BEF-9451-2C5C93D94627}" type="presOf" srcId="{6DE1D1F5-B441-4158-85FF-3BA0BD9F82C5}" destId="{414CC82F-020C-4C5D-A5DD-1B4A0F77288D}" srcOrd="1" destOrd="0" presId="urn:microsoft.com/office/officeart/2005/8/layout/pyramid1"/>
    <dgm:cxn modelId="{8525B5D0-DEBB-48F3-80D0-E605A9819C00}" type="presOf" srcId="{6640C77C-B5A8-4A92-8BE0-8A3091F66064}" destId="{AEC4FA75-81E6-4C86-A42E-9CEF74DB4C4B}" srcOrd="1" destOrd="0" presId="urn:microsoft.com/office/officeart/2005/8/layout/pyramid1"/>
    <dgm:cxn modelId="{12C18BE7-1FAA-43E2-9C9D-86C67808F088}" srcId="{A4D5E27C-6573-400B-835D-32A7E4953410}" destId="{6640C77C-B5A8-4A92-8BE0-8A3091F66064}" srcOrd="1" destOrd="0" parTransId="{5E4C0D31-0E29-4B8F-B15E-7D1E1BC776EC}" sibTransId="{8A805A99-3B63-412E-B5B7-CC040D33C4E7}"/>
    <dgm:cxn modelId="{2215DDF0-F3E0-4326-AF02-3BA41DB5BDBA}" type="presOf" srcId="{6640C77C-B5A8-4A92-8BE0-8A3091F66064}" destId="{377003DE-24A9-401C-8E88-97AD75FD2A10}" srcOrd="0" destOrd="0" presId="urn:microsoft.com/office/officeart/2005/8/layout/pyramid1"/>
    <dgm:cxn modelId="{562EAD7B-B97E-4DA3-8FA2-D30E90B3DFB5}" type="presParOf" srcId="{D1271137-43FA-43A2-B40F-F0B18BFF99B5}" destId="{377D8779-268C-4A66-9FB5-06790A76217D}" srcOrd="0" destOrd="0" presId="urn:microsoft.com/office/officeart/2005/8/layout/pyramid1"/>
    <dgm:cxn modelId="{1D36914E-4C23-4EBF-9AEF-8D7CA1B6AAF4}" type="presParOf" srcId="{377D8779-268C-4A66-9FB5-06790A76217D}" destId="{0A1F25DC-9DFB-48DC-88E1-0B5ADCCD0B45}" srcOrd="0" destOrd="0" presId="urn:microsoft.com/office/officeart/2005/8/layout/pyramid1"/>
    <dgm:cxn modelId="{4A5BB553-5CF5-43AA-ADFD-1E10BACF61D5}" type="presParOf" srcId="{377D8779-268C-4A66-9FB5-06790A76217D}" destId="{414CC82F-020C-4C5D-A5DD-1B4A0F77288D}" srcOrd="1" destOrd="0" presId="urn:microsoft.com/office/officeart/2005/8/layout/pyramid1"/>
    <dgm:cxn modelId="{999C21C8-7412-4E2F-9428-584FF1D527CF}" type="presParOf" srcId="{D1271137-43FA-43A2-B40F-F0B18BFF99B5}" destId="{2E6D85B0-5854-4953-BA8B-9EBD59920DA9}" srcOrd="1" destOrd="0" presId="urn:microsoft.com/office/officeart/2005/8/layout/pyramid1"/>
    <dgm:cxn modelId="{AD703F86-4848-451F-8A22-8FF1FF206B11}" type="presParOf" srcId="{2E6D85B0-5854-4953-BA8B-9EBD59920DA9}" destId="{377003DE-24A9-401C-8E88-97AD75FD2A10}" srcOrd="0" destOrd="0" presId="urn:microsoft.com/office/officeart/2005/8/layout/pyramid1"/>
    <dgm:cxn modelId="{074BF700-B0BC-4005-B136-FEEAF852406B}" type="presParOf" srcId="{2E6D85B0-5854-4953-BA8B-9EBD59920DA9}" destId="{AEC4FA75-81E6-4C86-A42E-9CEF74DB4C4B}" srcOrd="1" destOrd="0" presId="urn:microsoft.com/office/officeart/2005/8/layout/pyramid1"/>
    <dgm:cxn modelId="{812A3B8B-3131-484E-BA02-D0EFBB25E283}" type="presParOf" srcId="{D1271137-43FA-43A2-B40F-F0B18BFF99B5}" destId="{BE44CD3E-4209-45F1-8F4C-ADE514F7AD3F}" srcOrd="2" destOrd="0" presId="urn:microsoft.com/office/officeart/2005/8/layout/pyramid1"/>
    <dgm:cxn modelId="{A84C7986-5C35-461C-82B5-D49A2EF9ACAE}" type="presParOf" srcId="{BE44CD3E-4209-45F1-8F4C-ADE514F7AD3F}" destId="{4DF3E535-23CA-42D2-8F20-A84CEDBE5D35}" srcOrd="0" destOrd="0" presId="urn:microsoft.com/office/officeart/2005/8/layout/pyramid1"/>
    <dgm:cxn modelId="{8133B281-769F-4582-B6F3-FE15CDA6E496}" type="presParOf" srcId="{BE44CD3E-4209-45F1-8F4C-ADE514F7AD3F}" destId="{26822204-8BFF-48B9-9492-A1C8A5422153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4D5E27C-6573-400B-835D-32A7E4953410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6DE1D1F5-B441-4158-85FF-3BA0BD9F82C5}">
      <dgm:prSet phldrT="[Texto]"/>
      <dgm:spPr>
        <a:solidFill>
          <a:schemeClr val="accent2"/>
        </a:solidFill>
      </dgm:spPr>
      <dgm:t>
        <a:bodyPr/>
        <a:lstStyle/>
        <a:p>
          <a:endParaRPr lang="pt-BR" dirty="0"/>
        </a:p>
      </dgm:t>
    </dgm:pt>
    <dgm:pt modelId="{476DBF84-F90B-4E36-B429-2EBED5800CC9}" type="parTrans" cxnId="{62F27F3B-E257-455B-B9F5-27DE555CF243}">
      <dgm:prSet/>
      <dgm:spPr/>
      <dgm:t>
        <a:bodyPr/>
        <a:lstStyle/>
        <a:p>
          <a:endParaRPr lang="pt-BR"/>
        </a:p>
      </dgm:t>
    </dgm:pt>
    <dgm:pt modelId="{16AAC3E3-D445-43AD-85CC-1415E4455ECA}" type="sibTrans" cxnId="{62F27F3B-E257-455B-B9F5-27DE555CF243}">
      <dgm:prSet/>
      <dgm:spPr/>
      <dgm:t>
        <a:bodyPr/>
        <a:lstStyle/>
        <a:p>
          <a:endParaRPr lang="pt-BR"/>
        </a:p>
      </dgm:t>
    </dgm:pt>
    <dgm:pt modelId="{6640C77C-B5A8-4A92-8BE0-8A3091F66064}">
      <dgm:prSet phldrT="[Texto]"/>
      <dgm:spPr>
        <a:solidFill>
          <a:srgbClr val="002060"/>
        </a:solidFill>
      </dgm:spPr>
      <dgm:t>
        <a:bodyPr/>
        <a:lstStyle/>
        <a:p>
          <a:endParaRPr lang="pt-BR" dirty="0"/>
        </a:p>
      </dgm:t>
    </dgm:pt>
    <dgm:pt modelId="{5E4C0D31-0E29-4B8F-B15E-7D1E1BC776EC}" type="parTrans" cxnId="{12C18BE7-1FAA-43E2-9C9D-86C67808F088}">
      <dgm:prSet/>
      <dgm:spPr/>
      <dgm:t>
        <a:bodyPr/>
        <a:lstStyle/>
        <a:p>
          <a:endParaRPr lang="pt-BR"/>
        </a:p>
      </dgm:t>
    </dgm:pt>
    <dgm:pt modelId="{8A805A99-3B63-412E-B5B7-CC040D33C4E7}" type="sibTrans" cxnId="{12C18BE7-1FAA-43E2-9C9D-86C67808F088}">
      <dgm:prSet/>
      <dgm:spPr/>
      <dgm:t>
        <a:bodyPr/>
        <a:lstStyle/>
        <a:p>
          <a:endParaRPr lang="pt-BR"/>
        </a:p>
      </dgm:t>
    </dgm:pt>
    <dgm:pt modelId="{E133C299-B01E-4A71-AF0B-B0CA25AE4089}">
      <dgm:prSet phldrT="[Texto]"/>
      <dgm:spPr/>
      <dgm:t>
        <a:bodyPr/>
        <a:lstStyle/>
        <a:p>
          <a:endParaRPr lang="pt-BR" dirty="0"/>
        </a:p>
      </dgm:t>
    </dgm:pt>
    <dgm:pt modelId="{043456F2-7F9C-4437-90BC-C1EA592F6D2A}" type="parTrans" cxnId="{C21FB170-B05E-4E95-8406-1F0F9BC31816}">
      <dgm:prSet/>
      <dgm:spPr/>
      <dgm:t>
        <a:bodyPr/>
        <a:lstStyle/>
        <a:p>
          <a:endParaRPr lang="pt-BR"/>
        </a:p>
      </dgm:t>
    </dgm:pt>
    <dgm:pt modelId="{F7042D0A-8D4A-4E29-B553-70C64417C27E}" type="sibTrans" cxnId="{C21FB170-B05E-4E95-8406-1F0F9BC31816}">
      <dgm:prSet/>
      <dgm:spPr/>
      <dgm:t>
        <a:bodyPr/>
        <a:lstStyle/>
        <a:p>
          <a:endParaRPr lang="pt-BR"/>
        </a:p>
      </dgm:t>
    </dgm:pt>
    <dgm:pt modelId="{D1271137-43FA-43A2-B40F-F0B18BFF99B5}" type="pres">
      <dgm:prSet presAssocID="{A4D5E27C-6573-400B-835D-32A7E4953410}" presName="Name0" presStyleCnt="0">
        <dgm:presLayoutVars>
          <dgm:dir/>
          <dgm:animLvl val="lvl"/>
          <dgm:resizeHandles val="exact"/>
        </dgm:presLayoutVars>
      </dgm:prSet>
      <dgm:spPr/>
    </dgm:pt>
    <dgm:pt modelId="{377D8779-268C-4A66-9FB5-06790A76217D}" type="pres">
      <dgm:prSet presAssocID="{6DE1D1F5-B441-4158-85FF-3BA0BD9F82C5}" presName="Name8" presStyleCnt="0"/>
      <dgm:spPr/>
    </dgm:pt>
    <dgm:pt modelId="{0A1F25DC-9DFB-48DC-88E1-0B5ADCCD0B45}" type="pres">
      <dgm:prSet presAssocID="{6DE1D1F5-B441-4158-85FF-3BA0BD9F82C5}" presName="level" presStyleLbl="node1" presStyleIdx="0" presStyleCnt="3" custLinFactNeighborY="-23356">
        <dgm:presLayoutVars>
          <dgm:chMax val="1"/>
          <dgm:bulletEnabled val="1"/>
        </dgm:presLayoutVars>
      </dgm:prSet>
      <dgm:spPr/>
    </dgm:pt>
    <dgm:pt modelId="{414CC82F-020C-4C5D-A5DD-1B4A0F77288D}" type="pres">
      <dgm:prSet presAssocID="{6DE1D1F5-B441-4158-85FF-3BA0BD9F82C5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2E6D85B0-5854-4953-BA8B-9EBD59920DA9}" type="pres">
      <dgm:prSet presAssocID="{6640C77C-B5A8-4A92-8BE0-8A3091F66064}" presName="Name8" presStyleCnt="0"/>
      <dgm:spPr/>
    </dgm:pt>
    <dgm:pt modelId="{377003DE-24A9-401C-8E88-97AD75FD2A10}" type="pres">
      <dgm:prSet presAssocID="{6640C77C-B5A8-4A92-8BE0-8A3091F66064}" presName="level" presStyleLbl="node1" presStyleIdx="1" presStyleCnt="3">
        <dgm:presLayoutVars>
          <dgm:chMax val="1"/>
          <dgm:bulletEnabled val="1"/>
        </dgm:presLayoutVars>
      </dgm:prSet>
      <dgm:spPr/>
    </dgm:pt>
    <dgm:pt modelId="{AEC4FA75-81E6-4C86-A42E-9CEF74DB4C4B}" type="pres">
      <dgm:prSet presAssocID="{6640C77C-B5A8-4A92-8BE0-8A3091F66064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BE44CD3E-4209-45F1-8F4C-ADE514F7AD3F}" type="pres">
      <dgm:prSet presAssocID="{E133C299-B01E-4A71-AF0B-B0CA25AE4089}" presName="Name8" presStyleCnt="0"/>
      <dgm:spPr/>
    </dgm:pt>
    <dgm:pt modelId="{4DF3E535-23CA-42D2-8F20-A84CEDBE5D35}" type="pres">
      <dgm:prSet presAssocID="{E133C299-B01E-4A71-AF0B-B0CA25AE4089}" presName="level" presStyleLbl="node1" presStyleIdx="2" presStyleCnt="3">
        <dgm:presLayoutVars>
          <dgm:chMax val="1"/>
          <dgm:bulletEnabled val="1"/>
        </dgm:presLayoutVars>
      </dgm:prSet>
      <dgm:spPr/>
    </dgm:pt>
    <dgm:pt modelId="{26822204-8BFF-48B9-9492-A1C8A5422153}" type="pres">
      <dgm:prSet presAssocID="{E133C299-B01E-4A71-AF0B-B0CA25AE4089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91F7E51F-D655-47DC-A972-04964010FCB1}" type="presOf" srcId="{A4D5E27C-6573-400B-835D-32A7E4953410}" destId="{D1271137-43FA-43A2-B40F-F0B18BFF99B5}" srcOrd="0" destOrd="0" presId="urn:microsoft.com/office/officeart/2005/8/layout/pyramid1"/>
    <dgm:cxn modelId="{62F27F3B-E257-455B-B9F5-27DE555CF243}" srcId="{A4D5E27C-6573-400B-835D-32A7E4953410}" destId="{6DE1D1F5-B441-4158-85FF-3BA0BD9F82C5}" srcOrd="0" destOrd="0" parTransId="{476DBF84-F90B-4E36-B429-2EBED5800CC9}" sibTransId="{16AAC3E3-D445-43AD-85CC-1415E4455ECA}"/>
    <dgm:cxn modelId="{1FD1C569-5078-4944-913A-F55E2149EF7A}" type="presOf" srcId="{E133C299-B01E-4A71-AF0B-B0CA25AE4089}" destId="{26822204-8BFF-48B9-9492-A1C8A5422153}" srcOrd="1" destOrd="0" presId="urn:microsoft.com/office/officeart/2005/8/layout/pyramid1"/>
    <dgm:cxn modelId="{C21FB170-B05E-4E95-8406-1F0F9BC31816}" srcId="{A4D5E27C-6573-400B-835D-32A7E4953410}" destId="{E133C299-B01E-4A71-AF0B-B0CA25AE4089}" srcOrd="2" destOrd="0" parTransId="{043456F2-7F9C-4437-90BC-C1EA592F6D2A}" sibTransId="{F7042D0A-8D4A-4E29-B553-70C64417C27E}"/>
    <dgm:cxn modelId="{A4303453-0591-4DAA-BABE-E4B28A6180E3}" type="presOf" srcId="{6DE1D1F5-B441-4158-85FF-3BA0BD9F82C5}" destId="{414CC82F-020C-4C5D-A5DD-1B4A0F77288D}" srcOrd="1" destOrd="0" presId="urn:microsoft.com/office/officeart/2005/8/layout/pyramid1"/>
    <dgm:cxn modelId="{98FA969F-2FF4-43E4-AEA8-AB0DD413B130}" type="presOf" srcId="{6640C77C-B5A8-4A92-8BE0-8A3091F66064}" destId="{AEC4FA75-81E6-4C86-A42E-9CEF74DB4C4B}" srcOrd="1" destOrd="0" presId="urn:microsoft.com/office/officeart/2005/8/layout/pyramid1"/>
    <dgm:cxn modelId="{774F1BBE-5408-4A48-AD54-6A2AE4DA1CE1}" type="presOf" srcId="{E133C299-B01E-4A71-AF0B-B0CA25AE4089}" destId="{4DF3E535-23CA-42D2-8F20-A84CEDBE5D35}" srcOrd="0" destOrd="0" presId="urn:microsoft.com/office/officeart/2005/8/layout/pyramid1"/>
    <dgm:cxn modelId="{CD8DFBE6-C1BF-4427-BE1D-C3946E379F83}" type="presOf" srcId="{6DE1D1F5-B441-4158-85FF-3BA0BD9F82C5}" destId="{0A1F25DC-9DFB-48DC-88E1-0B5ADCCD0B45}" srcOrd="0" destOrd="0" presId="urn:microsoft.com/office/officeart/2005/8/layout/pyramid1"/>
    <dgm:cxn modelId="{12C18BE7-1FAA-43E2-9C9D-86C67808F088}" srcId="{A4D5E27C-6573-400B-835D-32A7E4953410}" destId="{6640C77C-B5A8-4A92-8BE0-8A3091F66064}" srcOrd="1" destOrd="0" parTransId="{5E4C0D31-0E29-4B8F-B15E-7D1E1BC776EC}" sibTransId="{8A805A99-3B63-412E-B5B7-CC040D33C4E7}"/>
    <dgm:cxn modelId="{8FC38DEA-A151-4144-95E6-8996E166C21A}" type="presOf" srcId="{6640C77C-B5A8-4A92-8BE0-8A3091F66064}" destId="{377003DE-24A9-401C-8E88-97AD75FD2A10}" srcOrd="0" destOrd="0" presId="urn:microsoft.com/office/officeart/2005/8/layout/pyramid1"/>
    <dgm:cxn modelId="{5A2120E8-9692-4923-AC96-F362E5434FDE}" type="presParOf" srcId="{D1271137-43FA-43A2-B40F-F0B18BFF99B5}" destId="{377D8779-268C-4A66-9FB5-06790A76217D}" srcOrd="0" destOrd="0" presId="urn:microsoft.com/office/officeart/2005/8/layout/pyramid1"/>
    <dgm:cxn modelId="{A3B1BCF0-DF3F-428C-A24C-14B3CC6C9579}" type="presParOf" srcId="{377D8779-268C-4A66-9FB5-06790A76217D}" destId="{0A1F25DC-9DFB-48DC-88E1-0B5ADCCD0B45}" srcOrd="0" destOrd="0" presId="urn:microsoft.com/office/officeart/2005/8/layout/pyramid1"/>
    <dgm:cxn modelId="{6D840FC7-32B2-43C3-BC71-6302A9A0D80D}" type="presParOf" srcId="{377D8779-268C-4A66-9FB5-06790A76217D}" destId="{414CC82F-020C-4C5D-A5DD-1B4A0F77288D}" srcOrd="1" destOrd="0" presId="urn:microsoft.com/office/officeart/2005/8/layout/pyramid1"/>
    <dgm:cxn modelId="{6C2F7A9E-28A6-4C1F-8D05-A82FF92EA502}" type="presParOf" srcId="{D1271137-43FA-43A2-B40F-F0B18BFF99B5}" destId="{2E6D85B0-5854-4953-BA8B-9EBD59920DA9}" srcOrd="1" destOrd="0" presId="urn:microsoft.com/office/officeart/2005/8/layout/pyramid1"/>
    <dgm:cxn modelId="{70F964DC-F5F2-490B-BF91-F17F223184B4}" type="presParOf" srcId="{2E6D85B0-5854-4953-BA8B-9EBD59920DA9}" destId="{377003DE-24A9-401C-8E88-97AD75FD2A10}" srcOrd="0" destOrd="0" presId="urn:microsoft.com/office/officeart/2005/8/layout/pyramid1"/>
    <dgm:cxn modelId="{1E0FFA9F-9FCF-4264-B412-A68187952C37}" type="presParOf" srcId="{2E6D85B0-5854-4953-BA8B-9EBD59920DA9}" destId="{AEC4FA75-81E6-4C86-A42E-9CEF74DB4C4B}" srcOrd="1" destOrd="0" presId="urn:microsoft.com/office/officeart/2005/8/layout/pyramid1"/>
    <dgm:cxn modelId="{863B4C01-9964-4918-8AEF-3D82715D69D5}" type="presParOf" srcId="{D1271137-43FA-43A2-B40F-F0B18BFF99B5}" destId="{BE44CD3E-4209-45F1-8F4C-ADE514F7AD3F}" srcOrd="2" destOrd="0" presId="urn:microsoft.com/office/officeart/2005/8/layout/pyramid1"/>
    <dgm:cxn modelId="{5F11A6A5-DC43-4822-B02A-6610BABD4156}" type="presParOf" srcId="{BE44CD3E-4209-45F1-8F4C-ADE514F7AD3F}" destId="{4DF3E535-23CA-42D2-8F20-A84CEDBE5D35}" srcOrd="0" destOrd="0" presId="urn:microsoft.com/office/officeart/2005/8/layout/pyramid1"/>
    <dgm:cxn modelId="{4D6B27E3-09A4-4358-BA7A-C9CC98B8863A}" type="presParOf" srcId="{BE44CD3E-4209-45F1-8F4C-ADE514F7AD3F}" destId="{26822204-8BFF-48B9-9492-A1C8A5422153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B69E6C-429C-4A33-B957-9D6B9217DA22}">
      <dsp:nvSpPr>
        <dsp:cNvPr id="0" name=""/>
        <dsp:cNvSpPr/>
      </dsp:nvSpPr>
      <dsp:spPr>
        <a:xfrm rot="5400000">
          <a:off x="-161094" y="162545"/>
          <a:ext cx="1073960" cy="75177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2100" kern="1200" dirty="0"/>
        </a:p>
      </dsp:txBody>
      <dsp:txXfrm rot="-5400000">
        <a:off x="0" y="377337"/>
        <a:ext cx="751772" cy="322188"/>
      </dsp:txXfrm>
    </dsp:sp>
    <dsp:sp modelId="{6DF53D80-2BB5-436E-AB22-E0BF8DD3F44F}">
      <dsp:nvSpPr>
        <dsp:cNvPr id="0" name=""/>
        <dsp:cNvSpPr/>
      </dsp:nvSpPr>
      <dsp:spPr>
        <a:xfrm rot="5400000">
          <a:off x="4586942" y="-3833718"/>
          <a:ext cx="698074" cy="836841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1900" b="1" kern="1200" dirty="0"/>
            <a:t>Alunos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1900" b="1" kern="1200" dirty="0"/>
            <a:t>Professores</a:t>
          </a:r>
        </a:p>
      </dsp:txBody>
      <dsp:txXfrm rot="-5400000">
        <a:off x="751773" y="35528"/>
        <a:ext cx="8334337" cy="629920"/>
      </dsp:txXfrm>
    </dsp:sp>
    <dsp:sp modelId="{C487829B-6F12-46AE-A3F5-0CCA2DAC20E9}">
      <dsp:nvSpPr>
        <dsp:cNvPr id="0" name=""/>
        <dsp:cNvSpPr/>
      </dsp:nvSpPr>
      <dsp:spPr>
        <a:xfrm rot="5400000">
          <a:off x="-161094" y="1032226"/>
          <a:ext cx="1073960" cy="75177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2100" kern="1200" dirty="0"/>
        </a:p>
      </dsp:txBody>
      <dsp:txXfrm rot="-5400000">
        <a:off x="0" y="1247018"/>
        <a:ext cx="751772" cy="322188"/>
      </dsp:txXfrm>
    </dsp:sp>
    <dsp:sp modelId="{9D08BF70-B676-462D-8538-8BD64373942E}">
      <dsp:nvSpPr>
        <dsp:cNvPr id="0" name=""/>
        <dsp:cNvSpPr/>
      </dsp:nvSpPr>
      <dsp:spPr>
        <a:xfrm rot="5400000">
          <a:off x="4586942" y="-2964037"/>
          <a:ext cx="698074" cy="836841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1900" b="1" kern="1200" dirty="0"/>
            <a:t>Pais e Responsáveis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1900" b="1" kern="1200" dirty="0"/>
            <a:t>Equipe gestora - suporte pedagógico à docência</a:t>
          </a:r>
        </a:p>
      </dsp:txBody>
      <dsp:txXfrm rot="-5400000">
        <a:off x="751773" y="905209"/>
        <a:ext cx="8334337" cy="629920"/>
      </dsp:txXfrm>
    </dsp:sp>
    <dsp:sp modelId="{413FE95E-D18B-4E72-A1EF-36B823D7FB93}">
      <dsp:nvSpPr>
        <dsp:cNvPr id="0" name=""/>
        <dsp:cNvSpPr/>
      </dsp:nvSpPr>
      <dsp:spPr>
        <a:xfrm rot="5400000">
          <a:off x="-161094" y="1901906"/>
          <a:ext cx="1073960" cy="75177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2100" kern="1200" dirty="0"/>
        </a:p>
      </dsp:txBody>
      <dsp:txXfrm rot="-5400000">
        <a:off x="0" y="2116698"/>
        <a:ext cx="751772" cy="322188"/>
      </dsp:txXfrm>
    </dsp:sp>
    <dsp:sp modelId="{1CF70545-08ED-4DBD-B040-B7950609F39D}">
      <dsp:nvSpPr>
        <dsp:cNvPr id="0" name=""/>
        <dsp:cNvSpPr/>
      </dsp:nvSpPr>
      <dsp:spPr>
        <a:xfrm rot="5400000">
          <a:off x="4586942" y="-2094357"/>
          <a:ext cx="698074" cy="836841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1900" b="1" kern="1200" dirty="0"/>
            <a:t>Equipe escolar: motoristas, merendeiras, inspetores 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1900" b="1" kern="1200" dirty="0"/>
            <a:t>Gestor Público – Dirigente de Educação</a:t>
          </a:r>
        </a:p>
      </dsp:txBody>
      <dsp:txXfrm rot="-5400000">
        <a:off x="751773" y="1774889"/>
        <a:ext cx="8334337" cy="62992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011279-0409-417D-8377-E874FD4F2682}">
      <dsp:nvSpPr>
        <dsp:cNvPr id="0" name=""/>
        <dsp:cNvSpPr/>
      </dsp:nvSpPr>
      <dsp:spPr>
        <a:xfrm rot="5400000">
          <a:off x="1432058" y="915826"/>
          <a:ext cx="1430472" cy="172442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EA90F3-9899-4033-9B83-C031E55AFB1F}">
      <dsp:nvSpPr>
        <dsp:cNvPr id="0" name=""/>
        <dsp:cNvSpPr/>
      </dsp:nvSpPr>
      <dsp:spPr>
        <a:xfrm>
          <a:off x="1760815" y="2439"/>
          <a:ext cx="1916026" cy="1149616"/>
        </a:xfrm>
        <a:prstGeom prst="roundRect">
          <a:avLst>
            <a:gd name="adj" fmla="val 10000"/>
          </a:avLst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b="1" kern="1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Infraestrutura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b="1" kern="1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Sistema de Ensino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b="0" kern="1200" dirty="0">
              <a:solidFill>
                <a:srgbClr val="002060"/>
              </a:solidFill>
            </a:rPr>
            <a:t>(órgão sede, equipamentos)</a:t>
          </a:r>
        </a:p>
      </dsp:txBody>
      <dsp:txXfrm>
        <a:off x="1794486" y="36110"/>
        <a:ext cx="1848684" cy="1082274"/>
      </dsp:txXfrm>
    </dsp:sp>
    <dsp:sp modelId="{841BDAD9-486B-4C35-A64F-22D37B80CA84}">
      <dsp:nvSpPr>
        <dsp:cNvPr id="0" name=""/>
        <dsp:cNvSpPr/>
      </dsp:nvSpPr>
      <dsp:spPr>
        <a:xfrm rot="5400000">
          <a:off x="1432058" y="2352846"/>
          <a:ext cx="1430472" cy="172442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52315E-D7D4-486C-9216-5D446D794853}">
      <dsp:nvSpPr>
        <dsp:cNvPr id="0" name=""/>
        <dsp:cNvSpPr/>
      </dsp:nvSpPr>
      <dsp:spPr>
        <a:xfrm>
          <a:off x="1760815" y="1439459"/>
          <a:ext cx="1916026" cy="1149616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b="1" kern="1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Infraestrutura da rede de unidades escolares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200" kern="1200" dirty="0">
              <a:solidFill>
                <a:srgbClr val="002060"/>
              </a:solidFill>
            </a:rPr>
            <a:t>(prédios, pátios, equipamentos, mobiliários)</a:t>
          </a:r>
        </a:p>
      </dsp:txBody>
      <dsp:txXfrm>
        <a:off x="1794486" y="1473130"/>
        <a:ext cx="1848684" cy="1082274"/>
      </dsp:txXfrm>
    </dsp:sp>
    <dsp:sp modelId="{9B404134-4254-4475-AE71-C1E1D252595E}">
      <dsp:nvSpPr>
        <dsp:cNvPr id="0" name=""/>
        <dsp:cNvSpPr/>
      </dsp:nvSpPr>
      <dsp:spPr>
        <a:xfrm>
          <a:off x="2150569" y="3071356"/>
          <a:ext cx="2541767" cy="172442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C3345C-D683-49AB-9D0C-E24A46BDE1BC}">
      <dsp:nvSpPr>
        <dsp:cNvPr id="0" name=""/>
        <dsp:cNvSpPr/>
      </dsp:nvSpPr>
      <dsp:spPr>
        <a:xfrm>
          <a:off x="1760815" y="2876480"/>
          <a:ext cx="1916026" cy="1149616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b="1" kern="1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Materiais Limpeza, Higiene</a:t>
          </a:r>
        </a:p>
      </dsp:txBody>
      <dsp:txXfrm>
        <a:off x="1794486" y="2910151"/>
        <a:ext cx="1848684" cy="1082274"/>
      </dsp:txXfrm>
    </dsp:sp>
    <dsp:sp modelId="{661AC660-D388-4A81-ACAA-BCFB4CE148D6}">
      <dsp:nvSpPr>
        <dsp:cNvPr id="0" name=""/>
        <dsp:cNvSpPr/>
      </dsp:nvSpPr>
      <dsp:spPr>
        <a:xfrm rot="16200000">
          <a:off x="3980374" y="2352846"/>
          <a:ext cx="1430472" cy="172442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2D6B77-AF3B-47BC-BCD7-EA84CAD0AD33}">
      <dsp:nvSpPr>
        <dsp:cNvPr id="0" name=""/>
        <dsp:cNvSpPr/>
      </dsp:nvSpPr>
      <dsp:spPr>
        <a:xfrm>
          <a:off x="4309131" y="2876480"/>
          <a:ext cx="1916026" cy="1149616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b="1" kern="1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Encargos  Sociais</a:t>
          </a:r>
        </a:p>
      </dsp:txBody>
      <dsp:txXfrm>
        <a:off x="4342802" y="2910151"/>
        <a:ext cx="1848684" cy="1082274"/>
      </dsp:txXfrm>
    </dsp:sp>
    <dsp:sp modelId="{2A28561A-B7C7-4EAC-A0C6-D2FEF10F6918}">
      <dsp:nvSpPr>
        <dsp:cNvPr id="0" name=""/>
        <dsp:cNvSpPr/>
      </dsp:nvSpPr>
      <dsp:spPr>
        <a:xfrm rot="16200000">
          <a:off x="3980374" y="915826"/>
          <a:ext cx="1430472" cy="172442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5F7E66-524A-439F-89F8-AEA6E2F46892}">
      <dsp:nvSpPr>
        <dsp:cNvPr id="0" name=""/>
        <dsp:cNvSpPr/>
      </dsp:nvSpPr>
      <dsp:spPr>
        <a:xfrm>
          <a:off x="4309131" y="1439459"/>
          <a:ext cx="1916026" cy="1149616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b="1" kern="1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Recursos Humanos </a:t>
          </a:r>
          <a:r>
            <a:rPr lang="pt-BR" sz="1400" kern="1200" dirty="0">
              <a:solidFill>
                <a:srgbClr val="002060"/>
              </a:solidFill>
            </a:rPr>
            <a:t>(Remuneração, capacitações)  </a:t>
          </a:r>
        </a:p>
      </dsp:txBody>
      <dsp:txXfrm>
        <a:off x="4342802" y="1473130"/>
        <a:ext cx="1848684" cy="1082274"/>
      </dsp:txXfrm>
    </dsp:sp>
    <dsp:sp modelId="{BC89829D-6A1E-4A40-AB64-CA4510AD1337}">
      <dsp:nvSpPr>
        <dsp:cNvPr id="0" name=""/>
        <dsp:cNvSpPr/>
      </dsp:nvSpPr>
      <dsp:spPr>
        <a:xfrm>
          <a:off x="4698884" y="197316"/>
          <a:ext cx="2541767" cy="172442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7FB518-522A-4FF9-A794-EAABC85CF4C9}">
      <dsp:nvSpPr>
        <dsp:cNvPr id="0" name=""/>
        <dsp:cNvSpPr/>
      </dsp:nvSpPr>
      <dsp:spPr>
        <a:xfrm>
          <a:off x="4309131" y="2439"/>
          <a:ext cx="1916026" cy="1149616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b="1" kern="1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Materiais </a:t>
          </a:r>
          <a:r>
            <a:rPr lang="pt-BR" sz="1400" b="1" kern="1200" dirty="0" err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didáticoescolares</a:t>
          </a:r>
          <a:endParaRPr lang="pt-BR" sz="1400" b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342802" y="36110"/>
        <a:ext cx="1848684" cy="1082274"/>
      </dsp:txXfrm>
    </dsp:sp>
    <dsp:sp modelId="{A5A94A45-1AC6-4C78-8E4D-BE8567539395}">
      <dsp:nvSpPr>
        <dsp:cNvPr id="0" name=""/>
        <dsp:cNvSpPr/>
      </dsp:nvSpPr>
      <dsp:spPr>
        <a:xfrm rot="5400000">
          <a:off x="6528690" y="915826"/>
          <a:ext cx="1430472" cy="172442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38B915-3192-4756-9813-D7AEC8E4710F}">
      <dsp:nvSpPr>
        <dsp:cNvPr id="0" name=""/>
        <dsp:cNvSpPr/>
      </dsp:nvSpPr>
      <dsp:spPr>
        <a:xfrm>
          <a:off x="6857447" y="2439"/>
          <a:ext cx="1916026" cy="1149616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b="1" kern="1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Alimentação Escolar</a:t>
          </a:r>
        </a:p>
      </dsp:txBody>
      <dsp:txXfrm>
        <a:off x="6891118" y="36110"/>
        <a:ext cx="1848684" cy="1082274"/>
      </dsp:txXfrm>
    </dsp:sp>
    <dsp:sp modelId="{2A3B3D95-82B5-4265-B51F-3D4449F44129}">
      <dsp:nvSpPr>
        <dsp:cNvPr id="0" name=""/>
        <dsp:cNvSpPr/>
      </dsp:nvSpPr>
      <dsp:spPr>
        <a:xfrm rot="5400000">
          <a:off x="6528690" y="2352846"/>
          <a:ext cx="1430472" cy="172442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0A58FF-BFF6-4BFE-A2EF-AC912A65665D}">
      <dsp:nvSpPr>
        <dsp:cNvPr id="0" name=""/>
        <dsp:cNvSpPr/>
      </dsp:nvSpPr>
      <dsp:spPr>
        <a:xfrm>
          <a:off x="6857447" y="1439459"/>
          <a:ext cx="1916026" cy="1149616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b="1" kern="1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Transporte Escolar</a:t>
          </a:r>
        </a:p>
      </dsp:txBody>
      <dsp:txXfrm>
        <a:off x="6891118" y="1473130"/>
        <a:ext cx="1848684" cy="1082274"/>
      </dsp:txXfrm>
    </dsp:sp>
    <dsp:sp modelId="{150E7C15-7471-4E15-B50C-6FC0DB2D6E63}">
      <dsp:nvSpPr>
        <dsp:cNvPr id="0" name=""/>
        <dsp:cNvSpPr/>
      </dsp:nvSpPr>
      <dsp:spPr>
        <a:xfrm>
          <a:off x="6857447" y="2876480"/>
          <a:ext cx="1916026" cy="1149616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ENSINO PÚBLICO E GRATUITO</a:t>
          </a:r>
        </a:p>
      </dsp:txBody>
      <dsp:txXfrm>
        <a:off x="6891118" y="2910151"/>
        <a:ext cx="1848684" cy="1082274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7A5201-B677-4154-8B00-7ADE6642656B}">
      <dsp:nvSpPr>
        <dsp:cNvPr id="0" name=""/>
        <dsp:cNvSpPr/>
      </dsp:nvSpPr>
      <dsp:spPr>
        <a:xfrm>
          <a:off x="4257446" y="2471468"/>
          <a:ext cx="447024" cy="21294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23512" y="0"/>
              </a:lnTo>
              <a:lnTo>
                <a:pt x="223512" y="2129499"/>
              </a:lnTo>
              <a:lnTo>
                <a:pt x="447024" y="212949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700" kern="1200"/>
        </a:p>
      </dsp:txBody>
      <dsp:txXfrm>
        <a:off x="4426560" y="3481819"/>
        <a:ext cx="108795" cy="108795"/>
      </dsp:txXfrm>
    </dsp:sp>
    <dsp:sp modelId="{1F924218-8F17-4EA2-B104-6646C05A7D9C}">
      <dsp:nvSpPr>
        <dsp:cNvPr id="0" name=""/>
        <dsp:cNvSpPr/>
      </dsp:nvSpPr>
      <dsp:spPr>
        <a:xfrm>
          <a:off x="4257446" y="2471468"/>
          <a:ext cx="447024" cy="12776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23512" y="0"/>
              </a:lnTo>
              <a:lnTo>
                <a:pt x="223512" y="1277699"/>
              </a:lnTo>
              <a:lnTo>
                <a:pt x="447024" y="127769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500" kern="1200"/>
        </a:p>
      </dsp:txBody>
      <dsp:txXfrm>
        <a:off x="4447117" y="3076476"/>
        <a:ext cx="67682" cy="67682"/>
      </dsp:txXfrm>
    </dsp:sp>
    <dsp:sp modelId="{0F3F7FEE-CB7B-4EB7-8627-C4797B083609}">
      <dsp:nvSpPr>
        <dsp:cNvPr id="0" name=""/>
        <dsp:cNvSpPr/>
      </dsp:nvSpPr>
      <dsp:spPr>
        <a:xfrm>
          <a:off x="4257446" y="2471468"/>
          <a:ext cx="447024" cy="4258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23512" y="0"/>
              </a:lnTo>
              <a:lnTo>
                <a:pt x="223512" y="425899"/>
              </a:lnTo>
              <a:lnTo>
                <a:pt x="447024" y="42589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500" kern="1200"/>
        </a:p>
      </dsp:txBody>
      <dsp:txXfrm>
        <a:off x="4465522" y="2668982"/>
        <a:ext cx="30871" cy="30871"/>
      </dsp:txXfrm>
    </dsp:sp>
    <dsp:sp modelId="{901CFAE8-000D-4B51-A5C0-2508AE427326}">
      <dsp:nvSpPr>
        <dsp:cNvPr id="0" name=""/>
        <dsp:cNvSpPr/>
      </dsp:nvSpPr>
      <dsp:spPr>
        <a:xfrm>
          <a:off x="4257446" y="2045568"/>
          <a:ext cx="447024" cy="425899"/>
        </a:xfrm>
        <a:custGeom>
          <a:avLst/>
          <a:gdLst/>
          <a:ahLst/>
          <a:cxnLst/>
          <a:rect l="0" t="0" r="0" b="0"/>
          <a:pathLst>
            <a:path>
              <a:moveTo>
                <a:pt x="0" y="425899"/>
              </a:moveTo>
              <a:lnTo>
                <a:pt x="223512" y="425899"/>
              </a:lnTo>
              <a:lnTo>
                <a:pt x="223512" y="0"/>
              </a:lnTo>
              <a:lnTo>
                <a:pt x="447024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500" kern="1200"/>
        </a:p>
      </dsp:txBody>
      <dsp:txXfrm>
        <a:off x="4465522" y="2243082"/>
        <a:ext cx="30871" cy="30871"/>
      </dsp:txXfrm>
    </dsp:sp>
    <dsp:sp modelId="{400A0FD1-32FF-4FDB-90E2-F2C38FBAEB25}">
      <dsp:nvSpPr>
        <dsp:cNvPr id="0" name=""/>
        <dsp:cNvSpPr/>
      </dsp:nvSpPr>
      <dsp:spPr>
        <a:xfrm>
          <a:off x="4257446" y="1193768"/>
          <a:ext cx="447024" cy="1277699"/>
        </a:xfrm>
        <a:custGeom>
          <a:avLst/>
          <a:gdLst/>
          <a:ahLst/>
          <a:cxnLst/>
          <a:rect l="0" t="0" r="0" b="0"/>
          <a:pathLst>
            <a:path>
              <a:moveTo>
                <a:pt x="0" y="1277699"/>
              </a:moveTo>
              <a:lnTo>
                <a:pt x="223512" y="1277699"/>
              </a:lnTo>
              <a:lnTo>
                <a:pt x="223512" y="0"/>
              </a:lnTo>
              <a:lnTo>
                <a:pt x="447024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500" kern="1200"/>
        </a:p>
      </dsp:txBody>
      <dsp:txXfrm>
        <a:off x="4447117" y="1798777"/>
        <a:ext cx="67682" cy="67682"/>
      </dsp:txXfrm>
    </dsp:sp>
    <dsp:sp modelId="{464731CA-C338-426D-8331-25429D0FE512}">
      <dsp:nvSpPr>
        <dsp:cNvPr id="0" name=""/>
        <dsp:cNvSpPr/>
      </dsp:nvSpPr>
      <dsp:spPr>
        <a:xfrm>
          <a:off x="4257446" y="341968"/>
          <a:ext cx="447024" cy="2129499"/>
        </a:xfrm>
        <a:custGeom>
          <a:avLst/>
          <a:gdLst/>
          <a:ahLst/>
          <a:cxnLst/>
          <a:rect l="0" t="0" r="0" b="0"/>
          <a:pathLst>
            <a:path>
              <a:moveTo>
                <a:pt x="0" y="2129499"/>
              </a:moveTo>
              <a:lnTo>
                <a:pt x="223512" y="2129499"/>
              </a:lnTo>
              <a:lnTo>
                <a:pt x="223512" y="0"/>
              </a:lnTo>
              <a:lnTo>
                <a:pt x="447024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700" kern="1200"/>
        </a:p>
      </dsp:txBody>
      <dsp:txXfrm>
        <a:off x="4426560" y="1352320"/>
        <a:ext cx="108795" cy="108795"/>
      </dsp:txXfrm>
    </dsp:sp>
    <dsp:sp modelId="{37F4C2A1-0679-47D3-A261-2FF1792C7DC1}">
      <dsp:nvSpPr>
        <dsp:cNvPr id="0" name=""/>
        <dsp:cNvSpPr/>
      </dsp:nvSpPr>
      <dsp:spPr>
        <a:xfrm rot="16200000">
          <a:off x="2123464" y="2130748"/>
          <a:ext cx="3586524" cy="681439"/>
        </a:xfrm>
        <a:prstGeom prst="rect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4400" kern="1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EDUCAÇÃO</a:t>
          </a:r>
        </a:p>
      </dsp:txBody>
      <dsp:txXfrm>
        <a:off x="2123464" y="2130748"/>
        <a:ext cx="3586524" cy="681439"/>
      </dsp:txXfrm>
    </dsp:sp>
    <dsp:sp modelId="{5057C243-F866-4E45-831B-5FC587795C1B}">
      <dsp:nvSpPr>
        <dsp:cNvPr id="0" name=""/>
        <dsp:cNvSpPr/>
      </dsp:nvSpPr>
      <dsp:spPr>
        <a:xfrm>
          <a:off x="4704470" y="1249"/>
          <a:ext cx="2235122" cy="681439"/>
        </a:xfrm>
        <a:prstGeom prst="rect">
          <a:avLst/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5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RECURSOS PRÓPRIOS</a:t>
          </a:r>
        </a:p>
      </dsp:txBody>
      <dsp:txXfrm>
        <a:off x="4704470" y="1249"/>
        <a:ext cx="2235122" cy="681439"/>
      </dsp:txXfrm>
    </dsp:sp>
    <dsp:sp modelId="{21C07532-9154-4123-8384-29E07D084280}">
      <dsp:nvSpPr>
        <dsp:cNvPr id="0" name=""/>
        <dsp:cNvSpPr/>
      </dsp:nvSpPr>
      <dsp:spPr>
        <a:xfrm>
          <a:off x="4704470" y="853048"/>
          <a:ext cx="2235122" cy="681439"/>
        </a:xfrm>
        <a:prstGeom prst="rect">
          <a:avLst/>
        </a:prstGeom>
        <a:solidFill>
          <a:srgbClr val="FFC000"/>
        </a:solidFill>
        <a:ln w="1270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500" b="1" kern="1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FUNDEB</a:t>
          </a:r>
        </a:p>
      </dsp:txBody>
      <dsp:txXfrm>
        <a:off x="4704470" y="853048"/>
        <a:ext cx="2235122" cy="681439"/>
      </dsp:txXfrm>
    </dsp:sp>
    <dsp:sp modelId="{37FC49B4-2AA0-4CA5-8D7A-8058AF83184C}">
      <dsp:nvSpPr>
        <dsp:cNvPr id="0" name=""/>
        <dsp:cNvSpPr/>
      </dsp:nvSpPr>
      <dsp:spPr>
        <a:xfrm>
          <a:off x="4704470" y="1704848"/>
          <a:ext cx="2235122" cy="681439"/>
        </a:xfrm>
        <a:prstGeom prst="rect">
          <a:avLst/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5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SALÁRIO-EDUCAÇÃO</a:t>
          </a:r>
        </a:p>
      </dsp:txBody>
      <dsp:txXfrm>
        <a:off x="4704470" y="1704848"/>
        <a:ext cx="2235122" cy="681439"/>
      </dsp:txXfrm>
    </dsp:sp>
    <dsp:sp modelId="{5C03C76C-E5B1-4E88-8F83-A3A2AB1B16F5}">
      <dsp:nvSpPr>
        <dsp:cNvPr id="0" name=""/>
        <dsp:cNvSpPr/>
      </dsp:nvSpPr>
      <dsp:spPr>
        <a:xfrm>
          <a:off x="4704470" y="2556647"/>
          <a:ext cx="2235122" cy="681439"/>
        </a:xfrm>
        <a:prstGeom prst="rect">
          <a:avLst/>
        </a:prstGeom>
        <a:solidFill>
          <a:schemeClr val="accent4"/>
        </a:solidFill>
        <a:ln w="1270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500" b="1" kern="1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Transferências universais do Ministério Educação</a:t>
          </a:r>
        </a:p>
      </dsp:txBody>
      <dsp:txXfrm>
        <a:off x="4704470" y="2556647"/>
        <a:ext cx="2235122" cy="681439"/>
      </dsp:txXfrm>
    </dsp:sp>
    <dsp:sp modelId="{E45AD27C-A8DD-4835-9533-69D5EF5975F2}">
      <dsp:nvSpPr>
        <dsp:cNvPr id="0" name=""/>
        <dsp:cNvSpPr/>
      </dsp:nvSpPr>
      <dsp:spPr>
        <a:xfrm>
          <a:off x="4704470" y="3408447"/>
          <a:ext cx="2235122" cy="681439"/>
        </a:xfrm>
        <a:prstGeom prst="rect">
          <a:avLst/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5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Transferências voluntárias do FNDE e financiamentos de Programas</a:t>
          </a:r>
        </a:p>
      </dsp:txBody>
      <dsp:txXfrm>
        <a:off x="4704470" y="3408447"/>
        <a:ext cx="2235122" cy="681439"/>
      </dsp:txXfrm>
    </dsp:sp>
    <dsp:sp modelId="{390655F4-343C-448B-8AF8-A461F3A9D954}">
      <dsp:nvSpPr>
        <dsp:cNvPr id="0" name=""/>
        <dsp:cNvSpPr/>
      </dsp:nvSpPr>
      <dsp:spPr>
        <a:xfrm>
          <a:off x="4704470" y="4260247"/>
          <a:ext cx="2235122" cy="681439"/>
        </a:xfrm>
        <a:prstGeom prst="rect">
          <a:avLst/>
        </a:prstGeom>
        <a:solidFill>
          <a:schemeClr val="accent4"/>
        </a:solidFill>
        <a:ln w="1270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500" b="1" kern="1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Emendas Parlamentares</a:t>
          </a:r>
        </a:p>
      </dsp:txBody>
      <dsp:txXfrm>
        <a:off x="4704470" y="4260247"/>
        <a:ext cx="2235122" cy="681439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B69E6C-429C-4A33-B957-9D6B9217DA22}">
      <dsp:nvSpPr>
        <dsp:cNvPr id="0" name=""/>
        <dsp:cNvSpPr/>
      </dsp:nvSpPr>
      <dsp:spPr>
        <a:xfrm rot="5400000">
          <a:off x="-161094" y="162545"/>
          <a:ext cx="1073960" cy="751772"/>
        </a:xfrm>
        <a:prstGeom prst="chevron">
          <a:avLst/>
        </a:prstGeom>
        <a:solidFill>
          <a:schemeClr val="accent2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2100" kern="1200" dirty="0"/>
        </a:p>
      </dsp:txBody>
      <dsp:txXfrm rot="-5400000">
        <a:off x="0" y="377337"/>
        <a:ext cx="751772" cy="322188"/>
      </dsp:txXfrm>
    </dsp:sp>
    <dsp:sp modelId="{6DF53D80-2BB5-436E-AB22-E0BF8DD3F44F}">
      <dsp:nvSpPr>
        <dsp:cNvPr id="0" name=""/>
        <dsp:cNvSpPr/>
      </dsp:nvSpPr>
      <dsp:spPr>
        <a:xfrm rot="5400000">
          <a:off x="4586942" y="-3833718"/>
          <a:ext cx="698074" cy="836841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2100" b="1" kern="1200" dirty="0">
              <a:solidFill>
                <a:srgbClr val="002060"/>
              </a:solidFill>
            </a:rPr>
            <a:t>PROFESSORES</a:t>
          </a:r>
        </a:p>
      </dsp:txBody>
      <dsp:txXfrm rot="-5400000">
        <a:off x="751773" y="35528"/>
        <a:ext cx="8334337" cy="629920"/>
      </dsp:txXfrm>
    </dsp:sp>
    <dsp:sp modelId="{C487829B-6F12-46AE-A3F5-0CCA2DAC20E9}">
      <dsp:nvSpPr>
        <dsp:cNvPr id="0" name=""/>
        <dsp:cNvSpPr/>
      </dsp:nvSpPr>
      <dsp:spPr>
        <a:xfrm rot="5400000">
          <a:off x="-161094" y="1032226"/>
          <a:ext cx="1073960" cy="751772"/>
        </a:xfrm>
        <a:prstGeom prst="chevron">
          <a:avLst/>
        </a:prstGeom>
        <a:solidFill>
          <a:schemeClr val="accent2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2100" kern="1200" dirty="0"/>
        </a:p>
      </dsp:txBody>
      <dsp:txXfrm rot="-5400000">
        <a:off x="0" y="1247018"/>
        <a:ext cx="751772" cy="322188"/>
      </dsp:txXfrm>
    </dsp:sp>
    <dsp:sp modelId="{9D08BF70-B676-462D-8538-8BD64373942E}">
      <dsp:nvSpPr>
        <dsp:cNvPr id="0" name=""/>
        <dsp:cNvSpPr/>
      </dsp:nvSpPr>
      <dsp:spPr>
        <a:xfrm rot="5400000">
          <a:off x="4586942" y="-2964037"/>
          <a:ext cx="698074" cy="836841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2100" b="1" kern="1200" dirty="0">
              <a:solidFill>
                <a:srgbClr val="002060"/>
              </a:solidFill>
            </a:rPr>
            <a:t>GESTORES – EQUIPE SUPORTE PEDAGÓGICO</a:t>
          </a:r>
        </a:p>
      </dsp:txBody>
      <dsp:txXfrm rot="-5400000">
        <a:off x="751773" y="905209"/>
        <a:ext cx="8334337" cy="629920"/>
      </dsp:txXfrm>
    </dsp:sp>
    <dsp:sp modelId="{413FE95E-D18B-4E72-A1EF-36B823D7FB93}">
      <dsp:nvSpPr>
        <dsp:cNvPr id="0" name=""/>
        <dsp:cNvSpPr/>
      </dsp:nvSpPr>
      <dsp:spPr>
        <a:xfrm rot="5400000">
          <a:off x="-161094" y="1901906"/>
          <a:ext cx="1073960" cy="751772"/>
        </a:xfrm>
        <a:prstGeom prst="chevron">
          <a:avLst/>
        </a:prstGeom>
        <a:solidFill>
          <a:schemeClr val="accent2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2100" kern="1200" dirty="0"/>
        </a:p>
      </dsp:txBody>
      <dsp:txXfrm rot="-5400000">
        <a:off x="0" y="2116698"/>
        <a:ext cx="751772" cy="322188"/>
      </dsp:txXfrm>
    </dsp:sp>
    <dsp:sp modelId="{1CF70545-08ED-4DBD-B040-B7950609F39D}">
      <dsp:nvSpPr>
        <dsp:cNvPr id="0" name=""/>
        <dsp:cNvSpPr/>
      </dsp:nvSpPr>
      <dsp:spPr>
        <a:xfrm rot="5400000">
          <a:off x="4586942" y="-2094357"/>
          <a:ext cx="698074" cy="836841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2100" b="1" kern="1200" dirty="0">
              <a:solidFill>
                <a:srgbClr val="002060"/>
              </a:solidFill>
            </a:rPr>
            <a:t>EQUIPE ESCOLAR: motoristas, merendeiras, inspetores de alunos, auxiliares de vida escolar; secretariado escolar, etc.</a:t>
          </a:r>
        </a:p>
      </dsp:txBody>
      <dsp:txXfrm rot="-5400000">
        <a:off x="751773" y="1774889"/>
        <a:ext cx="8334337" cy="6299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7C8A2E-309F-4061-BBBC-65F3BE75DBA9}">
      <dsp:nvSpPr>
        <dsp:cNvPr id="0" name=""/>
        <dsp:cNvSpPr/>
      </dsp:nvSpPr>
      <dsp:spPr>
        <a:xfrm>
          <a:off x="0" y="0"/>
          <a:ext cx="4818602" cy="706374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L.D.B. – LEI FEDERAL N. 9.394/96</a:t>
          </a:r>
        </a:p>
      </dsp:txBody>
      <dsp:txXfrm>
        <a:off x="20689" y="20689"/>
        <a:ext cx="3973723" cy="664996"/>
      </dsp:txXfrm>
    </dsp:sp>
    <dsp:sp modelId="{D1A5602C-236A-4BF1-871E-F355DE6A6F5A}">
      <dsp:nvSpPr>
        <dsp:cNvPr id="0" name=""/>
        <dsp:cNvSpPr/>
      </dsp:nvSpPr>
      <dsp:spPr>
        <a:xfrm>
          <a:off x="359830" y="804481"/>
          <a:ext cx="4818602" cy="70637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LEI FEDERAL N. 11.738/2008 – Piso Magistério e Jornada de Trabalho</a:t>
          </a:r>
        </a:p>
      </dsp:txBody>
      <dsp:txXfrm>
        <a:off x="380519" y="825170"/>
        <a:ext cx="3958250" cy="664996"/>
      </dsp:txXfrm>
    </dsp:sp>
    <dsp:sp modelId="{69BC8790-F67D-4D92-BDD0-3959DED3A16E}">
      <dsp:nvSpPr>
        <dsp:cNvPr id="0" name=""/>
        <dsp:cNvSpPr/>
      </dsp:nvSpPr>
      <dsp:spPr>
        <a:xfrm>
          <a:off x="719661" y="1608963"/>
          <a:ext cx="4818602" cy="70637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b="1" i="0" u="none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ECA – Estatuto da Criança e do Adolescente</a:t>
          </a:r>
          <a:endParaRPr lang="pt-BR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40350" y="1629652"/>
        <a:ext cx="3958250" cy="664996"/>
      </dsp:txXfrm>
    </dsp:sp>
    <dsp:sp modelId="{5965216C-69B9-4584-928B-4B76E4A5D645}">
      <dsp:nvSpPr>
        <dsp:cNvPr id="0" name=""/>
        <dsp:cNvSpPr/>
      </dsp:nvSpPr>
      <dsp:spPr>
        <a:xfrm>
          <a:off x="1079492" y="2413444"/>
          <a:ext cx="4818602" cy="70637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b="1" i="0" u="none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Normativas do CNE (Pareceres e Resoluções)</a:t>
          </a:r>
          <a:endParaRPr lang="pt-BR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100181" y="2434133"/>
        <a:ext cx="3958250" cy="664995"/>
      </dsp:txXfrm>
    </dsp:sp>
    <dsp:sp modelId="{E1ACB859-0764-4E16-8AF9-439777AC5C79}">
      <dsp:nvSpPr>
        <dsp:cNvPr id="0" name=""/>
        <dsp:cNvSpPr/>
      </dsp:nvSpPr>
      <dsp:spPr>
        <a:xfrm>
          <a:off x="1439322" y="3217926"/>
          <a:ext cx="4818602" cy="706374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b="1" i="0" u="none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Normativas locais – Sistema Municipal de Ensino</a:t>
          </a:r>
          <a:endParaRPr lang="pt-BR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460011" y="3238615"/>
        <a:ext cx="3958250" cy="664996"/>
      </dsp:txXfrm>
    </dsp:sp>
    <dsp:sp modelId="{B708446C-7AE4-44D9-8C42-0A91A19E3123}">
      <dsp:nvSpPr>
        <dsp:cNvPr id="0" name=""/>
        <dsp:cNvSpPr/>
      </dsp:nvSpPr>
      <dsp:spPr>
        <a:xfrm>
          <a:off x="4359459" y="516045"/>
          <a:ext cx="459143" cy="459143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2000" kern="1200"/>
        </a:p>
      </dsp:txBody>
      <dsp:txXfrm>
        <a:off x="4462766" y="516045"/>
        <a:ext cx="252529" cy="345505"/>
      </dsp:txXfrm>
    </dsp:sp>
    <dsp:sp modelId="{3701DBE9-17F8-4281-968C-33FBA90C6A74}">
      <dsp:nvSpPr>
        <dsp:cNvPr id="0" name=""/>
        <dsp:cNvSpPr/>
      </dsp:nvSpPr>
      <dsp:spPr>
        <a:xfrm>
          <a:off x="4719289" y="1320526"/>
          <a:ext cx="459143" cy="459143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2000" kern="1200"/>
        </a:p>
      </dsp:txBody>
      <dsp:txXfrm>
        <a:off x="4822596" y="1320526"/>
        <a:ext cx="252529" cy="345505"/>
      </dsp:txXfrm>
    </dsp:sp>
    <dsp:sp modelId="{190CD7F9-E43C-4C29-9CE1-A5E18C4EA87C}">
      <dsp:nvSpPr>
        <dsp:cNvPr id="0" name=""/>
        <dsp:cNvSpPr/>
      </dsp:nvSpPr>
      <dsp:spPr>
        <a:xfrm>
          <a:off x="5079120" y="2113235"/>
          <a:ext cx="459143" cy="459143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2000" kern="1200"/>
        </a:p>
      </dsp:txBody>
      <dsp:txXfrm>
        <a:off x="5182427" y="2113235"/>
        <a:ext cx="252529" cy="345505"/>
      </dsp:txXfrm>
    </dsp:sp>
    <dsp:sp modelId="{793F4FEC-0B3F-4D3A-8641-CAF16080E8AF}">
      <dsp:nvSpPr>
        <dsp:cNvPr id="0" name=""/>
        <dsp:cNvSpPr/>
      </dsp:nvSpPr>
      <dsp:spPr>
        <a:xfrm>
          <a:off x="5438951" y="2925565"/>
          <a:ext cx="459143" cy="459143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2000" kern="1200"/>
        </a:p>
      </dsp:txBody>
      <dsp:txXfrm>
        <a:off x="5542258" y="2925565"/>
        <a:ext cx="252529" cy="34550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7A495C-09C1-4D1C-9A39-2BEF765EAB8E}">
      <dsp:nvSpPr>
        <dsp:cNvPr id="0" name=""/>
        <dsp:cNvSpPr/>
      </dsp:nvSpPr>
      <dsp:spPr>
        <a:xfrm>
          <a:off x="0" y="439359"/>
          <a:ext cx="10461811" cy="1330875"/>
        </a:xfrm>
        <a:prstGeom prst="roundRect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b="1" i="0" u="none" kern="1200" dirty="0">
              <a:solidFill>
                <a:srgbClr val="002060"/>
              </a:solidFill>
            </a:rPr>
            <a:t>Atribuição de Classes e Aulas/ Remoção;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b="1" i="0" u="none" kern="1200" dirty="0"/>
            <a:t>EXEMPLO: CRITÉRIOS PARA A CLASSIFICAÇÃO DOS PROFESSORES E PERFIL PROFISSIONAL PARA DETERMINADA SÉRIE/ANO</a:t>
          </a:r>
          <a:endParaRPr lang="pt-BR" sz="1600" b="0" kern="1200" dirty="0"/>
        </a:p>
        <a:p>
          <a:pPr marL="0" lvl="0" indent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kern="1200" dirty="0">
              <a:solidFill>
                <a:srgbClr val="002060"/>
              </a:solidFill>
            </a:rPr>
            <a:t>Regulamento LOCAL – PLANO DE CARREIRA DO MAGISTÉRIO</a:t>
          </a:r>
        </a:p>
      </dsp:txBody>
      <dsp:txXfrm>
        <a:off x="64968" y="504327"/>
        <a:ext cx="10331875" cy="1200939"/>
      </dsp:txXfrm>
    </dsp:sp>
    <dsp:sp modelId="{E21A63E6-52C6-4C25-8ED2-4DA8359AEF27}">
      <dsp:nvSpPr>
        <dsp:cNvPr id="0" name=""/>
        <dsp:cNvSpPr/>
      </dsp:nvSpPr>
      <dsp:spPr>
        <a:xfrm>
          <a:off x="0" y="2214858"/>
          <a:ext cx="10461811" cy="1330875"/>
        </a:xfrm>
        <a:prstGeom prst="roundRect">
          <a:avLst/>
        </a:prstGeom>
        <a:solidFill>
          <a:srgbClr val="FFFF00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b="1" i="0" u="none" kern="1200" dirty="0">
              <a:solidFill>
                <a:srgbClr val="002060"/>
              </a:solidFill>
            </a:rPr>
            <a:t>Organização da Jornada de Trabalho do Magistério e Carga Suplementar;</a:t>
          </a:r>
          <a:endParaRPr lang="pt-BR" sz="1600" b="0" kern="1200" dirty="0">
            <a:solidFill>
              <a:srgbClr val="002060"/>
            </a:solidFill>
          </a:endParaRPr>
        </a:p>
        <a:p>
          <a:pPr marL="0" lvl="0" indent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b="0" kern="1200" dirty="0">
              <a:solidFill>
                <a:schemeClr val="accent2">
                  <a:lumMod val="75000"/>
                </a:schemeClr>
              </a:solidFill>
            </a:rPr>
            <a:t>EXEMPLO: PROFESSOR COM 1 CONCURSO/CONTRATO COM JORNADA ACIMA DE 40 HORAS SEMANAIS </a:t>
          </a:r>
        </a:p>
        <a:p>
          <a:pPr marL="0" lvl="0" indent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1300" kern="1200" dirty="0"/>
        </a:p>
      </dsp:txBody>
      <dsp:txXfrm>
        <a:off x="64968" y="2279826"/>
        <a:ext cx="10331875" cy="120093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ECAFEC-F423-487B-863E-894725C5A1CF}">
      <dsp:nvSpPr>
        <dsp:cNvPr id="0" name=""/>
        <dsp:cNvSpPr/>
      </dsp:nvSpPr>
      <dsp:spPr>
        <a:xfrm>
          <a:off x="0" y="604821"/>
          <a:ext cx="10461811" cy="1444949"/>
        </a:xfrm>
        <a:prstGeom prst="roundRect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b="1" i="0" u="none" kern="1200" dirty="0">
              <a:solidFill>
                <a:srgbClr val="002060"/>
              </a:solidFill>
            </a:rPr>
            <a:t>Acúmulo de Cargos, Empregos e Funções no Magistério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b="1" i="0" u="none" kern="1200" dirty="0"/>
            <a:t>EXEMPLO: COMPATIBILIDADE DE HORÁRIOS PARA ACUMULAR - HTP</a:t>
          </a:r>
          <a:endParaRPr lang="pt-BR" sz="2400" b="0" kern="1200" dirty="0"/>
        </a:p>
      </dsp:txBody>
      <dsp:txXfrm>
        <a:off x="70537" y="675358"/>
        <a:ext cx="10320737" cy="1303875"/>
      </dsp:txXfrm>
    </dsp:sp>
    <dsp:sp modelId="{E8E875FA-B59D-4CBB-8DB3-D864BE20129E}">
      <dsp:nvSpPr>
        <dsp:cNvPr id="0" name=""/>
        <dsp:cNvSpPr/>
      </dsp:nvSpPr>
      <dsp:spPr>
        <a:xfrm>
          <a:off x="0" y="2236971"/>
          <a:ext cx="10461811" cy="1444949"/>
        </a:xfrm>
        <a:prstGeom prst="roundRect">
          <a:avLst/>
        </a:prstGeom>
        <a:solidFill>
          <a:srgbClr val="FFFF00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b="1" i="0" u="none" kern="1200" dirty="0">
              <a:solidFill>
                <a:srgbClr val="002060"/>
              </a:solidFill>
            </a:rPr>
            <a:t>Atendimento Educacional Especializado aos Alunos com Deficiência</a:t>
          </a:r>
          <a:endParaRPr lang="pt-BR" sz="2400" b="0" kern="1200" dirty="0">
            <a:solidFill>
              <a:srgbClr val="002060"/>
            </a:solidFill>
          </a:endParaRPr>
        </a:p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b="0" i="0" u="none" kern="1200" dirty="0">
              <a:solidFill>
                <a:schemeClr val="accent2">
                  <a:lumMod val="75000"/>
                </a:schemeClr>
              </a:solidFill>
            </a:rPr>
            <a:t>EXEMPLO: LAUDO CLÍNICO PARA A MATRÍCULA DO ALUNO </a:t>
          </a:r>
          <a:r>
            <a:rPr lang="pt-BR" sz="2400" b="0" i="0" u="none" kern="1200" dirty="0">
              <a:solidFill>
                <a:srgbClr val="002060"/>
              </a:solidFill>
            </a:rPr>
            <a:t>NO AEE</a:t>
          </a:r>
          <a:endParaRPr lang="pt-BR" sz="2400" b="0" kern="1200" dirty="0">
            <a:solidFill>
              <a:srgbClr val="002060"/>
            </a:solidFill>
          </a:endParaRPr>
        </a:p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1300" kern="1200" dirty="0"/>
        </a:p>
      </dsp:txBody>
      <dsp:txXfrm>
        <a:off x="70537" y="2307508"/>
        <a:ext cx="10320737" cy="130387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57806C-D5DC-4214-9F3C-C6ABBF4B7720}">
      <dsp:nvSpPr>
        <dsp:cNvPr id="0" name=""/>
        <dsp:cNvSpPr/>
      </dsp:nvSpPr>
      <dsp:spPr>
        <a:xfrm>
          <a:off x="282017" y="1889632"/>
          <a:ext cx="2518485" cy="1123517"/>
        </a:xfrm>
        <a:prstGeom prst="roundRect">
          <a:avLst>
            <a:gd name="adj" fmla="val 10000"/>
          </a:avLst>
        </a:prstGeom>
        <a:solidFill>
          <a:schemeClr val="tx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b="1" kern="1200" dirty="0"/>
            <a:t>EDUCAÇÃO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b="1" kern="1200" dirty="0"/>
            <a:t> PÚBLICA E GRATUITA</a:t>
          </a:r>
        </a:p>
      </dsp:txBody>
      <dsp:txXfrm>
        <a:off x="314924" y="1922539"/>
        <a:ext cx="2452671" cy="1057703"/>
      </dsp:txXfrm>
    </dsp:sp>
    <dsp:sp modelId="{5FD6E42D-5EA6-4F23-8D35-50EB0B703452}">
      <dsp:nvSpPr>
        <dsp:cNvPr id="0" name=""/>
        <dsp:cNvSpPr/>
      </dsp:nvSpPr>
      <dsp:spPr>
        <a:xfrm rot="18266287">
          <a:off x="2483045" y="1830486"/>
          <a:ext cx="1461307" cy="36614"/>
        </a:xfrm>
        <a:custGeom>
          <a:avLst/>
          <a:gdLst/>
          <a:ahLst/>
          <a:cxnLst/>
          <a:rect l="0" t="0" r="0" b="0"/>
          <a:pathLst>
            <a:path>
              <a:moveTo>
                <a:pt x="0" y="18307"/>
              </a:moveTo>
              <a:lnTo>
                <a:pt x="1461307" y="1830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500" kern="1200"/>
        </a:p>
      </dsp:txBody>
      <dsp:txXfrm>
        <a:off x="3177166" y="1812261"/>
        <a:ext cx="73065" cy="73065"/>
      </dsp:txXfrm>
    </dsp:sp>
    <dsp:sp modelId="{863D3044-2E4A-4F0F-944B-5AE3DE17F3AC}">
      <dsp:nvSpPr>
        <dsp:cNvPr id="0" name=""/>
        <dsp:cNvSpPr/>
      </dsp:nvSpPr>
      <dsp:spPr>
        <a:xfrm>
          <a:off x="3626895" y="769834"/>
          <a:ext cx="1905446" cy="952723"/>
        </a:xfrm>
        <a:prstGeom prst="roundRect">
          <a:avLst>
            <a:gd name="adj" fmla="val 10000"/>
          </a:avLst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b="1" kern="1200" dirty="0"/>
            <a:t>DEVER DO PODER PÚBLICO</a:t>
          </a:r>
        </a:p>
      </dsp:txBody>
      <dsp:txXfrm>
        <a:off x="3654799" y="797738"/>
        <a:ext cx="1849638" cy="896915"/>
      </dsp:txXfrm>
    </dsp:sp>
    <dsp:sp modelId="{DEF7477F-D600-45E3-9FC3-60927082C451}">
      <dsp:nvSpPr>
        <dsp:cNvPr id="0" name=""/>
        <dsp:cNvSpPr/>
      </dsp:nvSpPr>
      <dsp:spPr>
        <a:xfrm rot="19457599">
          <a:off x="5444118" y="953981"/>
          <a:ext cx="938625" cy="36614"/>
        </a:xfrm>
        <a:custGeom>
          <a:avLst/>
          <a:gdLst/>
          <a:ahLst/>
          <a:cxnLst/>
          <a:rect l="0" t="0" r="0" b="0"/>
          <a:pathLst>
            <a:path>
              <a:moveTo>
                <a:pt x="0" y="18307"/>
              </a:moveTo>
              <a:lnTo>
                <a:pt x="938625" y="1830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500" kern="1200"/>
        </a:p>
      </dsp:txBody>
      <dsp:txXfrm>
        <a:off x="5889965" y="948822"/>
        <a:ext cx="46931" cy="46931"/>
      </dsp:txXfrm>
    </dsp:sp>
    <dsp:sp modelId="{DD1E4B2D-7434-4C32-8ECB-5D90B9BDC019}">
      <dsp:nvSpPr>
        <dsp:cNvPr id="0" name=""/>
        <dsp:cNvSpPr/>
      </dsp:nvSpPr>
      <dsp:spPr>
        <a:xfrm>
          <a:off x="6294520" y="2892"/>
          <a:ext cx="2369899" cy="1390975"/>
        </a:xfrm>
        <a:prstGeom prst="roundRect">
          <a:avLst>
            <a:gd name="adj" fmla="val 10000"/>
          </a:avLst>
        </a:prstGeom>
        <a:solidFill>
          <a:schemeClr val="accent6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050" b="1" kern="1200" dirty="0"/>
            <a:t>(EDUCAÇÃO BÁSICA)</a:t>
          </a:r>
        </a:p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050" b="1" kern="1200" dirty="0"/>
            <a:t>CRECHE</a:t>
          </a:r>
        </a:p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050" b="1" kern="1200" dirty="0"/>
            <a:t>PRÉ-ESCOLA</a:t>
          </a:r>
        </a:p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050" b="1" kern="1200" dirty="0"/>
            <a:t>ENSINO FUNDAMENTAL</a:t>
          </a:r>
        </a:p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050" b="1" kern="1200" dirty="0"/>
            <a:t>ENSINÓ MÉDIO</a:t>
          </a:r>
        </a:p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050" b="1" kern="1200" dirty="0"/>
            <a:t>(ENSINO SUPERIOR)</a:t>
          </a:r>
        </a:p>
      </dsp:txBody>
      <dsp:txXfrm>
        <a:off x="6335260" y="43632"/>
        <a:ext cx="2288419" cy="1309495"/>
      </dsp:txXfrm>
    </dsp:sp>
    <dsp:sp modelId="{E422E79B-E9C9-44CD-800D-4E95E459EBCB}">
      <dsp:nvSpPr>
        <dsp:cNvPr id="0" name=""/>
        <dsp:cNvSpPr/>
      </dsp:nvSpPr>
      <dsp:spPr>
        <a:xfrm rot="2710709">
          <a:off x="5372802" y="1611360"/>
          <a:ext cx="1081256" cy="36614"/>
        </a:xfrm>
        <a:custGeom>
          <a:avLst/>
          <a:gdLst/>
          <a:ahLst/>
          <a:cxnLst/>
          <a:rect l="0" t="0" r="0" b="0"/>
          <a:pathLst>
            <a:path>
              <a:moveTo>
                <a:pt x="0" y="18307"/>
              </a:moveTo>
              <a:lnTo>
                <a:pt x="1081256" y="1830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500" kern="1200"/>
        </a:p>
      </dsp:txBody>
      <dsp:txXfrm>
        <a:off x="5886399" y="1602635"/>
        <a:ext cx="54062" cy="54062"/>
      </dsp:txXfrm>
    </dsp:sp>
    <dsp:sp modelId="{8440B866-14C7-4A37-A692-0EB566FD01C7}">
      <dsp:nvSpPr>
        <dsp:cNvPr id="0" name=""/>
        <dsp:cNvSpPr/>
      </dsp:nvSpPr>
      <dsp:spPr>
        <a:xfrm>
          <a:off x="6294520" y="1536776"/>
          <a:ext cx="2337601" cy="952723"/>
        </a:xfrm>
        <a:prstGeom prst="roundRect">
          <a:avLst>
            <a:gd name="adj" fmla="val 10000"/>
          </a:avLst>
        </a:prstGeom>
        <a:solidFill>
          <a:schemeClr val="accent6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050" b="1" kern="1200" dirty="0"/>
            <a:t>COMPETÊNCIA DOS ESTADOS, MUNICÍPIOS E DF</a:t>
          </a:r>
        </a:p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050" b="1" kern="1200" dirty="0"/>
            <a:t>FREQUÊNICA ESCOLAR MÍNIMA - LDB</a:t>
          </a:r>
        </a:p>
      </dsp:txBody>
      <dsp:txXfrm>
        <a:off x="6322424" y="1564680"/>
        <a:ext cx="2281793" cy="896915"/>
      </dsp:txXfrm>
    </dsp:sp>
    <dsp:sp modelId="{8E12724A-BB5B-492E-B16B-388F235EF1D5}">
      <dsp:nvSpPr>
        <dsp:cNvPr id="0" name=""/>
        <dsp:cNvSpPr/>
      </dsp:nvSpPr>
      <dsp:spPr>
        <a:xfrm rot="3333713">
          <a:off x="2483045" y="3035681"/>
          <a:ext cx="1461307" cy="36614"/>
        </a:xfrm>
        <a:custGeom>
          <a:avLst/>
          <a:gdLst/>
          <a:ahLst/>
          <a:cxnLst/>
          <a:rect l="0" t="0" r="0" b="0"/>
          <a:pathLst>
            <a:path>
              <a:moveTo>
                <a:pt x="0" y="18307"/>
              </a:moveTo>
              <a:lnTo>
                <a:pt x="1461307" y="1830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500" kern="1200"/>
        </a:p>
      </dsp:txBody>
      <dsp:txXfrm>
        <a:off x="3177166" y="3017455"/>
        <a:ext cx="73065" cy="73065"/>
      </dsp:txXfrm>
    </dsp:sp>
    <dsp:sp modelId="{F72AF9F8-A72F-4BBC-AF86-2382541F3FB1}">
      <dsp:nvSpPr>
        <dsp:cNvPr id="0" name=""/>
        <dsp:cNvSpPr/>
      </dsp:nvSpPr>
      <dsp:spPr>
        <a:xfrm>
          <a:off x="3626895" y="3180224"/>
          <a:ext cx="1905446" cy="952723"/>
        </a:xfrm>
        <a:prstGeom prst="roundRect">
          <a:avLst>
            <a:gd name="adj" fmla="val 10000"/>
          </a:avLst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b="1" kern="1200" dirty="0"/>
            <a:t>DEVER DA FAMÍLIA</a:t>
          </a:r>
        </a:p>
      </dsp:txBody>
      <dsp:txXfrm>
        <a:off x="3654799" y="3208128"/>
        <a:ext cx="1849638" cy="896915"/>
      </dsp:txXfrm>
    </dsp:sp>
    <dsp:sp modelId="{66BCF49A-E90E-4562-8166-31964085D7AF}">
      <dsp:nvSpPr>
        <dsp:cNvPr id="0" name=""/>
        <dsp:cNvSpPr/>
      </dsp:nvSpPr>
      <dsp:spPr>
        <a:xfrm rot="19457599">
          <a:off x="5444118" y="3364370"/>
          <a:ext cx="938625" cy="36614"/>
        </a:xfrm>
        <a:custGeom>
          <a:avLst/>
          <a:gdLst/>
          <a:ahLst/>
          <a:cxnLst/>
          <a:rect l="0" t="0" r="0" b="0"/>
          <a:pathLst>
            <a:path>
              <a:moveTo>
                <a:pt x="0" y="18307"/>
              </a:moveTo>
              <a:lnTo>
                <a:pt x="938625" y="1830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500" kern="1200"/>
        </a:p>
      </dsp:txBody>
      <dsp:txXfrm>
        <a:off x="5889965" y="3359212"/>
        <a:ext cx="46931" cy="46931"/>
      </dsp:txXfrm>
    </dsp:sp>
    <dsp:sp modelId="{97F2A7D7-277B-4A40-BE33-84D8BD60E55B}">
      <dsp:nvSpPr>
        <dsp:cNvPr id="0" name=""/>
        <dsp:cNvSpPr/>
      </dsp:nvSpPr>
      <dsp:spPr>
        <a:xfrm>
          <a:off x="6294520" y="2632408"/>
          <a:ext cx="2309782" cy="952723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200" b="1" kern="1200" dirty="0"/>
            <a:t>MATRÍCULA ENSINO OBRIGATÓRIO (4 AOS 17 ANOS)</a:t>
          </a:r>
        </a:p>
      </dsp:txBody>
      <dsp:txXfrm>
        <a:off x="6322424" y="2660312"/>
        <a:ext cx="2253974" cy="896915"/>
      </dsp:txXfrm>
    </dsp:sp>
    <dsp:sp modelId="{9C372DFD-DAAC-490A-84ED-3C6A1727E28A}">
      <dsp:nvSpPr>
        <dsp:cNvPr id="0" name=""/>
        <dsp:cNvSpPr/>
      </dsp:nvSpPr>
      <dsp:spPr>
        <a:xfrm rot="2142401">
          <a:off x="5444118" y="3912186"/>
          <a:ext cx="938625" cy="36614"/>
        </a:xfrm>
        <a:custGeom>
          <a:avLst/>
          <a:gdLst/>
          <a:ahLst/>
          <a:cxnLst/>
          <a:rect l="0" t="0" r="0" b="0"/>
          <a:pathLst>
            <a:path>
              <a:moveTo>
                <a:pt x="0" y="18307"/>
              </a:moveTo>
              <a:lnTo>
                <a:pt x="938625" y="1830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500" kern="1200"/>
        </a:p>
      </dsp:txBody>
      <dsp:txXfrm>
        <a:off x="5889965" y="3907028"/>
        <a:ext cx="46931" cy="46931"/>
      </dsp:txXfrm>
    </dsp:sp>
    <dsp:sp modelId="{B94333EB-C3C1-4446-85F1-0FCDC0EAF83E}">
      <dsp:nvSpPr>
        <dsp:cNvPr id="0" name=""/>
        <dsp:cNvSpPr/>
      </dsp:nvSpPr>
      <dsp:spPr>
        <a:xfrm>
          <a:off x="6294520" y="3728040"/>
          <a:ext cx="2309782" cy="952723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200" b="1" kern="1200" dirty="0"/>
            <a:t>ENSINO PÚBLICO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200" b="1" kern="1200" dirty="0"/>
            <a:t>ENSINO PRIVADO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200" b="1" kern="1200" dirty="0"/>
            <a:t>ENSINO DOMICILIAR?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200" b="1" kern="1200" dirty="0"/>
            <a:t>ENSINO REMOTO/HÍBRIDO</a:t>
          </a:r>
        </a:p>
      </dsp:txBody>
      <dsp:txXfrm>
        <a:off x="6322424" y="3755944"/>
        <a:ext cx="2253974" cy="89691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5766F7-03BC-4C68-B5D0-76D5B21EE53B}">
      <dsp:nvSpPr>
        <dsp:cNvPr id="0" name=""/>
        <dsp:cNvSpPr/>
      </dsp:nvSpPr>
      <dsp:spPr>
        <a:xfrm>
          <a:off x="2447831" y="0"/>
          <a:ext cx="5648512" cy="5181599"/>
        </a:xfrm>
        <a:prstGeom prst="ellipse">
          <a:avLst/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b="1" kern="1200" dirty="0"/>
            <a:t>Sistema de Ensino</a:t>
          </a:r>
        </a:p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800" b="1" kern="1200" dirty="0"/>
            <a:t>(</a:t>
          </a:r>
          <a:r>
            <a:rPr lang="pt-BR" sz="900" kern="1200" dirty="0"/>
            <a:t>NORMAS, RECURSOS FINANCEIROS)</a:t>
          </a:r>
        </a:p>
      </dsp:txBody>
      <dsp:txXfrm>
        <a:off x="4482425" y="259079"/>
        <a:ext cx="1579324" cy="777239"/>
      </dsp:txXfrm>
    </dsp:sp>
    <dsp:sp modelId="{A25EC4CF-29A3-4A3D-B104-7BE0F7780EFA}">
      <dsp:nvSpPr>
        <dsp:cNvPr id="0" name=""/>
        <dsp:cNvSpPr/>
      </dsp:nvSpPr>
      <dsp:spPr>
        <a:xfrm>
          <a:off x="3199448" y="1036319"/>
          <a:ext cx="4145279" cy="4145279"/>
        </a:xfrm>
        <a:prstGeom prst="ellipse">
          <a:avLst/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b="1" kern="1200" dirty="0"/>
            <a:t>Gestores e Profissionais da Educação</a:t>
          </a:r>
        </a:p>
      </dsp:txBody>
      <dsp:txXfrm>
        <a:off x="4547700" y="1285036"/>
        <a:ext cx="1448775" cy="746150"/>
      </dsp:txXfrm>
    </dsp:sp>
    <dsp:sp modelId="{E4F5CAEF-DFF8-40A4-98C6-5337BDD43818}">
      <dsp:nvSpPr>
        <dsp:cNvPr id="0" name=""/>
        <dsp:cNvSpPr/>
      </dsp:nvSpPr>
      <dsp:spPr>
        <a:xfrm>
          <a:off x="3717608" y="2072639"/>
          <a:ext cx="3108959" cy="3108959"/>
        </a:xfrm>
        <a:prstGeom prst="ellipse">
          <a:avLst/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b="1" kern="1200" dirty="0"/>
            <a:t>Pais, familiares, Comunidade escolar</a:t>
          </a:r>
        </a:p>
      </dsp:txBody>
      <dsp:txXfrm>
        <a:off x="4547700" y="2305811"/>
        <a:ext cx="1448775" cy="699515"/>
      </dsp:txXfrm>
    </dsp:sp>
    <dsp:sp modelId="{69569026-F0AC-4F52-9CA7-DA0DA111CC05}">
      <dsp:nvSpPr>
        <dsp:cNvPr id="0" name=""/>
        <dsp:cNvSpPr/>
      </dsp:nvSpPr>
      <dsp:spPr>
        <a:xfrm>
          <a:off x="4235768" y="3108959"/>
          <a:ext cx="2072639" cy="2072639"/>
        </a:xfrm>
        <a:prstGeom prst="ellipse">
          <a:avLst/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500" b="1" kern="1200" dirty="0">
              <a:solidFill>
                <a:srgbClr val="0070C0"/>
              </a:solidFill>
            </a:rPr>
            <a:t>ALUNOS</a:t>
          </a:r>
        </a:p>
      </dsp:txBody>
      <dsp:txXfrm>
        <a:off x="4539299" y="3627119"/>
        <a:ext cx="1465577" cy="103631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1F25DC-9DFB-48DC-88E1-0B5ADCCD0B45}">
      <dsp:nvSpPr>
        <dsp:cNvPr id="0" name=""/>
        <dsp:cNvSpPr/>
      </dsp:nvSpPr>
      <dsp:spPr>
        <a:xfrm>
          <a:off x="672041" y="0"/>
          <a:ext cx="672041" cy="407811"/>
        </a:xfrm>
        <a:prstGeom prst="trapezoid">
          <a:avLst>
            <a:gd name="adj" fmla="val 82396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2400" kern="1200" dirty="0"/>
        </a:p>
      </dsp:txBody>
      <dsp:txXfrm>
        <a:off x="672041" y="0"/>
        <a:ext cx="672041" cy="407811"/>
      </dsp:txXfrm>
    </dsp:sp>
    <dsp:sp modelId="{377003DE-24A9-401C-8E88-97AD75FD2A10}">
      <dsp:nvSpPr>
        <dsp:cNvPr id="0" name=""/>
        <dsp:cNvSpPr/>
      </dsp:nvSpPr>
      <dsp:spPr>
        <a:xfrm>
          <a:off x="336020" y="407811"/>
          <a:ext cx="1344083" cy="407811"/>
        </a:xfrm>
        <a:prstGeom prst="trapezoid">
          <a:avLst>
            <a:gd name="adj" fmla="val 82396"/>
          </a:avLst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2400" kern="1200" dirty="0"/>
        </a:p>
      </dsp:txBody>
      <dsp:txXfrm>
        <a:off x="571235" y="407811"/>
        <a:ext cx="873654" cy="407811"/>
      </dsp:txXfrm>
    </dsp:sp>
    <dsp:sp modelId="{4DF3E535-23CA-42D2-8F20-A84CEDBE5D35}">
      <dsp:nvSpPr>
        <dsp:cNvPr id="0" name=""/>
        <dsp:cNvSpPr/>
      </dsp:nvSpPr>
      <dsp:spPr>
        <a:xfrm>
          <a:off x="0" y="815622"/>
          <a:ext cx="2016125" cy="407811"/>
        </a:xfrm>
        <a:prstGeom prst="trapezoid">
          <a:avLst>
            <a:gd name="adj" fmla="val 82396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2400" kern="1200" dirty="0"/>
        </a:p>
      </dsp:txBody>
      <dsp:txXfrm>
        <a:off x="352821" y="815622"/>
        <a:ext cx="1310481" cy="407811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1F25DC-9DFB-48DC-88E1-0B5ADCCD0B45}">
      <dsp:nvSpPr>
        <dsp:cNvPr id="0" name=""/>
        <dsp:cNvSpPr/>
      </dsp:nvSpPr>
      <dsp:spPr>
        <a:xfrm>
          <a:off x="672041" y="0"/>
          <a:ext cx="672041" cy="407811"/>
        </a:xfrm>
        <a:prstGeom prst="trapezoid">
          <a:avLst>
            <a:gd name="adj" fmla="val 82396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2400" kern="1200" dirty="0"/>
        </a:p>
      </dsp:txBody>
      <dsp:txXfrm>
        <a:off x="672041" y="0"/>
        <a:ext cx="672041" cy="407811"/>
      </dsp:txXfrm>
    </dsp:sp>
    <dsp:sp modelId="{377003DE-24A9-401C-8E88-97AD75FD2A10}">
      <dsp:nvSpPr>
        <dsp:cNvPr id="0" name=""/>
        <dsp:cNvSpPr/>
      </dsp:nvSpPr>
      <dsp:spPr>
        <a:xfrm>
          <a:off x="336020" y="407811"/>
          <a:ext cx="1344083" cy="407811"/>
        </a:xfrm>
        <a:prstGeom prst="trapezoid">
          <a:avLst>
            <a:gd name="adj" fmla="val 82396"/>
          </a:avLst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2400" kern="1200" dirty="0"/>
        </a:p>
      </dsp:txBody>
      <dsp:txXfrm>
        <a:off x="571235" y="407811"/>
        <a:ext cx="873654" cy="407811"/>
      </dsp:txXfrm>
    </dsp:sp>
    <dsp:sp modelId="{4DF3E535-23CA-42D2-8F20-A84CEDBE5D35}">
      <dsp:nvSpPr>
        <dsp:cNvPr id="0" name=""/>
        <dsp:cNvSpPr/>
      </dsp:nvSpPr>
      <dsp:spPr>
        <a:xfrm>
          <a:off x="0" y="815622"/>
          <a:ext cx="2016125" cy="407811"/>
        </a:xfrm>
        <a:prstGeom prst="trapezoid">
          <a:avLst>
            <a:gd name="adj" fmla="val 82396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2400" kern="1200" dirty="0"/>
        </a:p>
      </dsp:txBody>
      <dsp:txXfrm>
        <a:off x="352821" y="815622"/>
        <a:ext cx="1310481" cy="407811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1F25DC-9DFB-48DC-88E1-0B5ADCCD0B45}">
      <dsp:nvSpPr>
        <dsp:cNvPr id="0" name=""/>
        <dsp:cNvSpPr/>
      </dsp:nvSpPr>
      <dsp:spPr>
        <a:xfrm>
          <a:off x="672041" y="0"/>
          <a:ext cx="672041" cy="407811"/>
        </a:xfrm>
        <a:prstGeom prst="trapezoid">
          <a:avLst>
            <a:gd name="adj" fmla="val 82396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2400" kern="1200" dirty="0"/>
        </a:p>
      </dsp:txBody>
      <dsp:txXfrm>
        <a:off x="672041" y="0"/>
        <a:ext cx="672041" cy="407811"/>
      </dsp:txXfrm>
    </dsp:sp>
    <dsp:sp modelId="{377003DE-24A9-401C-8E88-97AD75FD2A10}">
      <dsp:nvSpPr>
        <dsp:cNvPr id="0" name=""/>
        <dsp:cNvSpPr/>
      </dsp:nvSpPr>
      <dsp:spPr>
        <a:xfrm>
          <a:off x="336020" y="407811"/>
          <a:ext cx="1344083" cy="407811"/>
        </a:xfrm>
        <a:prstGeom prst="trapezoid">
          <a:avLst>
            <a:gd name="adj" fmla="val 82396"/>
          </a:avLst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2400" kern="1200" dirty="0"/>
        </a:p>
      </dsp:txBody>
      <dsp:txXfrm>
        <a:off x="571235" y="407811"/>
        <a:ext cx="873654" cy="407811"/>
      </dsp:txXfrm>
    </dsp:sp>
    <dsp:sp modelId="{4DF3E535-23CA-42D2-8F20-A84CEDBE5D35}">
      <dsp:nvSpPr>
        <dsp:cNvPr id="0" name=""/>
        <dsp:cNvSpPr/>
      </dsp:nvSpPr>
      <dsp:spPr>
        <a:xfrm>
          <a:off x="0" y="815622"/>
          <a:ext cx="2016125" cy="407811"/>
        </a:xfrm>
        <a:prstGeom prst="trapezoid">
          <a:avLst>
            <a:gd name="adj" fmla="val 82396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2400" kern="1200" dirty="0"/>
        </a:p>
      </dsp:txBody>
      <dsp:txXfrm>
        <a:off x="352821" y="815622"/>
        <a:ext cx="1310481" cy="4078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55AB761-5D24-42D9-96E4-C7FEE2FE1F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65AF316-660B-4523-85F2-18A1ABDB45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753A8AE-68B1-4C21-A42C-DD28FC3F5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7B361-05A7-4341-9A72-8E361E8376CB}" type="datetimeFigureOut">
              <a:rPr lang="pt-BR" smtClean="0"/>
              <a:t>06/02/2023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050BBF7-D175-4B9C-86EC-BF2DECCC3B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D316773-5693-4B76-B375-1F65A673F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E57F3-0F84-4C21-A27B-A94A35A08A0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16472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44F5D5-E774-4274-96F6-13C404D45D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58B84B5A-5B83-413E-99C9-FEDD7ADF35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668715A-B1A5-45EA-AB26-4D14610F66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7B361-05A7-4341-9A72-8E361E8376CB}" type="datetimeFigureOut">
              <a:rPr lang="pt-BR" smtClean="0"/>
              <a:t>06/02/2023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ADA61BD-3A56-4C5A-83BF-B5CE2ED1A1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5390F7D-DAD7-4C56-87C8-DE96CDC3BE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E57F3-0F84-4C21-A27B-A94A35A08A0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872697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B0D79AF-3400-4280-AE9D-C8577B3AEE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FC853062-23DF-46D6-AFD9-57202D3A81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DB94886-8A11-4246-880E-712306F459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7B361-05A7-4341-9A72-8E361E8376CB}" type="datetimeFigureOut">
              <a:rPr lang="pt-BR" smtClean="0"/>
              <a:t>06/02/2023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BDCE1B3-A79B-4A57-8907-7633382521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B8F5E20-1B6B-44B4-B1E2-7C2613A73A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E57F3-0F84-4C21-A27B-A94A35A08A0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16375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5EF15C9-B195-4799-9075-7C621192D8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C4E5B21-20F3-48DB-A27C-068CAB4FBB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891C96B-AC50-4803-AC43-B021F062F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7B361-05A7-4341-9A72-8E361E8376CB}" type="datetimeFigureOut">
              <a:rPr lang="pt-BR" smtClean="0"/>
              <a:t>06/02/2023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95C24B6-F5C7-4DCF-B6BC-752B301CAB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1086C20-71BE-4C9D-9FC5-97F2397465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E57F3-0F84-4C21-A27B-A94A35A08A0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82442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7A1EC49-6E0A-4145-A479-E280D5D222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A3EA1C2-3D04-45EC-9235-CE2429C56E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E659E94-87A8-46AD-A342-07328EF4BB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7B361-05A7-4341-9A72-8E361E8376CB}" type="datetimeFigureOut">
              <a:rPr lang="pt-BR" smtClean="0"/>
              <a:t>06/02/2023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C00BAAA-8FF6-455D-825E-22684E8D0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89CE5CC-6943-4C83-8A83-099560063F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E57F3-0F84-4C21-A27B-A94A35A08A0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04176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A0CA69A-1B58-4802-9FCF-18A8A1C18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558C9FB-9A7C-4AF3-B24E-DA2EB5F7CA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A7602676-7F67-4F86-8A95-69D17FBA02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8FDE7B9-E31F-4F50-B91B-4A7B065A8A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7B361-05A7-4341-9A72-8E361E8376CB}" type="datetimeFigureOut">
              <a:rPr lang="pt-BR" smtClean="0"/>
              <a:t>06/02/2023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D719BCE-5EE8-4137-8318-8B82AC38FB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C3F02EA-D5F2-4BC0-9CC1-593594AA83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E57F3-0F84-4C21-A27B-A94A35A08A0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00082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F04DCB-BD74-4A65-B301-B3275C5EB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A3AF5C4-9B45-4ED9-9CD0-EB0F87312A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D5920229-989E-4B7A-9D45-86F18AEFDB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92CA4C57-7903-4F77-93DC-F44043E1782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A330BD0B-FCEA-4426-AF73-83E6067B72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0B8B089B-16F1-43F3-9104-54523A0F65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7B361-05A7-4341-9A72-8E361E8376CB}" type="datetimeFigureOut">
              <a:rPr lang="pt-BR" smtClean="0"/>
              <a:t>06/02/2023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4B7BFDC5-98CC-41BB-8C72-FC5939F929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021F7FB6-0FCF-41FC-ACAB-C1D657FA6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E57F3-0F84-4C21-A27B-A94A35A08A0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41365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A07ABD9-B4D4-4009-92BC-F6B8BBAFE7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2C87F1FD-1096-4029-858D-606355272C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7B361-05A7-4341-9A72-8E361E8376CB}" type="datetimeFigureOut">
              <a:rPr lang="pt-BR" smtClean="0"/>
              <a:t>06/02/2023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061091FA-B40B-4FC0-BA65-6CD53CB01C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F326C002-D238-4072-87CB-BFCD26697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E57F3-0F84-4C21-A27B-A94A35A08A0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99250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47E74091-C46C-48B1-ACE6-94F654719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7B361-05A7-4341-9A72-8E361E8376CB}" type="datetimeFigureOut">
              <a:rPr lang="pt-BR" smtClean="0"/>
              <a:t>06/02/2023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E4A17112-6A3C-4447-99C4-F3B8A7CEDC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0F4C2BC7-C217-440D-B47F-7CC46A8D2D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E57F3-0F84-4C21-A27B-A94A35A08A0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56791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3DDD3E5-01CE-42A2-94E3-3852882F3A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12F84DC-39E8-4866-B600-1F13EB9EBE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C8C1BAE-1A42-4BE9-980E-C985535C21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B6FFDCF-0020-4661-8D91-9225301274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7B361-05A7-4341-9A72-8E361E8376CB}" type="datetimeFigureOut">
              <a:rPr lang="pt-BR" smtClean="0"/>
              <a:t>06/02/2023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106DDFA-1410-4BAC-A3B5-47A7BD34BD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2F25B91-826C-437E-A9FE-D93E3D867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E57F3-0F84-4C21-A27B-A94A35A08A0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91394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D773FFF-6559-4093-80A2-64DD4DEC92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977952F8-37D4-4C59-9406-7850FB2867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2BE70DCE-289A-4B3A-BC03-B35A8D3D3C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5C2769D-EB60-43FA-9241-56F45397F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7B361-05A7-4341-9A72-8E361E8376CB}" type="datetimeFigureOut">
              <a:rPr lang="pt-BR" smtClean="0"/>
              <a:t>06/02/2023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EE4FFA7-9185-4314-8662-70DF88FE8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177BF22-F1A5-4C38-B7E8-F5C8427CF1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E57F3-0F84-4C21-A27B-A94A35A08A0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81485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F02CE64E-6BCD-4600-A94A-D94E49957A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43FC808-2CC8-497C-8EE5-B788EF3E5D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7C1287A-60C9-411D-858D-8C5EBEF9BB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37B361-05A7-4341-9A72-8E361E8376CB}" type="datetimeFigureOut">
              <a:rPr lang="pt-BR" smtClean="0"/>
              <a:t>06/02/2023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AA6AE36-05C7-476C-92B0-D132CA7360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51F516E-1543-4156-9566-6935F070B0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0E57F3-0F84-4C21-A27B-A94A35A08A0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77288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lanalto.gov.br/ccivil_03/constituicao/Emendas/Emc/emc59.htm#art1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hyperlink" Target="http://www.planalto.gov.br/ccivil_03/_Ato2011-2014/2013/Lei/L12796.htm#art1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lanalto.gov.br/ccivil_03/constituicao/Emendas/Emc/emc14.htm#art3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lanalto.gov.br/ccivil_03/Constituicao/Constituicao.htm#art213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lanalto.gov.br/ccivil_03/_Ato2019-2022/2019/Lei/L13803.htm#art1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jusbrasil.com.br/topicos/299041100/art-2-4-da-lei-14040-20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hyperlink" Target="https://www.jusbrasil.com.br/topicos/299041095/art-2-4-inc-ii-da-lei-14040-20" TargetMode="External"/><Relationship Id="rId4" Type="http://schemas.openxmlformats.org/officeDocument/2006/relationships/hyperlink" Target="https://www.jusbrasil.com.br/topicos/299041098/art-2-4-inc-i-da-lei-14040-20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http://legislacao.planalto.gov.br/legisla/legislacao.nsf/Viw_Identificacao/lei%2014.113-2020?OpenDocument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hyperlink" Target="http://www.planalto.gov.br/ccivil_03/Constituicao/Constituicao.htm#art212a" TargetMode="Externa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lanalto.gov.br/ccivil_03/constituicao/Emendas/Emc/emc59.htm#art1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hyperlink" Target="http://www.planalto.gov.br/ccivil_03/_Ato2004-2006/2006/Decreto/D6003.htm" TargetMode="External"/><Relationship Id="rId4" Type="http://schemas.openxmlformats.org/officeDocument/2006/relationships/hyperlink" Target="http://www.planalto.gov.br/ccivil_03/constituicao/Emendas/Emc/emc53.htm#art1" TargetMode="Externa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Espaço Reservado para Conteúdo 5"/>
          <p:cNvSpPr>
            <a:spLocks noGrp="1"/>
          </p:cNvSpPr>
          <p:nvPr>
            <p:ph idx="1"/>
          </p:nvPr>
        </p:nvSpPr>
        <p:spPr>
          <a:xfrm>
            <a:off x="838200" y="658977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pt-BR" sz="44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pt-BR" sz="4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ORGANIZAÇÃO E GESTÃO DA EDUCAÇÃO ESCOLAR</a:t>
            </a:r>
          </a:p>
          <a:p>
            <a:pPr marL="0" indent="0" algn="ctr">
              <a:buNone/>
            </a:pPr>
            <a:endParaRPr lang="pt-BR" sz="44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indent="0" algn="ctr">
              <a:buNone/>
            </a:pPr>
            <a:r>
              <a:rPr lang="pt-BR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Dra. Sarita da Matta Dias Peres</a:t>
            </a:r>
          </a:p>
          <a:p>
            <a:pPr marL="0" indent="0" algn="ctr">
              <a:buNone/>
            </a:pPr>
            <a:r>
              <a:rPr lang="pt-B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Especialista em Direito Educacional</a:t>
            </a:r>
            <a:endParaRPr lang="pt-BR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5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76823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38200" y="526676"/>
            <a:ext cx="10515600" cy="46148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pt-BR" sz="3200" dirty="0">
                <a:solidFill>
                  <a:srgbClr val="002060"/>
                </a:solidFill>
                <a:latin typeface="+mj-lt"/>
              </a:rPr>
              <a:t>A legislação educacional regulamenta</a:t>
            </a:r>
          </a:p>
          <a:p>
            <a:pPr marL="0" indent="0" algn="ctr">
              <a:buNone/>
            </a:pPr>
            <a:r>
              <a:rPr lang="pt-BR" sz="3200" dirty="0">
                <a:solidFill>
                  <a:srgbClr val="002060"/>
                </a:solidFill>
                <a:latin typeface="+mj-lt"/>
              </a:rPr>
              <a:t>todas as </a:t>
            </a:r>
            <a:r>
              <a:rPr lang="pt-BR" sz="3200" b="1" dirty="0">
                <a:solidFill>
                  <a:srgbClr val="002060"/>
                </a:solidFill>
                <a:latin typeface="+mj-lt"/>
              </a:rPr>
              <a:t>relações</a:t>
            </a:r>
            <a:r>
              <a:rPr lang="pt-BR" sz="3200" dirty="0">
                <a:solidFill>
                  <a:srgbClr val="002060"/>
                </a:solidFill>
                <a:latin typeface="+mj-lt"/>
              </a:rPr>
              <a:t> entre os </a:t>
            </a:r>
            <a:r>
              <a:rPr lang="pt-BR" sz="3200" b="1" dirty="0">
                <a:solidFill>
                  <a:srgbClr val="002060"/>
                </a:solidFill>
                <a:latin typeface="+mj-lt"/>
              </a:rPr>
              <a:t>membros da comunidade escolar </a:t>
            </a:r>
            <a:r>
              <a:rPr lang="pt-BR" sz="3200" dirty="0">
                <a:solidFill>
                  <a:srgbClr val="002060"/>
                </a:solidFill>
                <a:latin typeface="+mj-lt"/>
              </a:rPr>
              <a:t>e a oferta do </a:t>
            </a:r>
            <a:r>
              <a:rPr lang="pt-BR" sz="3200" b="1" dirty="0">
                <a:solidFill>
                  <a:srgbClr val="002060"/>
                </a:solidFill>
                <a:latin typeface="+mj-lt"/>
              </a:rPr>
              <a:t>serviço educacional</a:t>
            </a:r>
            <a:r>
              <a:rPr lang="pt-BR" sz="3200" dirty="0">
                <a:solidFill>
                  <a:srgbClr val="002060"/>
                </a:solidFill>
                <a:latin typeface="+mj-lt"/>
              </a:rPr>
              <a:t>, seja PÚBLICO ou PRIVADO!</a:t>
            </a:r>
          </a:p>
          <a:p>
            <a:pPr marL="0" indent="0" algn="just">
              <a:spcBef>
                <a:spcPts val="0"/>
              </a:spcBef>
              <a:buNone/>
            </a:pPr>
            <a:endParaRPr lang="pt-BR" sz="3200" dirty="0">
              <a:solidFill>
                <a:srgbClr val="002060"/>
              </a:solidFill>
              <a:latin typeface="+mj-lt"/>
            </a:endParaRPr>
          </a:p>
          <a:p>
            <a:pPr marL="0" indent="0" algn="just">
              <a:spcBef>
                <a:spcPts val="0"/>
              </a:spcBef>
              <a:buNone/>
            </a:pPr>
            <a:br>
              <a:rPr lang="pt-BR" sz="3200" dirty="0">
                <a:solidFill>
                  <a:srgbClr val="002060"/>
                </a:solidFill>
                <a:latin typeface="+mj-lt"/>
              </a:rPr>
            </a:br>
            <a:r>
              <a:rPr lang="pt-BR" dirty="0">
                <a:solidFill>
                  <a:srgbClr val="002060"/>
                </a:solidFill>
                <a:latin typeface="+mj-lt"/>
              </a:rPr>
              <a:t>“O </a:t>
            </a:r>
            <a:r>
              <a:rPr lang="pt-BR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DIREITO EDUCACIONAL </a:t>
            </a:r>
            <a:r>
              <a:rPr lang="pt-BR" dirty="0">
                <a:solidFill>
                  <a:srgbClr val="002060"/>
                </a:solidFill>
                <a:latin typeface="+mj-lt"/>
              </a:rPr>
              <a:t>é o conjunto de normas, de princípios, de leis e de regulamentos que se destinam a regulamentar </a:t>
            </a:r>
            <a:r>
              <a:rPr lang="pt-BR" sz="3200" b="1" dirty="0">
                <a:solidFill>
                  <a:srgbClr val="002060"/>
                </a:solidFill>
                <a:latin typeface="+mj-lt"/>
              </a:rPr>
              <a:t>as relações entre alunos, professores, administradores, especialistas e técnicos, envolvidos no processo de ensino e aprendizagem em qualquer nível e modalidade educacional no Brasil</a:t>
            </a:r>
            <a:r>
              <a:rPr lang="pt-BR" sz="3200" dirty="0">
                <a:solidFill>
                  <a:srgbClr val="002060"/>
                </a:solidFill>
                <a:latin typeface="+mj-lt"/>
              </a:rPr>
              <a:t>.”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pt-BR" sz="2000" dirty="0">
                <a:solidFill>
                  <a:srgbClr val="002060"/>
                </a:solidFill>
                <a:latin typeface="+mj-lt"/>
              </a:rPr>
              <a:t>(professor Di Dio, precursor do estudo do Direito Educacional no Brasil)</a:t>
            </a:r>
          </a:p>
        </p:txBody>
      </p:sp>
      <p:sp>
        <p:nvSpPr>
          <p:cNvPr id="5" name="Seta para cima e para baixo 4"/>
          <p:cNvSpPr/>
          <p:nvPr/>
        </p:nvSpPr>
        <p:spPr>
          <a:xfrm>
            <a:off x="5934075" y="1919007"/>
            <a:ext cx="323850" cy="619125"/>
          </a:xfrm>
          <a:prstGeom prst="up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8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14576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141287"/>
            <a:ext cx="10515600" cy="1325563"/>
          </a:xfrm>
        </p:spPr>
        <p:txBody>
          <a:bodyPr/>
          <a:lstStyle/>
          <a:p>
            <a:pPr algn="ctr"/>
            <a:r>
              <a:rPr lang="pt-B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Bases da Legislação Educacional Nacional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br>
              <a:rPr lang="pt-BR" dirty="0"/>
            </a:br>
            <a:endParaRPr lang="pt-BR" dirty="0"/>
          </a:p>
        </p:txBody>
      </p:sp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1237694756"/>
              </p:ext>
            </p:extLst>
          </p:nvPr>
        </p:nvGraphicFramePr>
        <p:xfrm>
          <a:off x="2967037" y="1466850"/>
          <a:ext cx="6257925" cy="3924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Picture 2" descr="E:\DESIGN\LOGO202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3821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175255"/>
            <a:ext cx="10515600" cy="1325563"/>
          </a:xfrm>
        </p:spPr>
        <p:txBody>
          <a:bodyPr/>
          <a:lstStyle/>
          <a:p>
            <a:pPr algn="ctr"/>
            <a:r>
              <a:rPr lang="pt-B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Você resolve essas questões? 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br>
              <a:rPr lang="pt-BR" dirty="0"/>
            </a:br>
            <a:endParaRPr lang="pt-BR" dirty="0"/>
          </a:p>
        </p:txBody>
      </p:sp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val="3488491944"/>
              </p:ext>
            </p:extLst>
          </p:nvPr>
        </p:nvGraphicFramePr>
        <p:xfrm>
          <a:off x="891989" y="1176011"/>
          <a:ext cx="10461811" cy="42867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9" name="Picture 2" descr="E:\DESIGN\LOGO202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36620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280545"/>
            <a:ext cx="10515600" cy="1325563"/>
          </a:xfrm>
        </p:spPr>
        <p:txBody>
          <a:bodyPr/>
          <a:lstStyle/>
          <a:p>
            <a:pPr algn="ctr"/>
            <a:r>
              <a:rPr lang="pt-B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Você resolve essas questões? 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br>
              <a:rPr lang="pt-BR" dirty="0"/>
            </a:br>
            <a:endParaRPr lang="pt-BR" dirty="0"/>
          </a:p>
        </p:txBody>
      </p:sp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val="3259377944"/>
              </p:ext>
            </p:extLst>
          </p:nvPr>
        </p:nvGraphicFramePr>
        <p:xfrm>
          <a:off x="891989" y="1511232"/>
          <a:ext cx="10461811" cy="42867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9" name="Picture 2" descr="E:\DESIGN\LOGO202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25728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78942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pt-BR" b="1" dirty="0"/>
            </a:br>
            <a:r>
              <a:rPr lang="pt-BR" b="1" u="sng" dirty="0">
                <a:solidFill>
                  <a:srgbClr val="0070C0"/>
                </a:solidFill>
              </a:rPr>
              <a:t>SITUAÇÕES APARENTEMENTE CONFLITANTES:</a:t>
            </a:r>
          </a:p>
          <a:p>
            <a:pPr marL="0" indent="0" algn="ctr">
              <a:buNone/>
            </a:pPr>
            <a:endParaRPr lang="pt-BR" sz="8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marL="0" indent="0" algn="ctr">
              <a:buNone/>
            </a:pPr>
            <a:r>
              <a:rPr lang="pt-BR" sz="2400" b="1" dirty="0">
                <a:solidFill>
                  <a:srgbClr val="002060"/>
                </a:solidFill>
              </a:rPr>
              <a:t>DIREITO DO PROFESSOR ACUMULAR </a:t>
            </a:r>
            <a:r>
              <a:rPr lang="pt-BR" sz="1800" b="1" dirty="0">
                <a:solidFill>
                  <a:srgbClr val="002060"/>
                </a:solidFill>
              </a:rPr>
              <a:t>(ART. 37, XVI e XVII da CF/88)</a:t>
            </a:r>
          </a:p>
          <a:p>
            <a:pPr marL="0" indent="0" algn="ctr">
              <a:buNone/>
            </a:pPr>
            <a:r>
              <a:rPr lang="pt-BR" sz="2400" b="1" dirty="0">
                <a:solidFill>
                  <a:srgbClr val="FF0000"/>
                </a:solidFill>
              </a:rPr>
              <a:t>X</a:t>
            </a:r>
          </a:p>
          <a:p>
            <a:pPr marL="0" indent="0" algn="ctr">
              <a:buNone/>
            </a:pPr>
            <a:r>
              <a:rPr lang="pt-BR" sz="2400" b="1" dirty="0">
                <a:solidFill>
                  <a:srgbClr val="002060"/>
                </a:solidFill>
              </a:rPr>
              <a:t>CUMPRIR O HORÁRIO INTEGRAL DE AMBOS OS CARGOS/EMPREGOS (</a:t>
            </a:r>
            <a:r>
              <a:rPr lang="pt-BR" sz="2400" b="1" dirty="0" err="1">
                <a:solidFill>
                  <a:srgbClr val="002060"/>
                </a:solidFill>
              </a:rPr>
              <a:t>ex</a:t>
            </a:r>
            <a:r>
              <a:rPr lang="pt-BR" sz="2400" b="1" dirty="0">
                <a:solidFill>
                  <a:srgbClr val="002060"/>
                </a:solidFill>
              </a:rPr>
              <a:t>: HTP)</a:t>
            </a:r>
          </a:p>
          <a:p>
            <a:pPr marL="0" indent="0" algn="ctr">
              <a:buNone/>
            </a:pPr>
            <a:r>
              <a:rPr lang="pt-BR" sz="2400" b="1" dirty="0">
                <a:solidFill>
                  <a:srgbClr val="FF0000"/>
                </a:solidFill>
              </a:rPr>
              <a:t>X</a:t>
            </a:r>
          </a:p>
          <a:p>
            <a:pPr marL="0" indent="0" algn="ctr">
              <a:buNone/>
            </a:pPr>
            <a:r>
              <a:rPr lang="pt-BR" sz="2400" b="1" dirty="0">
                <a:solidFill>
                  <a:srgbClr val="002060"/>
                </a:solidFill>
              </a:rPr>
              <a:t>LIMITE DE HORAS DOS 2 CARGOS/EMPREGOS </a:t>
            </a:r>
          </a:p>
        </p:txBody>
      </p:sp>
      <p:sp>
        <p:nvSpPr>
          <p:cNvPr id="7" name="Título 1"/>
          <p:cNvSpPr>
            <a:spLocks noGrp="1"/>
          </p:cNvSpPr>
          <p:nvPr>
            <p:ph type="title"/>
          </p:nvPr>
        </p:nvSpPr>
        <p:spPr>
          <a:xfrm>
            <a:off x="838200" y="322729"/>
            <a:ext cx="10515600" cy="1325563"/>
          </a:xfrm>
        </p:spPr>
        <p:txBody>
          <a:bodyPr/>
          <a:lstStyle/>
          <a:p>
            <a:pPr algn="ctr"/>
            <a:r>
              <a:rPr lang="pt-BR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Acúmulo de Cargos, Empregos e Funções</a:t>
            </a:r>
            <a:br>
              <a:rPr lang="pt-BR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MAGISTÉRIO</a:t>
            </a:r>
          </a:p>
        </p:txBody>
      </p:sp>
      <p:pic>
        <p:nvPicPr>
          <p:cNvPr id="8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56399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>
          <a:xfrm>
            <a:off x="838200" y="1583578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endParaRPr lang="pt-BR" sz="1800" dirty="0"/>
          </a:p>
          <a:p>
            <a:pPr marL="0" indent="0" algn="ctr">
              <a:buNone/>
            </a:pPr>
            <a:r>
              <a:rPr lang="pt-BR" sz="3200" b="1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QUESTÕES FREQUENTES:</a:t>
            </a:r>
          </a:p>
          <a:p>
            <a:pPr marL="0" indent="0" algn="ctr">
              <a:buNone/>
            </a:pPr>
            <a:endParaRPr lang="pt-BR" sz="2000" b="1" dirty="0">
              <a:solidFill>
                <a:schemeClr val="accent4">
                  <a:lumMod val="60000"/>
                  <a:lumOff val="40000"/>
                </a:schemeClr>
              </a:solidFill>
              <a:latin typeface="+mj-lt"/>
            </a:endParaRPr>
          </a:p>
          <a:p>
            <a:pPr marL="0" indent="0" algn="ctr">
              <a:buNone/>
            </a:pPr>
            <a:r>
              <a:rPr lang="pt-BR" sz="3200" b="1" dirty="0">
                <a:solidFill>
                  <a:srgbClr val="002060"/>
                </a:solidFill>
                <a:latin typeface="+mj-lt"/>
              </a:rPr>
              <a:t>DIREITO DO ALUNO MATRÍCULA NA CLASSE REGULAR + AEE (CONTRATURNO) – CF/88, L.D.B, Resolução CNE/CEB 04/2009</a:t>
            </a:r>
          </a:p>
          <a:p>
            <a:pPr marL="0" indent="0" algn="ctr">
              <a:buNone/>
            </a:pPr>
            <a:r>
              <a:rPr lang="pt-BR" sz="3200" b="1" dirty="0">
                <a:solidFill>
                  <a:srgbClr val="FF0000"/>
                </a:solidFill>
                <a:latin typeface="+mj-lt"/>
              </a:rPr>
              <a:t>X</a:t>
            </a:r>
          </a:p>
          <a:p>
            <a:pPr marL="0" indent="0" algn="ctr">
              <a:buNone/>
            </a:pPr>
            <a:r>
              <a:rPr lang="pt-BR" sz="3200" b="1" dirty="0">
                <a:solidFill>
                  <a:srgbClr val="002060"/>
                </a:solidFill>
                <a:latin typeface="+mj-lt"/>
              </a:rPr>
              <a:t>NEM TODOS OS ALUNOS TEM DIAGNÓSTICO CLÍNICO – LAUDO MÉDICO</a:t>
            </a:r>
            <a:br>
              <a:rPr lang="pt-BR" dirty="0"/>
            </a:br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1527362" y="158242"/>
            <a:ext cx="913727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pt-BR" sz="40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Atendimento Educacional Especializado aos Alunos com Deficiência</a:t>
            </a:r>
          </a:p>
          <a:p>
            <a:pPr lvl="0" algn="ctr"/>
            <a:r>
              <a:rPr lang="pt-BR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EXEMPLO: LAUDO CLÍNICO PARA A MATRÍCULA DO ALUNO NO AEE</a:t>
            </a:r>
          </a:p>
        </p:txBody>
      </p:sp>
      <p:pic>
        <p:nvPicPr>
          <p:cNvPr id="6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85380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/>
          </a:bodyPr>
          <a:lstStyle/>
          <a:p>
            <a:pPr algn="ctr"/>
            <a:r>
              <a:rPr lang="pt-BR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1 - ORGANIZAÇÃO DA EDUCAÇÃO ESCOLAR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38200" y="1568450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endParaRPr lang="pt-BR" sz="4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pt-BR" sz="4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que é importante saber</a:t>
            </a:r>
          </a:p>
          <a:p>
            <a:pPr marL="0" indent="0" algn="ctr">
              <a:buNone/>
            </a:pPr>
            <a:r>
              <a:rPr lang="pt-BR" sz="3200" dirty="0">
                <a:solidFill>
                  <a:srgbClr val="002060"/>
                </a:solidFill>
              </a:rPr>
              <a:t> </a:t>
            </a:r>
            <a:r>
              <a:rPr lang="pt-BR" sz="3200" b="1" dirty="0">
                <a:solidFill>
                  <a:srgbClr val="002060"/>
                </a:solidFill>
              </a:rPr>
              <a:t>Como o Direito à Educação está sistematizado na Legislação Brasileira?</a:t>
            </a:r>
            <a:endParaRPr lang="pt-BR" sz="3200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pt-BR" sz="1400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pt-BR" sz="3200" b="1" dirty="0">
                <a:solidFill>
                  <a:srgbClr val="002060"/>
                </a:solidFill>
              </a:rPr>
              <a:t>Quais as Responsabilidade ao Poder Público e às Famílias para a garantia da Educação?</a:t>
            </a:r>
          </a:p>
          <a:p>
            <a:pPr marL="0" indent="0" algn="ctr">
              <a:buNone/>
            </a:pPr>
            <a:endParaRPr lang="pt-BR" sz="1000" dirty="0">
              <a:solidFill>
                <a:schemeClr val="bg1"/>
              </a:solidFill>
            </a:endParaRPr>
          </a:p>
          <a:p>
            <a:endParaRPr lang="pt-BR" dirty="0"/>
          </a:p>
        </p:txBody>
      </p:sp>
      <p:sp>
        <p:nvSpPr>
          <p:cNvPr id="6" name="Seta para a direita 5"/>
          <p:cNvSpPr/>
          <p:nvPr/>
        </p:nvSpPr>
        <p:spPr>
          <a:xfrm>
            <a:off x="2414403" y="2280854"/>
            <a:ext cx="852487" cy="476250"/>
          </a:xfrm>
          <a:prstGeom prst="right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9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69192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-104775"/>
            <a:ext cx="10515600" cy="1325563"/>
          </a:xfrm>
        </p:spPr>
        <p:txBody>
          <a:bodyPr/>
          <a:lstStyle/>
          <a:p>
            <a:pPr algn="ctr"/>
            <a:r>
              <a:rPr lang="pt-BR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ORGANIZAÇÃO DA EDUCAÇÃO ESCOLAR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pt-BR" sz="1000" dirty="0">
              <a:solidFill>
                <a:schemeClr val="bg1"/>
              </a:solidFill>
            </a:endParaRPr>
          </a:p>
          <a:p>
            <a:endParaRPr lang="pt-BR" dirty="0"/>
          </a:p>
        </p:txBody>
      </p:sp>
      <p:graphicFrame>
        <p:nvGraphicFramePr>
          <p:cNvPr id="5" name="Diagrama 4"/>
          <p:cNvGraphicFramePr/>
          <p:nvPr/>
        </p:nvGraphicFramePr>
        <p:xfrm>
          <a:off x="1352550" y="972871"/>
          <a:ext cx="9010650" cy="4683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Picture 2" descr="E:\DESIGN\LOGO202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26124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6" name="Espaço Reservado para Conteúdo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3486998"/>
              </p:ext>
            </p:extLst>
          </p:nvPr>
        </p:nvGraphicFramePr>
        <p:xfrm>
          <a:off x="952500" y="151840"/>
          <a:ext cx="10544176" cy="51815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Picture 2" descr="E:\DESIGN\LOGO202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44372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pt-BR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EDUCACAÇÃO ESCOLAR</a:t>
            </a:r>
          </a:p>
        </p:txBody>
      </p:sp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838200" y="1419225"/>
            <a:ext cx="10515600" cy="47577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CONSTITUIÇÃO FEDERAL     </a:t>
            </a:r>
            <a:r>
              <a:rPr lang="pt-BR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</a:t>
            </a:r>
            <a:r>
              <a:rPr lang="pt-BR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NORMAS INFRACONSTITUCIONAIS</a:t>
            </a:r>
          </a:p>
          <a:p>
            <a:pPr marL="0" indent="0" algn="ctr">
              <a:buNone/>
            </a:pPr>
            <a:endParaRPr lang="pt-BR" sz="2000" b="1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endParaRPr lang="pt-BR" sz="600" b="1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endParaRPr lang="pt-BR" sz="600" b="1" u="sng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pt-BR" sz="600" b="1" dirty="0">
                <a:solidFill>
                  <a:srgbClr val="FF0000"/>
                </a:solidFill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r>
              <a:rPr lang="pt-BR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CF/88</a:t>
            </a:r>
          </a:p>
          <a:p>
            <a:pPr marL="0" indent="0" algn="just">
              <a:buNone/>
            </a:pPr>
            <a:endParaRPr lang="pt-BR" sz="1100" dirty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pt-BR" sz="2400" b="0" i="0" dirty="0">
                <a:solidFill>
                  <a:srgbClr val="002060"/>
                </a:solidFill>
                <a:effectLst/>
              </a:rPr>
              <a:t>Art. 205. A </a:t>
            </a:r>
            <a:r>
              <a:rPr lang="pt-BR" sz="3200" b="0" i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educação</a:t>
            </a:r>
            <a:r>
              <a:rPr lang="pt-BR" sz="2400" b="0" i="0" dirty="0">
                <a:solidFill>
                  <a:srgbClr val="002060"/>
                </a:solidFill>
                <a:effectLst/>
              </a:rPr>
              <a:t>, direito de todos e dever do </a:t>
            </a:r>
            <a:r>
              <a:rPr lang="pt-BR" sz="3200" b="0" i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Estado</a:t>
            </a:r>
            <a:r>
              <a:rPr lang="pt-BR" sz="2400" b="0" i="0" dirty="0">
                <a:solidFill>
                  <a:srgbClr val="002060"/>
                </a:solidFill>
                <a:effectLst/>
              </a:rPr>
              <a:t> e da </a:t>
            </a:r>
            <a:r>
              <a:rPr lang="pt-BR" sz="3200" b="0" i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família</a:t>
            </a:r>
            <a:r>
              <a:rPr lang="pt-BR" sz="2400" b="0" i="0" dirty="0">
                <a:solidFill>
                  <a:srgbClr val="002060"/>
                </a:solidFill>
                <a:effectLst/>
              </a:rPr>
              <a:t>, será promovida e incentivada com a colaboração da sociedade, visando ao </a:t>
            </a:r>
            <a:r>
              <a:rPr lang="pt-BR" b="1" i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pleno desenvolvimento da pessoa, seu preparo para o exercício da cidadania e sua qualificação para o trabalho.</a:t>
            </a:r>
            <a:endParaRPr lang="pt-BR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8" name="Diagrama 7"/>
          <p:cNvGraphicFramePr/>
          <p:nvPr/>
        </p:nvGraphicFramePr>
        <p:xfrm>
          <a:off x="4879975" y="1157817"/>
          <a:ext cx="2016125" cy="12234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" name="Picture 2" descr="E:\DESIGN\LOGO202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8144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Espaço Reservado para Conteúdo 5"/>
          <p:cNvSpPr>
            <a:spLocks noGrp="1"/>
          </p:cNvSpPr>
          <p:nvPr>
            <p:ph idx="1"/>
          </p:nvPr>
        </p:nvSpPr>
        <p:spPr>
          <a:xfrm>
            <a:off x="838200" y="1368425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t-BR" sz="6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Direito à Educação</a:t>
            </a:r>
          </a:p>
          <a:p>
            <a:pPr marL="0" indent="0" algn="ctr">
              <a:buNone/>
            </a:pPr>
            <a:r>
              <a:rPr lang="pt-BR" sz="6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</a:p>
          <a:p>
            <a:pPr marL="0" indent="0" algn="ctr">
              <a:buNone/>
            </a:pPr>
            <a:r>
              <a:rPr lang="pt-BR" sz="6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Direitos na Educação</a:t>
            </a:r>
            <a:endParaRPr lang="pt-BR" sz="6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5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46798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pt-BR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EDUCACAÇÃO ESCOLAR</a:t>
            </a:r>
          </a:p>
        </p:txBody>
      </p:sp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838200" y="1419225"/>
            <a:ext cx="10515600" cy="47577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CONSTITUIÇÃO FEDERAL     </a:t>
            </a:r>
            <a:r>
              <a:rPr lang="pt-BR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</a:t>
            </a:r>
            <a:r>
              <a:rPr lang="pt-BR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NORMAS INFRACONSTITUCIONAIS</a:t>
            </a:r>
          </a:p>
          <a:p>
            <a:pPr marL="0" indent="0" algn="ctr">
              <a:buNone/>
            </a:pPr>
            <a:endParaRPr lang="pt-BR" sz="2000" b="1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endParaRPr lang="pt-BR" sz="600" b="1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endParaRPr lang="pt-BR" sz="600" b="1" u="sng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pt-BR" sz="600" b="1" dirty="0">
                <a:solidFill>
                  <a:srgbClr val="0070C0"/>
                </a:solidFill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r>
              <a:rPr lang="pt-BR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CF/88</a:t>
            </a:r>
          </a:p>
          <a:p>
            <a:pPr marL="0" indent="0" algn="just">
              <a:buNone/>
            </a:pPr>
            <a:endParaRPr lang="pt-BR" sz="1050" dirty="0"/>
          </a:p>
          <a:p>
            <a:pPr marL="0" indent="0" algn="just">
              <a:buNone/>
            </a:pPr>
            <a:r>
              <a:rPr lang="pt-BR" dirty="0">
                <a:solidFill>
                  <a:srgbClr val="002060"/>
                </a:solidFill>
              </a:rPr>
              <a:t>                </a:t>
            </a:r>
            <a:r>
              <a:rPr lang="pt-BR" b="1" dirty="0">
                <a:solidFill>
                  <a:srgbClr val="002060"/>
                </a:solidFill>
              </a:rPr>
              <a:t>Art. 22. </a:t>
            </a:r>
            <a:r>
              <a:rPr lang="pt-BR" dirty="0">
                <a:solidFill>
                  <a:srgbClr val="002060"/>
                </a:solidFill>
              </a:rPr>
              <a:t>Compete </a:t>
            </a:r>
            <a:r>
              <a:rPr lang="pt-BR" b="1" u="sng" dirty="0">
                <a:solidFill>
                  <a:srgbClr val="002060"/>
                </a:solidFill>
              </a:rPr>
              <a:t>privativamente</a:t>
            </a:r>
            <a:r>
              <a:rPr lang="pt-BR" dirty="0">
                <a:solidFill>
                  <a:srgbClr val="002060"/>
                </a:solidFill>
              </a:rPr>
              <a:t> à </a:t>
            </a:r>
            <a:r>
              <a:rPr lang="pt-BR" b="1" u="sng" dirty="0">
                <a:solidFill>
                  <a:srgbClr val="002060"/>
                </a:solidFill>
              </a:rPr>
              <a:t>União</a:t>
            </a:r>
            <a:r>
              <a:rPr lang="pt-BR" dirty="0">
                <a:solidFill>
                  <a:srgbClr val="002060"/>
                </a:solidFill>
              </a:rPr>
              <a:t> legislar sobre:</a:t>
            </a:r>
          </a:p>
          <a:p>
            <a:pPr marL="0" indent="0" algn="just">
              <a:buNone/>
            </a:pPr>
            <a:r>
              <a:rPr lang="pt-BR" dirty="0">
                <a:solidFill>
                  <a:srgbClr val="002060"/>
                </a:solidFill>
              </a:rPr>
              <a:t>                (...)</a:t>
            </a:r>
          </a:p>
          <a:p>
            <a:pPr marL="0" indent="0" algn="just">
              <a:buNone/>
            </a:pPr>
            <a:r>
              <a:rPr lang="pt-BR" sz="3200" dirty="0">
                <a:solidFill>
                  <a:srgbClr val="002060"/>
                </a:solidFill>
              </a:rPr>
              <a:t>              </a:t>
            </a:r>
            <a:r>
              <a:rPr lang="pt-BR" sz="3200" b="1" dirty="0">
                <a:solidFill>
                  <a:srgbClr val="002060"/>
                </a:solidFill>
              </a:rPr>
              <a:t>XXIV - diretrizes e bases da educação nacional;</a:t>
            </a:r>
            <a:endParaRPr lang="pt-BR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8" name="Diagrama 7"/>
          <p:cNvGraphicFramePr/>
          <p:nvPr/>
        </p:nvGraphicFramePr>
        <p:xfrm>
          <a:off x="4879975" y="1157817"/>
          <a:ext cx="2016125" cy="12234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" name="Picture 2" descr="E:\DESIGN\LOGO202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98832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838200" y="-3704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pt-BR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EDUCAÇÃO ESCOLAR</a:t>
            </a:r>
          </a:p>
        </p:txBody>
      </p:sp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838200" y="1419225"/>
            <a:ext cx="10515600" cy="47577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sz="2000" b="1" dirty="0"/>
              <a:t>                          </a:t>
            </a:r>
            <a:r>
              <a:rPr lang="pt-BR" sz="2000" b="1" dirty="0">
                <a:solidFill>
                  <a:srgbClr val="002060"/>
                </a:solidFill>
              </a:rPr>
              <a:t>CONSTITUIÇÃO FEDERAL                                NORMAS INFRACONSTITUCIONAIS</a:t>
            </a:r>
          </a:p>
          <a:p>
            <a:pPr marL="0" indent="0" algn="ctr">
              <a:buNone/>
            </a:pPr>
            <a:endParaRPr lang="pt-BR" sz="2000" b="1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endParaRPr lang="pt-BR" sz="600" b="1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pt-BR" sz="2400" b="1" dirty="0">
                <a:solidFill>
                  <a:srgbClr val="FF0000"/>
                </a:solidFill>
              </a:rPr>
              <a:t>LDB – LEI FEDERAL Nº 9.394/96</a:t>
            </a:r>
          </a:p>
          <a:p>
            <a:pPr marL="0" indent="0" algn="ctr">
              <a:buNone/>
            </a:pPr>
            <a:r>
              <a:rPr lang="pt-BR" sz="2400" b="1" i="1" dirty="0">
                <a:solidFill>
                  <a:srgbClr val="FF0000"/>
                </a:solidFill>
              </a:rPr>
              <a:t>Lei de Diretrizes e Bases da Educação Nacional</a:t>
            </a:r>
          </a:p>
          <a:p>
            <a:pPr marL="0" indent="0" algn="just">
              <a:buNone/>
            </a:pPr>
            <a:r>
              <a:rPr lang="pt-BR" sz="2400" b="1" dirty="0">
                <a:solidFill>
                  <a:srgbClr val="002060"/>
                </a:solidFill>
              </a:rPr>
              <a:t>Art. 1º </a:t>
            </a:r>
            <a:r>
              <a:rPr lang="pt-BR" sz="2400" dirty="0">
                <a:solidFill>
                  <a:srgbClr val="002060"/>
                </a:solidFill>
              </a:rPr>
              <a:t>A </a:t>
            </a:r>
            <a:r>
              <a:rPr lang="pt-BR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educação</a:t>
            </a:r>
            <a:r>
              <a:rPr lang="pt-BR" sz="2400" dirty="0">
                <a:solidFill>
                  <a:srgbClr val="002060"/>
                </a:solidFill>
              </a:rPr>
              <a:t> abrange os </a:t>
            </a:r>
            <a:r>
              <a:rPr lang="pt-BR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processos formativos </a:t>
            </a:r>
            <a:r>
              <a:rPr lang="pt-BR" sz="2400" dirty="0">
                <a:solidFill>
                  <a:srgbClr val="002060"/>
                </a:solidFill>
              </a:rPr>
              <a:t>que se desenvolvem na </a:t>
            </a:r>
            <a:r>
              <a:rPr lang="pt-BR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vida familiar, na convivência humana, no trabalho, nas instituições de ensino e pesquisa, nos movimentos sociais e organizações da sociedade civil e nas manifestações culturais.</a:t>
            </a:r>
          </a:p>
          <a:p>
            <a:pPr marL="0" indent="0" algn="just">
              <a:buNone/>
            </a:pPr>
            <a:r>
              <a:rPr lang="pt-BR" b="1" dirty="0">
                <a:solidFill>
                  <a:srgbClr val="0070C0"/>
                </a:solidFill>
              </a:rPr>
              <a:t>§ 1º Esta Lei disciplina a </a:t>
            </a:r>
            <a:r>
              <a:rPr lang="pt-BR" b="1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educação escolar</a:t>
            </a:r>
            <a:r>
              <a:rPr lang="pt-BR" b="1" dirty="0">
                <a:solidFill>
                  <a:srgbClr val="0070C0"/>
                </a:solidFill>
              </a:rPr>
              <a:t>, que se desenvolve, predominantemente, por </a:t>
            </a:r>
            <a:r>
              <a:rPr lang="pt-BR" b="1" u="sng" dirty="0">
                <a:solidFill>
                  <a:srgbClr val="0070C0"/>
                </a:solidFill>
              </a:rPr>
              <a:t>meio do ensino</a:t>
            </a:r>
            <a:r>
              <a:rPr lang="pt-BR" b="1" dirty="0">
                <a:solidFill>
                  <a:srgbClr val="0070C0"/>
                </a:solidFill>
              </a:rPr>
              <a:t>, em </a:t>
            </a:r>
            <a:r>
              <a:rPr lang="pt-BR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instituições próprias</a:t>
            </a:r>
            <a:r>
              <a:rPr lang="pt-BR" b="1" dirty="0">
                <a:solidFill>
                  <a:srgbClr val="0070C0"/>
                </a:solidFill>
              </a:rPr>
              <a:t>.</a:t>
            </a:r>
            <a:endParaRPr lang="pt-BR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pt-BR" dirty="0"/>
          </a:p>
        </p:txBody>
      </p:sp>
      <p:graphicFrame>
        <p:nvGraphicFramePr>
          <p:cNvPr id="8" name="Diagrama 7"/>
          <p:cNvGraphicFramePr/>
          <p:nvPr/>
        </p:nvGraphicFramePr>
        <p:xfrm>
          <a:off x="4879975" y="1157817"/>
          <a:ext cx="2016125" cy="12234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" name="Picture 2" descr="E:\DESIGN\LOGO202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19619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838200" y="-3704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pt-BR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Hierarquia das Normas</a:t>
            </a:r>
          </a:p>
        </p:txBody>
      </p:sp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838200" y="1419225"/>
            <a:ext cx="10515600" cy="47577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sz="2000" b="1" dirty="0"/>
              <a:t>                          </a:t>
            </a:r>
            <a:endParaRPr lang="pt-BR" dirty="0"/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61CD5604-DC87-DEF7-E254-07C133EF894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34983" y="1288521"/>
            <a:ext cx="5835222" cy="3774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E:\DESIGN\LOGO202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12197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838200" y="-3704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pt-BR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Hierarquia das Normas</a:t>
            </a:r>
          </a:p>
        </p:txBody>
      </p:sp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838200" y="1419225"/>
            <a:ext cx="10515600" cy="47577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sz="2000" b="1" dirty="0"/>
              <a:t>                          </a:t>
            </a:r>
            <a:endParaRPr lang="pt-BR" dirty="0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6CAB8C58-BC01-56F0-A8FB-C8EAEC22EA54}"/>
              </a:ext>
            </a:extLst>
          </p:cNvPr>
          <p:cNvSpPr txBox="1"/>
          <p:nvPr/>
        </p:nvSpPr>
        <p:spPr>
          <a:xfrm>
            <a:off x="759123" y="1241255"/>
            <a:ext cx="10291315" cy="4770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pt-BR" sz="2400" dirty="0">
                <a:solidFill>
                  <a:srgbClr val="002060"/>
                </a:solidFill>
                <a:effectLst/>
                <a:ea typeface="Times New Roman" panose="02020603050405020304" pitchFamily="18" charset="0"/>
              </a:rPr>
              <a:t>Nos sistemas federativos, como é o caso do Brasil, a Lei Federal prevalece sobre as leis estaduais e as municipais, desde que não invada o domínio da competência estabelecido na Constituição Federal para cada ente.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pt-BR" sz="2400" dirty="0">
              <a:solidFill>
                <a:srgbClr val="002060"/>
              </a:solidFill>
              <a:effectLst/>
              <a:ea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pt-BR" sz="2400" dirty="0" err="1">
                <a:solidFill>
                  <a:srgbClr val="002060"/>
                </a:solidFill>
                <a:effectLst/>
                <a:ea typeface="Times New Roman" panose="02020603050405020304" pitchFamily="18" charset="0"/>
              </a:rPr>
              <a:t>Ex</a:t>
            </a:r>
            <a:r>
              <a:rPr lang="pt-BR" sz="2400" dirty="0">
                <a:solidFill>
                  <a:srgbClr val="002060"/>
                </a:solidFill>
                <a:effectLst/>
                <a:ea typeface="Times New Roman" panose="02020603050405020304" pitchFamily="18" charset="0"/>
              </a:rPr>
              <a:t>: Municípios: está autorizado legislar sobre assuntos de interesse local e suplementar a legislação federal e estadual no que couber.</a:t>
            </a:r>
          </a:p>
          <a:p>
            <a:pPr marL="285750" indent="-285750" algn="just">
              <a:buFontTx/>
              <a:buChar char="-"/>
            </a:pPr>
            <a:endParaRPr lang="pt-BR" sz="2400" dirty="0">
              <a:solidFill>
                <a:srgbClr val="002060"/>
              </a:solidFill>
              <a:ea typeface="Times New Roman" panose="02020603050405020304" pitchFamily="18" charset="0"/>
            </a:endParaRPr>
          </a:p>
          <a:p>
            <a:pPr algn="ctr"/>
            <a:r>
              <a:rPr lang="pt-BR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CF/88</a:t>
            </a:r>
          </a:p>
          <a:p>
            <a:r>
              <a:rPr lang="pt-BR" sz="2400" b="1" dirty="0">
                <a:solidFill>
                  <a:srgbClr val="002060"/>
                </a:solidFill>
                <a:effectLst/>
                <a:ea typeface="Times New Roman" panose="02020603050405020304" pitchFamily="18" charset="0"/>
              </a:rPr>
              <a:t>Art. 30.</a:t>
            </a:r>
            <a:r>
              <a:rPr lang="pt-BR" sz="2400" dirty="0">
                <a:solidFill>
                  <a:srgbClr val="002060"/>
                </a:solidFill>
                <a:effectLst/>
                <a:ea typeface="Times New Roman" panose="02020603050405020304" pitchFamily="18" charset="0"/>
              </a:rPr>
              <a:t> Compete aos Municípios:</a:t>
            </a:r>
          </a:p>
          <a:p>
            <a:r>
              <a:rPr lang="pt-BR" sz="2400" dirty="0">
                <a:solidFill>
                  <a:srgbClr val="002060"/>
                </a:solidFill>
                <a:effectLst/>
                <a:ea typeface="Times New Roman" panose="02020603050405020304" pitchFamily="18" charset="0"/>
              </a:rPr>
              <a:t>I - </a:t>
            </a:r>
            <a:r>
              <a:rPr lang="pt-BR" sz="2400" b="1" u="sng" dirty="0">
                <a:solidFill>
                  <a:srgbClr val="002060"/>
                </a:solidFill>
                <a:effectLst/>
                <a:ea typeface="Times New Roman" panose="02020603050405020304" pitchFamily="18" charset="0"/>
              </a:rPr>
              <a:t>legislar sobre assuntos de interesse local;</a:t>
            </a:r>
            <a:endParaRPr lang="pt-BR" sz="2400" dirty="0">
              <a:solidFill>
                <a:srgbClr val="002060"/>
              </a:solidFill>
              <a:effectLst/>
              <a:ea typeface="Times New Roman" panose="02020603050405020304" pitchFamily="18" charset="0"/>
            </a:endParaRPr>
          </a:p>
          <a:p>
            <a:r>
              <a:rPr lang="pt-BR" sz="2400" dirty="0">
                <a:solidFill>
                  <a:srgbClr val="002060"/>
                </a:solidFill>
                <a:effectLst/>
                <a:ea typeface="Times New Roman" panose="02020603050405020304" pitchFamily="18" charset="0"/>
              </a:rPr>
              <a:t>II - </a:t>
            </a:r>
            <a:r>
              <a:rPr lang="pt-BR" sz="2400" b="1" u="sng" dirty="0">
                <a:solidFill>
                  <a:srgbClr val="002060"/>
                </a:solidFill>
                <a:effectLst/>
                <a:ea typeface="Times New Roman" panose="02020603050405020304" pitchFamily="18" charset="0"/>
              </a:rPr>
              <a:t>suplementar a legislação federal e a estadual no que couber;</a:t>
            </a:r>
            <a:r>
              <a:rPr lang="pt-BR" sz="2400" b="1" dirty="0">
                <a:solidFill>
                  <a:srgbClr val="002060"/>
                </a:solidFill>
                <a:effectLst/>
                <a:ea typeface="Times New Roman" panose="02020603050405020304" pitchFamily="18" charset="0"/>
              </a:rPr>
              <a:t> </a:t>
            </a:r>
            <a:endParaRPr lang="pt-BR" sz="2400" dirty="0">
              <a:solidFill>
                <a:srgbClr val="002060"/>
              </a:solidFill>
              <a:effectLst/>
              <a:ea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endParaRPr lang="pt-BR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endParaRPr lang="pt-BR" dirty="0"/>
          </a:p>
        </p:txBody>
      </p:sp>
      <p:pic>
        <p:nvPicPr>
          <p:cNvPr id="9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87036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838200" y="-3704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pt-BR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Hierarquia das Normas</a:t>
            </a:r>
          </a:p>
        </p:txBody>
      </p:sp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838200" y="1419225"/>
            <a:ext cx="10515600" cy="47577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sz="2000" b="1" dirty="0"/>
              <a:t>                          </a:t>
            </a:r>
            <a:endParaRPr lang="pt-BR" dirty="0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6CAB8C58-BC01-56F0-A8FB-C8EAEC22EA54}"/>
              </a:ext>
            </a:extLst>
          </p:cNvPr>
          <p:cNvSpPr txBox="1"/>
          <p:nvPr/>
        </p:nvSpPr>
        <p:spPr>
          <a:xfrm>
            <a:off x="759123" y="1241255"/>
            <a:ext cx="10291315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endParaRPr lang="pt-BR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algn="ctr"/>
            <a:r>
              <a:rPr lang="pt-BR" sz="2800" b="1" u="sng" dirty="0">
                <a:solidFill>
                  <a:srgbClr val="002060"/>
                </a:solidFill>
                <a:ea typeface="Times New Roman" panose="02020603050405020304" pitchFamily="18" charset="0"/>
              </a:rPr>
              <a:t>EXEMPLO:</a:t>
            </a:r>
          </a:p>
          <a:p>
            <a:pPr algn="ctr"/>
            <a:endParaRPr lang="pt-BR" sz="2800" dirty="0">
              <a:solidFill>
                <a:srgbClr val="002060"/>
              </a:solidFill>
              <a:effectLst/>
              <a:ea typeface="Times New Roman" panose="02020603050405020304" pitchFamily="18" charset="0"/>
            </a:endParaRPr>
          </a:p>
          <a:p>
            <a:pPr algn="ctr"/>
            <a:r>
              <a:rPr lang="pt-BR" sz="2800" b="1" u="sng" dirty="0">
                <a:solidFill>
                  <a:srgbClr val="002060"/>
                </a:solidFill>
                <a:ea typeface="Times New Roman" panose="02020603050405020304" pitchFamily="18" charset="0"/>
              </a:rPr>
              <a:t>ORGANIZAÇÃO DA EDUCAÇÃO ESCOLAR</a:t>
            </a:r>
            <a:endParaRPr lang="pt-BR" sz="2800" b="1" u="sng" dirty="0">
              <a:solidFill>
                <a:srgbClr val="002060"/>
              </a:solidFill>
              <a:effectLst/>
              <a:ea typeface="Times New Roman" panose="02020603050405020304" pitchFamily="18" charset="0"/>
            </a:endParaRPr>
          </a:p>
          <a:p>
            <a:endParaRPr lang="pt-BR" sz="2800" u="sng" dirty="0">
              <a:solidFill>
                <a:srgbClr val="FF0000"/>
              </a:solidFill>
              <a:effectLst/>
              <a:ea typeface="Times New Roman" panose="02020603050405020304" pitchFamily="18" charset="0"/>
            </a:endParaRPr>
          </a:p>
          <a:p>
            <a:pPr algn="ctr"/>
            <a:r>
              <a:rPr lang="pt-BR" sz="2800" b="1" u="sng" dirty="0">
                <a:solidFill>
                  <a:srgbClr val="00B050"/>
                </a:solidFill>
                <a:ea typeface="Times New Roman" panose="02020603050405020304" pitchFamily="18" charset="0"/>
              </a:rPr>
              <a:t>LDB: Lei Federal nº 9.394/96</a:t>
            </a:r>
          </a:p>
          <a:p>
            <a:endParaRPr lang="pt-BR" sz="2800" dirty="0">
              <a:solidFill>
                <a:srgbClr val="002060"/>
              </a:solidFill>
              <a:effectLst/>
              <a:ea typeface="Times New Roman" panose="02020603050405020304" pitchFamily="18" charset="0"/>
            </a:endParaRPr>
          </a:p>
          <a:p>
            <a:pPr algn="ctr"/>
            <a:r>
              <a:rPr lang="pt-BR" sz="2800" dirty="0">
                <a:solidFill>
                  <a:srgbClr val="002060"/>
                </a:solidFill>
                <a:ea typeface="Times New Roman" panose="02020603050405020304" pitchFamily="18" charset="0"/>
              </a:rPr>
              <a:t>MÍNIMO: </a:t>
            </a:r>
            <a:r>
              <a:rPr lang="pt-BR" sz="2800" dirty="0">
                <a:solidFill>
                  <a:srgbClr val="FF0000"/>
                </a:solidFill>
                <a:ea typeface="Times New Roman" panose="02020603050405020304" pitchFamily="18" charset="0"/>
              </a:rPr>
              <a:t>200 DIAS LETIVOS </a:t>
            </a:r>
            <a:r>
              <a:rPr lang="pt-BR" sz="2800" dirty="0">
                <a:solidFill>
                  <a:srgbClr val="002060"/>
                </a:solidFill>
                <a:ea typeface="Times New Roman" panose="02020603050405020304" pitchFamily="18" charset="0"/>
              </a:rPr>
              <a:t>E </a:t>
            </a:r>
            <a:r>
              <a:rPr lang="pt-BR" sz="2800" dirty="0">
                <a:solidFill>
                  <a:srgbClr val="FF0000"/>
                </a:solidFill>
                <a:ea typeface="Times New Roman" panose="02020603050405020304" pitchFamily="18" charset="0"/>
              </a:rPr>
              <a:t>800 HORAS </a:t>
            </a:r>
            <a:r>
              <a:rPr lang="pt-BR" sz="2800" dirty="0">
                <a:solidFill>
                  <a:srgbClr val="002060"/>
                </a:solidFill>
                <a:ea typeface="Times New Roman" panose="02020603050405020304" pitchFamily="18" charset="0"/>
              </a:rPr>
              <a:t>DE EFETIVO TRABALHO ESCOLAR</a:t>
            </a:r>
            <a:endParaRPr lang="pt-BR" sz="2800" dirty="0">
              <a:solidFill>
                <a:srgbClr val="002060"/>
              </a:solidFill>
              <a:effectLst/>
              <a:ea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endParaRPr lang="pt-BR" dirty="0"/>
          </a:p>
        </p:txBody>
      </p:sp>
      <p:pic>
        <p:nvPicPr>
          <p:cNvPr id="9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48233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838200" y="364332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pt-BR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Composição</a:t>
            </a:r>
            <a:br>
              <a:rPr lang="pt-BR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EDUCAÇÃO ESCOLAR</a:t>
            </a:r>
          </a:p>
        </p:txBody>
      </p:sp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838200" y="1856889"/>
            <a:ext cx="9698665" cy="4314199"/>
          </a:xfrm>
        </p:spPr>
        <p:txBody>
          <a:bodyPr>
            <a:normAutofit fontScale="70000" lnSpcReduction="20000"/>
          </a:bodyPr>
          <a:lstStyle/>
          <a:p>
            <a:pPr marL="0" indent="0" fontAlgn="base">
              <a:buNone/>
            </a:pPr>
            <a:r>
              <a:rPr lang="pt-BR" sz="3800" b="1" dirty="0">
                <a:solidFill>
                  <a:srgbClr val="002060"/>
                </a:solidFill>
              </a:rPr>
              <a:t>NÍVEIS de Ensino,</a:t>
            </a:r>
            <a:r>
              <a:rPr lang="pt-BR" sz="3800" dirty="0">
                <a:solidFill>
                  <a:srgbClr val="002060"/>
                </a:solidFill>
              </a:rPr>
              <a:t> segundo o art. 21 da LDB:</a:t>
            </a:r>
          </a:p>
          <a:p>
            <a:pPr marL="0" indent="0" fontAlgn="base">
              <a:buNone/>
            </a:pPr>
            <a:endParaRPr lang="pt-BR" sz="3800" dirty="0">
              <a:solidFill>
                <a:srgbClr val="002060"/>
              </a:solidFill>
            </a:endParaRPr>
          </a:p>
          <a:p>
            <a:pPr marL="0" indent="0" fontAlgn="base">
              <a:buNone/>
            </a:pPr>
            <a:r>
              <a:rPr lang="pt-BR" sz="3800" dirty="0">
                <a:solidFill>
                  <a:srgbClr val="002060"/>
                </a:solidFill>
              </a:rPr>
              <a:t>a) Educação Básica.</a:t>
            </a:r>
          </a:p>
          <a:p>
            <a:pPr marL="0" indent="0" fontAlgn="base">
              <a:buNone/>
            </a:pPr>
            <a:r>
              <a:rPr lang="pt-BR" sz="3800" dirty="0">
                <a:solidFill>
                  <a:srgbClr val="002060"/>
                </a:solidFill>
              </a:rPr>
              <a:t>b) Educação Superior.</a:t>
            </a:r>
          </a:p>
          <a:p>
            <a:pPr marL="0" indent="0" fontAlgn="base">
              <a:buNone/>
            </a:pPr>
            <a:r>
              <a:rPr lang="pt-BR" sz="3800" dirty="0">
                <a:solidFill>
                  <a:srgbClr val="002060"/>
                </a:solidFill>
              </a:rPr>
              <a:t> </a:t>
            </a:r>
          </a:p>
          <a:p>
            <a:pPr marL="0" indent="0" fontAlgn="base">
              <a:buNone/>
            </a:pPr>
            <a:r>
              <a:rPr lang="pt-BR" sz="3800" dirty="0">
                <a:solidFill>
                  <a:srgbClr val="002060"/>
                </a:solidFill>
              </a:rPr>
              <a:t>A </a:t>
            </a:r>
            <a:r>
              <a:rPr lang="pt-BR" sz="3800" b="1" dirty="0">
                <a:solidFill>
                  <a:srgbClr val="002060"/>
                </a:solidFill>
              </a:rPr>
              <a:t>Educação Básica </a:t>
            </a:r>
            <a:r>
              <a:rPr lang="pt-BR" sz="3800" dirty="0">
                <a:solidFill>
                  <a:srgbClr val="002060"/>
                </a:solidFill>
              </a:rPr>
              <a:t>é formada por 3 (</a:t>
            </a:r>
            <a:r>
              <a:rPr lang="pt-BR" sz="3800" b="1" dirty="0">
                <a:solidFill>
                  <a:srgbClr val="002060"/>
                </a:solidFill>
              </a:rPr>
              <a:t>três) ETAPAS</a:t>
            </a:r>
            <a:r>
              <a:rPr lang="pt-BR" sz="3800" dirty="0">
                <a:solidFill>
                  <a:srgbClr val="002060"/>
                </a:solidFill>
              </a:rPr>
              <a:t>:</a:t>
            </a:r>
          </a:p>
          <a:p>
            <a:pPr marL="0" indent="0" fontAlgn="base">
              <a:buNone/>
            </a:pPr>
            <a:endParaRPr lang="pt-BR" sz="3800" dirty="0">
              <a:solidFill>
                <a:srgbClr val="002060"/>
              </a:solidFill>
            </a:endParaRPr>
          </a:p>
          <a:p>
            <a:pPr marL="0" indent="0" fontAlgn="base">
              <a:buNone/>
            </a:pPr>
            <a:r>
              <a:rPr lang="pt-BR" sz="3800" dirty="0">
                <a:solidFill>
                  <a:srgbClr val="002060"/>
                </a:solidFill>
              </a:rPr>
              <a:t>a) Educação Infantil.</a:t>
            </a:r>
          </a:p>
          <a:p>
            <a:pPr marL="0" indent="0" fontAlgn="base">
              <a:buNone/>
            </a:pPr>
            <a:r>
              <a:rPr lang="pt-BR" sz="3800" dirty="0">
                <a:solidFill>
                  <a:srgbClr val="002060"/>
                </a:solidFill>
              </a:rPr>
              <a:t>b) Ensino Fundamental.</a:t>
            </a:r>
          </a:p>
          <a:p>
            <a:pPr marL="0" indent="0" fontAlgn="base">
              <a:buNone/>
            </a:pPr>
            <a:r>
              <a:rPr lang="pt-BR" sz="3800" dirty="0">
                <a:solidFill>
                  <a:srgbClr val="002060"/>
                </a:solidFill>
              </a:rPr>
              <a:t>c) Ensino Médio.</a:t>
            </a:r>
          </a:p>
          <a:p>
            <a:pPr marL="0" indent="0" fontAlgn="base">
              <a:buNone/>
            </a:pPr>
            <a:endParaRPr lang="pt-BR" dirty="0"/>
          </a:p>
          <a:p>
            <a:pPr marL="0" indent="0">
              <a:buNone/>
            </a:pPr>
            <a:endParaRPr lang="pt-BR" sz="600" b="1" dirty="0">
              <a:solidFill>
                <a:srgbClr val="0070C0"/>
              </a:solidFill>
            </a:endParaRPr>
          </a:p>
        </p:txBody>
      </p:sp>
      <p:graphicFrame>
        <p:nvGraphicFramePr>
          <p:cNvPr id="8" name="Diagrama 7"/>
          <p:cNvGraphicFramePr/>
          <p:nvPr>
            <p:extLst>
              <p:ext uri="{D42A27DB-BD31-4B8C-83A1-F6EECF244321}">
                <p14:modId xmlns:p14="http://schemas.microsoft.com/office/powerpoint/2010/main" val="2018428133"/>
              </p:ext>
            </p:extLst>
          </p:nvPr>
        </p:nvGraphicFramePr>
        <p:xfrm>
          <a:off x="4879975" y="1157817"/>
          <a:ext cx="2016125" cy="12234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" name="Picture 2" descr="E:\DESIGN\LOGO202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39845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838200" y="364332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pt-BR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Composição</a:t>
            </a:r>
            <a:br>
              <a:rPr lang="pt-BR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EDUCAÇÃO ESCOLAR</a:t>
            </a:r>
          </a:p>
        </p:txBody>
      </p:sp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838200" y="1856889"/>
            <a:ext cx="9698665" cy="3763925"/>
          </a:xfrm>
        </p:spPr>
        <p:txBody>
          <a:bodyPr>
            <a:normAutofit/>
          </a:bodyPr>
          <a:lstStyle/>
          <a:p>
            <a:pPr marL="0" indent="0" fontAlgn="base">
              <a:buNone/>
            </a:pPr>
            <a:endParaRPr lang="pt-BR" b="1" dirty="0">
              <a:solidFill>
                <a:srgbClr val="002060"/>
              </a:solidFill>
            </a:endParaRPr>
          </a:p>
          <a:p>
            <a:pPr marL="0" indent="0" fontAlgn="base">
              <a:buNone/>
            </a:pPr>
            <a:r>
              <a:rPr lang="pt-BR" b="1" dirty="0">
                <a:solidFill>
                  <a:srgbClr val="002060"/>
                </a:solidFill>
              </a:rPr>
              <a:t>NÍVEIS de Ensino,</a:t>
            </a:r>
            <a:r>
              <a:rPr lang="pt-BR" dirty="0">
                <a:solidFill>
                  <a:srgbClr val="002060"/>
                </a:solidFill>
              </a:rPr>
              <a:t> segundo o art. 21 da LDB:</a:t>
            </a:r>
          </a:p>
          <a:p>
            <a:pPr marL="0" indent="0" fontAlgn="base">
              <a:buNone/>
            </a:pPr>
            <a:endParaRPr lang="pt-BR" dirty="0">
              <a:solidFill>
                <a:srgbClr val="002060"/>
              </a:solidFill>
            </a:endParaRPr>
          </a:p>
          <a:p>
            <a:pPr marL="0" indent="0" fontAlgn="base">
              <a:buNone/>
            </a:pPr>
            <a:r>
              <a:rPr lang="pt-BR" dirty="0">
                <a:solidFill>
                  <a:srgbClr val="002060"/>
                </a:solidFill>
              </a:rPr>
              <a:t>a) Educação Básica.</a:t>
            </a:r>
          </a:p>
          <a:p>
            <a:pPr marL="0" indent="0" fontAlgn="base">
              <a:buNone/>
            </a:pPr>
            <a:r>
              <a:rPr lang="pt-BR" dirty="0">
                <a:solidFill>
                  <a:srgbClr val="002060"/>
                </a:solidFill>
              </a:rPr>
              <a:t>b) Educação Superior.</a:t>
            </a:r>
          </a:p>
          <a:p>
            <a:pPr marL="0" indent="0" fontAlgn="base">
              <a:buNone/>
            </a:pPr>
            <a:r>
              <a:rPr lang="pt-BR" dirty="0">
                <a:solidFill>
                  <a:srgbClr val="002060"/>
                </a:solidFill>
              </a:rPr>
              <a:t> </a:t>
            </a:r>
          </a:p>
          <a:p>
            <a:pPr marL="0" indent="0" fontAlgn="base">
              <a:buNone/>
            </a:pPr>
            <a:endParaRPr lang="pt-BR" dirty="0"/>
          </a:p>
          <a:p>
            <a:pPr marL="0" indent="0">
              <a:buNone/>
            </a:pPr>
            <a:endParaRPr lang="pt-BR" sz="600" b="1" dirty="0">
              <a:solidFill>
                <a:srgbClr val="0070C0"/>
              </a:solidFill>
            </a:endParaRPr>
          </a:p>
        </p:txBody>
      </p:sp>
      <p:graphicFrame>
        <p:nvGraphicFramePr>
          <p:cNvPr id="8" name="Diagrama 7"/>
          <p:cNvGraphicFramePr/>
          <p:nvPr/>
        </p:nvGraphicFramePr>
        <p:xfrm>
          <a:off x="4879975" y="1157817"/>
          <a:ext cx="2016125" cy="12234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" name="Picture 2" descr="E:\DESIGN\LOGO202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72020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838200" y="364332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pt-BR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Composição</a:t>
            </a:r>
            <a:br>
              <a:rPr lang="pt-BR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EDUCAÇÃO ESCOLAR</a:t>
            </a:r>
          </a:p>
        </p:txBody>
      </p:sp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838200" y="1769534"/>
            <a:ext cx="9698665" cy="4401554"/>
          </a:xfrm>
        </p:spPr>
        <p:txBody>
          <a:bodyPr>
            <a:normAutofit fontScale="77500" lnSpcReduction="20000"/>
          </a:bodyPr>
          <a:lstStyle/>
          <a:p>
            <a:pPr marL="0" indent="0" fontAlgn="base">
              <a:buNone/>
            </a:pPr>
            <a:r>
              <a:rPr lang="pt-BR" sz="2900" b="1" u="sng" dirty="0">
                <a:solidFill>
                  <a:srgbClr val="002060"/>
                </a:solidFill>
              </a:rPr>
              <a:t>EDUCAÇÃO BÁSICA </a:t>
            </a:r>
            <a:r>
              <a:rPr lang="pt-BR" sz="2900" dirty="0">
                <a:solidFill>
                  <a:srgbClr val="002060"/>
                </a:solidFill>
              </a:rPr>
              <a:t>é formada por 3 (</a:t>
            </a:r>
            <a:r>
              <a:rPr lang="pt-BR" sz="2900" b="1" dirty="0">
                <a:solidFill>
                  <a:srgbClr val="002060"/>
                </a:solidFill>
              </a:rPr>
              <a:t>três) ETAPAS</a:t>
            </a:r>
            <a:r>
              <a:rPr lang="pt-BR" sz="2900" dirty="0">
                <a:solidFill>
                  <a:srgbClr val="002060"/>
                </a:solidFill>
              </a:rPr>
              <a:t>:</a:t>
            </a:r>
          </a:p>
          <a:p>
            <a:pPr marL="0" indent="0" fontAlgn="base">
              <a:buNone/>
            </a:pPr>
            <a:endParaRPr lang="pt-BR" sz="2900" dirty="0">
              <a:solidFill>
                <a:srgbClr val="002060"/>
              </a:solidFill>
            </a:endParaRPr>
          </a:p>
          <a:p>
            <a:pPr marL="0" indent="0" fontAlgn="base">
              <a:buNone/>
            </a:pPr>
            <a:r>
              <a:rPr lang="pt-BR" sz="2900" dirty="0">
                <a:solidFill>
                  <a:srgbClr val="002060"/>
                </a:solidFill>
              </a:rPr>
              <a:t>a) Educação Infantil (Fases: creche e pré-escola).</a:t>
            </a:r>
          </a:p>
          <a:p>
            <a:pPr marL="0" indent="0" fontAlgn="base">
              <a:buNone/>
            </a:pPr>
            <a:r>
              <a:rPr lang="pt-BR" sz="2900" dirty="0">
                <a:solidFill>
                  <a:srgbClr val="002060"/>
                </a:solidFill>
              </a:rPr>
              <a:t>b) Ensino Fundamental (anos iniciais – 1º ao 5º e anos finais – 6º ao 9º)</a:t>
            </a:r>
          </a:p>
          <a:p>
            <a:pPr marL="0" indent="0" fontAlgn="base">
              <a:buNone/>
            </a:pPr>
            <a:r>
              <a:rPr lang="pt-BR" sz="2900" dirty="0">
                <a:solidFill>
                  <a:srgbClr val="002060"/>
                </a:solidFill>
              </a:rPr>
              <a:t>c) Ensino Médio.</a:t>
            </a:r>
          </a:p>
          <a:p>
            <a:pPr marL="0" indent="0" fontAlgn="base">
              <a:buNone/>
            </a:pPr>
            <a:endParaRPr lang="pt-BR" sz="2900" b="1" dirty="0">
              <a:solidFill>
                <a:srgbClr val="002060"/>
              </a:solidFill>
            </a:endParaRPr>
          </a:p>
          <a:p>
            <a:pPr marL="0" indent="0" fontAlgn="base">
              <a:buNone/>
            </a:pPr>
            <a:endParaRPr lang="pt-BR" sz="2900" b="1" dirty="0">
              <a:solidFill>
                <a:srgbClr val="002060"/>
              </a:solidFill>
            </a:endParaRPr>
          </a:p>
          <a:p>
            <a:pPr marL="0" indent="0" fontAlgn="base">
              <a:buNone/>
            </a:pPr>
            <a:r>
              <a:rPr lang="pt-BR" sz="2900" b="1" dirty="0">
                <a:solidFill>
                  <a:srgbClr val="002060"/>
                </a:solidFill>
              </a:rPr>
              <a:t>ENSINO SUPERIOR</a:t>
            </a:r>
            <a:r>
              <a:rPr lang="pt-BR" sz="2900" dirty="0">
                <a:solidFill>
                  <a:srgbClr val="002060"/>
                </a:solidFill>
              </a:rPr>
              <a:t>, a legislação dividiu em </a:t>
            </a:r>
            <a:r>
              <a:rPr lang="pt-BR" sz="2900" b="1" dirty="0">
                <a:solidFill>
                  <a:srgbClr val="002060"/>
                </a:solidFill>
              </a:rPr>
              <a:t>cursos e programas:</a:t>
            </a:r>
            <a:endParaRPr lang="pt-BR" sz="2900" dirty="0">
              <a:solidFill>
                <a:srgbClr val="002060"/>
              </a:solidFill>
            </a:endParaRPr>
          </a:p>
          <a:p>
            <a:pPr marL="0" indent="0" fontAlgn="base">
              <a:buNone/>
            </a:pPr>
            <a:r>
              <a:rPr lang="pt-BR" sz="2900" dirty="0">
                <a:solidFill>
                  <a:srgbClr val="002060"/>
                </a:solidFill>
              </a:rPr>
              <a:t>a) cursos sequenciais;</a:t>
            </a:r>
          </a:p>
          <a:p>
            <a:pPr marL="0" indent="0" fontAlgn="base">
              <a:buNone/>
            </a:pPr>
            <a:r>
              <a:rPr lang="pt-BR" sz="2900" dirty="0">
                <a:solidFill>
                  <a:srgbClr val="002060"/>
                </a:solidFill>
              </a:rPr>
              <a:t>b) cursos de graduação;</a:t>
            </a:r>
          </a:p>
          <a:p>
            <a:pPr marL="0" indent="0" fontAlgn="base">
              <a:buNone/>
            </a:pPr>
            <a:r>
              <a:rPr lang="pt-BR" sz="2900" dirty="0">
                <a:solidFill>
                  <a:srgbClr val="002060"/>
                </a:solidFill>
              </a:rPr>
              <a:t>c) cursos de pós-graduação;</a:t>
            </a:r>
          </a:p>
          <a:p>
            <a:pPr marL="0" indent="0" fontAlgn="base">
              <a:buNone/>
            </a:pPr>
            <a:r>
              <a:rPr lang="pt-BR" sz="2900" dirty="0">
                <a:solidFill>
                  <a:srgbClr val="002060"/>
                </a:solidFill>
              </a:rPr>
              <a:t>d) cursos de extensão.</a:t>
            </a:r>
          </a:p>
          <a:p>
            <a:pPr marL="0" indent="0" fontAlgn="base">
              <a:buNone/>
            </a:pPr>
            <a:endParaRPr lang="pt-BR" dirty="0"/>
          </a:p>
          <a:p>
            <a:pPr marL="0" indent="0">
              <a:buNone/>
            </a:pPr>
            <a:endParaRPr lang="pt-BR" sz="600" b="1" dirty="0">
              <a:solidFill>
                <a:srgbClr val="0070C0"/>
              </a:solidFill>
            </a:endParaRPr>
          </a:p>
        </p:txBody>
      </p:sp>
      <p:graphicFrame>
        <p:nvGraphicFramePr>
          <p:cNvPr id="8" name="Diagrama 7"/>
          <p:cNvGraphicFramePr/>
          <p:nvPr/>
        </p:nvGraphicFramePr>
        <p:xfrm>
          <a:off x="4879975" y="1157817"/>
          <a:ext cx="2016125" cy="12234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" name="Picture 2" descr="E:\DESIGN\LOGO202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83818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838200" y="364332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pt-BR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Composição</a:t>
            </a:r>
            <a:br>
              <a:rPr lang="pt-BR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EDUCAÇÃO ESCOLAR</a:t>
            </a:r>
          </a:p>
        </p:txBody>
      </p:sp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838200" y="1769534"/>
            <a:ext cx="9698665" cy="4174066"/>
          </a:xfrm>
        </p:spPr>
        <p:txBody>
          <a:bodyPr>
            <a:normAutofit fontScale="92500" lnSpcReduction="20000"/>
          </a:bodyPr>
          <a:lstStyle/>
          <a:p>
            <a:pPr marL="0" indent="0" fontAlgn="base">
              <a:buNone/>
            </a:pPr>
            <a:r>
              <a:rPr lang="pt-BR" b="1" dirty="0">
                <a:solidFill>
                  <a:srgbClr val="002060"/>
                </a:solidFill>
              </a:rPr>
              <a:t>8 MODALIDADES DE ENSINO:</a:t>
            </a:r>
          </a:p>
          <a:p>
            <a:pPr marL="0" indent="0" fontAlgn="base">
              <a:buNone/>
            </a:pPr>
            <a:endParaRPr lang="pt-BR" b="1" dirty="0">
              <a:solidFill>
                <a:srgbClr val="002060"/>
              </a:solidFill>
            </a:endParaRPr>
          </a:p>
          <a:p>
            <a:pPr marL="0" indent="0" fontAlgn="base">
              <a:buNone/>
            </a:pPr>
            <a:r>
              <a:rPr lang="pt-BR" dirty="0">
                <a:solidFill>
                  <a:srgbClr val="002060"/>
                </a:solidFill>
              </a:rPr>
              <a:t>1 - Educação de Jovens e Adultos (EJA)</a:t>
            </a:r>
          </a:p>
          <a:p>
            <a:pPr marL="0" indent="0" fontAlgn="base">
              <a:buNone/>
            </a:pPr>
            <a:r>
              <a:rPr lang="pt-BR" dirty="0">
                <a:solidFill>
                  <a:srgbClr val="002060"/>
                </a:solidFill>
              </a:rPr>
              <a:t>2 - Educação Especial </a:t>
            </a:r>
          </a:p>
          <a:p>
            <a:pPr marL="0" indent="0" fontAlgn="base">
              <a:buNone/>
            </a:pPr>
            <a:r>
              <a:rPr lang="pt-BR" dirty="0">
                <a:solidFill>
                  <a:srgbClr val="002060"/>
                </a:solidFill>
              </a:rPr>
              <a:t>3 - Educação Profissional e Tecnológica </a:t>
            </a:r>
          </a:p>
          <a:p>
            <a:pPr marL="0" indent="0" fontAlgn="base">
              <a:buNone/>
            </a:pPr>
            <a:r>
              <a:rPr lang="pt-BR" dirty="0">
                <a:solidFill>
                  <a:srgbClr val="002060"/>
                </a:solidFill>
              </a:rPr>
              <a:t>4 - Educação Básica do Campo </a:t>
            </a:r>
          </a:p>
          <a:p>
            <a:pPr marL="0" indent="0" fontAlgn="base">
              <a:buNone/>
            </a:pPr>
            <a:r>
              <a:rPr lang="pt-BR" dirty="0">
                <a:solidFill>
                  <a:srgbClr val="002060"/>
                </a:solidFill>
              </a:rPr>
              <a:t>5 - Educação Escolar Indígena </a:t>
            </a:r>
          </a:p>
          <a:p>
            <a:pPr marL="0" indent="0" fontAlgn="base">
              <a:buNone/>
            </a:pPr>
            <a:r>
              <a:rPr lang="pt-BR" dirty="0">
                <a:solidFill>
                  <a:srgbClr val="002060"/>
                </a:solidFill>
              </a:rPr>
              <a:t>6 - Educação Escolar Quilombola </a:t>
            </a:r>
          </a:p>
          <a:p>
            <a:pPr marL="0" indent="0" fontAlgn="base">
              <a:buNone/>
            </a:pPr>
            <a:r>
              <a:rPr lang="pt-BR" dirty="0">
                <a:solidFill>
                  <a:srgbClr val="002060"/>
                </a:solidFill>
              </a:rPr>
              <a:t>7 - Educação a Distância </a:t>
            </a:r>
          </a:p>
          <a:p>
            <a:pPr marL="0" indent="0" fontAlgn="base">
              <a:buNone/>
            </a:pPr>
            <a:r>
              <a:rPr lang="pt-BR" dirty="0">
                <a:solidFill>
                  <a:srgbClr val="002060"/>
                </a:solidFill>
              </a:rPr>
              <a:t>8 – Educação Bilíngue de Surdos </a:t>
            </a:r>
          </a:p>
          <a:p>
            <a:pPr marL="0" indent="0">
              <a:buNone/>
            </a:pPr>
            <a:endParaRPr lang="pt-BR" sz="600" b="1" dirty="0">
              <a:solidFill>
                <a:srgbClr val="0070C0"/>
              </a:solidFill>
            </a:endParaRPr>
          </a:p>
        </p:txBody>
      </p:sp>
      <p:graphicFrame>
        <p:nvGraphicFramePr>
          <p:cNvPr id="8" name="Diagrama 7"/>
          <p:cNvGraphicFramePr/>
          <p:nvPr/>
        </p:nvGraphicFramePr>
        <p:xfrm>
          <a:off x="4879975" y="1157817"/>
          <a:ext cx="2016125" cy="12234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" name="Picture 2" descr="E:\DESIGN\LOGO202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5521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838200" y="-163513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pt-BR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ENSINO OBRIGATÓRIO</a:t>
            </a:r>
          </a:p>
        </p:txBody>
      </p:sp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838200" y="942022"/>
            <a:ext cx="10515600" cy="47577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t-B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CF/88</a:t>
            </a:r>
          </a:p>
          <a:p>
            <a:pPr marL="0" indent="0" algn="just">
              <a:buNone/>
            </a:pPr>
            <a:r>
              <a:rPr lang="pt-BR" sz="2400" dirty="0">
                <a:solidFill>
                  <a:srgbClr val="002060"/>
                </a:solidFill>
              </a:rPr>
              <a:t>Art. 208. O </a:t>
            </a:r>
            <a:r>
              <a:rPr lang="pt-BR" sz="2400" b="1" dirty="0">
                <a:solidFill>
                  <a:srgbClr val="002060"/>
                </a:solidFill>
              </a:rPr>
              <a:t>dever do Estado </a:t>
            </a:r>
            <a:r>
              <a:rPr lang="pt-BR" sz="2400" dirty="0">
                <a:solidFill>
                  <a:srgbClr val="002060"/>
                </a:solidFill>
              </a:rPr>
              <a:t>com a educação será efetivado mediante a garantia de:</a:t>
            </a:r>
          </a:p>
          <a:p>
            <a:pPr marL="0" indent="0" algn="just">
              <a:buNone/>
            </a:pPr>
            <a:r>
              <a:rPr lang="pt-BR" sz="2400" b="1" dirty="0">
                <a:solidFill>
                  <a:srgbClr val="002060"/>
                </a:solidFill>
              </a:rPr>
              <a:t>I - educação básica obrigatória </a:t>
            </a:r>
            <a:r>
              <a:rPr lang="pt-BR" sz="2400" dirty="0">
                <a:solidFill>
                  <a:srgbClr val="002060"/>
                </a:solidFill>
              </a:rPr>
              <a:t>e gratuita dos </a:t>
            </a:r>
            <a:r>
              <a:rPr lang="pt-BR" sz="2400" b="1" dirty="0">
                <a:solidFill>
                  <a:srgbClr val="002060"/>
                </a:solidFill>
              </a:rPr>
              <a:t>4 (quatro) aos 17 (dezessete) anos</a:t>
            </a:r>
            <a:r>
              <a:rPr lang="pt-BR" sz="2400" dirty="0">
                <a:solidFill>
                  <a:srgbClr val="002060"/>
                </a:solidFill>
              </a:rPr>
              <a:t> de idade, assegurada inclusive sua oferta gratuita para todos os que a ela não tiveram acesso na idade própria;</a:t>
            </a:r>
            <a:r>
              <a:rPr lang="pt-BR" sz="2400" dirty="0"/>
              <a:t> </a:t>
            </a:r>
            <a:r>
              <a:rPr lang="pt-BR" sz="1400" dirty="0">
                <a:hlinkClick r:id="rId3"/>
              </a:rPr>
              <a:t>(Redação dada pela Emenda Constitucional nº 59, de 2009)</a:t>
            </a:r>
            <a:endParaRPr lang="pt-BR" sz="1400" dirty="0"/>
          </a:p>
          <a:p>
            <a:pPr marL="0" indent="0">
              <a:buNone/>
            </a:pPr>
            <a:endParaRPr lang="pt-BR" sz="1400" dirty="0"/>
          </a:p>
          <a:p>
            <a:pPr marL="0" indent="0">
              <a:buNone/>
            </a:pPr>
            <a:r>
              <a:rPr lang="pt-B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L.D.B. Lei Federal nº 9.394/96</a:t>
            </a:r>
          </a:p>
          <a:p>
            <a:pPr marL="0" indent="0" algn="just">
              <a:buNone/>
            </a:pPr>
            <a:r>
              <a:rPr lang="pt-BR" sz="2400" dirty="0">
                <a:solidFill>
                  <a:srgbClr val="002060"/>
                </a:solidFill>
              </a:rPr>
              <a:t>Art. 4º O dever do Estado com </a:t>
            </a:r>
            <a:r>
              <a:rPr lang="pt-BR" sz="2400" b="1" dirty="0">
                <a:solidFill>
                  <a:srgbClr val="002060"/>
                </a:solidFill>
              </a:rPr>
              <a:t>educação escolar pública </a:t>
            </a:r>
            <a:r>
              <a:rPr lang="pt-BR" sz="2400" dirty="0">
                <a:solidFill>
                  <a:srgbClr val="002060"/>
                </a:solidFill>
              </a:rPr>
              <a:t>será efetivado mediante a garantia de:</a:t>
            </a:r>
          </a:p>
          <a:p>
            <a:pPr marL="0" indent="0" algn="just">
              <a:buNone/>
            </a:pPr>
            <a:r>
              <a:rPr lang="pt-BR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- educação básica obrigatória e gratuita dos 4 (quatro) aos 17 (dezessete) anos de idade, organizada da seguinte forma: </a:t>
            </a:r>
            <a:r>
              <a:rPr lang="pt-BR" sz="2400" dirty="0">
                <a:solidFill>
                  <a:srgbClr val="002060"/>
                </a:solidFill>
              </a:rPr>
              <a:t> </a:t>
            </a:r>
            <a:r>
              <a:rPr lang="pt-BR" sz="1400" dirty="0">
                <a:solidFill>
                  <a:srgbClr val="002060"/>
                </a:solidFill>
                <a:hlinkClick r:id="rId4"/>
              </a:rPr>
              <a:t>(Redação dada pela Lei nº 12.796, de 2013)</a:t>
            </a:r>
            <a:endParaRPr lang="pt-BR" sz="1400" dirty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pt-BR" sz="2400" dirty="0">
                <a:solidFill>
                  <a:srgbClr val="002060"/>
                </a:solidFill>
              </a:rPr>
              <a:t>a) pré-escola;  </a:t>
            </a:r>
            <a:r>
              <a:rPr lang="pt-BR" sz="1400" dirty="0">
                <a:solidFill>
                  <a:srgbClr val="002060"/>
                </a:solidFill>
              </a:rPr>
              <a:t>  </a:t>
            </a:r>
            <a:r>
              <a:rPr lang="pt-BR" sz="1400" dirty="0">
                <a:solidFill>
                  <a:srgbClr val="002060"/>
                </a:solidFill>
                <a:hlinkClick r:id="rId4"/>
              </a:rPr>
              <a:t>(Incluído pela Lei nº 12.796, de 2013)</a:t>
            </a:r>
            <a:endParaRPr lang="pt-BR" sz="1400" dirty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pt-BR" sz="2400" dirty="0">
                <a:solidFill>
                  <a:srgbClr val="002060"/>
                </a:solidFill>
              </a:rPr>
              <a:t>b) ensino fundamental;   </a:t>
            </a:r>
            <a:r>
              <a:rPr lang="pt-BR" sz="1400" dirty="0">
                <a:solidFill>
                  <a:srgbClr val="002060"/>
                </a:solidFill>
              </a:rPr>
              <a:t> </a:t>
            </a:r>
            <a:r>
              <a:rPr lang="pt-BR" sz="1400" dirty="0">
                <a:solidFill>
                  <a:srgbClr val="002060"/>
                </a:solidFill>
                <a:hlinkClick r:id="rId4"/>
              </a:rPr>
              <a:t>(Incluído pela Lei nº 12.796, de 2013)</a:t>
            </a:r>
            <a:endParaRPr lang="pt-BR" sz="1400" dirty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pt-BR" sz="2400" dirty="0">
                <a:solidFill>
                  <a:srgbClr val="002060"/>
                </a:solidFill>
              </a:rPr>
              <a:t>c) ensino médio; </a:t>
            </a:r>
            <a:r>
              <a:rPr lang="pt-BR" sz="2400" dirty="0"/>
              <a:t>  </a:t>
            </a:r>
            <a:r>
              <a:rPr lang="pt-BR" sz="1400" dirty="0">
                <a:hlinkClick r:id="rId4"/>
              </a:rPr>
              <a:t>(Incluído pela Lei nº 12.796, de 2013)</a:t>
            </a:r>
            <a:endParaRPr lang="pt-BR" sz="1400" dirty="0"/>
          </a:p>
        </p:txBody>
      </p:sp>
      <p:pic>
        <p:nvPicPr>
          <p:cNvPr id="9" name="Picture 2" descr="E:\DESIGN\LOGO202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3166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957388"/>
          </a:xfrm>
        </p:spPr>
        <p:txBody>
          <a:bodyPr>
            <a:normAutofit fontScale="90000"/>
          </a:bodyPr>
          <a:lstStyle/>
          <a:p>
            <a:pPr algn="ctr"/>
            <a:br>
              <a:rPr lang="pt-BR" sz="3600" dirty="0"/>
            </a:br>
            <a:br>
              <a:rPr lang="pt-BR" sz="3600" dirty="0"/>
            </a:br>
            <a:r>
              <a:rPr lang="pt-BR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 legislação educacional é essencial e se aplica a todos aqueles envolvidos no processo educacional!</a:t>
            </a:r>
            <a:br>
              <a:rPr lang="pt-B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b="1" dirty="0"/>
            </a:br>
            <a:endParaRPr lang="pt-BR" b="1" dirty="0"/>
          </a:p>
        </p:txBody>
      </p:sp>
      <p:graphicFrame>
        <p:nvGraphicFramePr>
          <p:cNvPr id="5" name="Espaço Reservado para Conteúd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78109461"/>
              </p:ext>
            </p:extLst>
          </p:nvPr>
        </p:nvGraphicFramePr>
        <p:xfrm>
          <a:off x="1535906" y="1689100"/>
          <a:ext cx="9120187" cy="2816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CaixaDeTexto 6"/>
          <p:cNvSpPr txBox="1"/>
          <p:nvPr/>
        </p:nvSpPr>
        <p:spPr>
          <a:xfrm>
            <a:off x="1066801" y="4467225"/>
            <a:ext cx="100393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</a:t>
            </a:r>
            <a:r>
              <a:rPr lang="pt-B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VIDA ESCOLAR</a:t>
            </a:r>
            <a:r>
              <a:rPr lang="pt-BR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ESTÁ REGULAMENTADA EM </a:t>
            </a:r>
            <a:r>
              <a:rPr lang="pt-B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NORMAS</a:t>
            </a:r>
            <a:r>
              <a:rPr lang="pt-BR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CONSTITUCIONAIS E INFRACONSTITUCIONAIS</a:t>
            </a:r>
          </a:p>
        </p:txBody>
      </p:sp>
      <p:pic>
        <p:nvPicPr>
          <p:cNvPr id="9" name="Picture 2" descr="E:\DESIGN\LOGO202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257994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pt-BR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ENSINO OBRIGATÓRIO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55FD3AD-270D-451A-8999-BECE071D3085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838200" y="1309911"/>
            <a:ext cx="10339316" cy="4431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pt-BR" altLang="pt-BR" sz="2400" b="1" i="0" u="sng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DEVER DO ESTADO</a:t>
            </a:r>
            <a:r>
              <a:rPr kumimoji="0" lang="pt-BR" altLang="pt-BR" sz="2400" b="1" i="0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</a:t>
            </a:r>
            <a:r>
              <a:rPr kumimoji="0" lang="pt-BR" altLang="pt-BR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EDUCAÇÃO BÁSICA OBRIGATÓRIA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endParaRPr lang="pt-BR" altLang="pt-BR" sz="2400" dirty="0">
              <a:solidFill>
                <a:srgbClr val="002060"/>
              </a:solidFill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pt-BR" altLang="pt-BR" sz="24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Art. 211. A União, os Estados, o Distrito Federal e os Municípios organizarão em regime de colaboração seus sistemas de ensino.</a:t>
            </a:r>
            <a:endParaRPr kumimoji="0" lang="pt-BR" altLang="pt-BR" sz="24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pt-BR" altLang="pt-BR" sz="24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(...)</a:t>
            </a:r>
            <a:endParaRPr kumimoji="0" lang="pt-BR" altLang="pt-BR" sz="24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pt-BR" altLang="pt-BR" sz="24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§ 2º </a:t>
            </a:r>
            <a:r>
              <a:rPr kumimoji="0" lang="pt-BR" altLang="pt-BR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Os </a:t>
            </a:r>
            <a:r>
              <a:rPr kumimoji="0" lang="pt-BR" altLang="pt-BR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Municípios</a:t>
            </a:r>
            <a:r>
              <a:rPr kumimoji="0" lang="pt-BR" altLang="pt-BR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atuarão prioritariamente no </a:t>
            </a:r>
            <a:r>
              <a:rPr kumimoji="0" lang="pt-BR" altLang="pt-BR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highlight>
                  <a:srgbClr val="00FF00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ensino fundamental e na educação infantil.</a:t>
            </a:r>
            <a:r>
              <a:rPr kumimoji="0" lang="pt-BR" altLang="pt-BR" sz="24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(Redação dada pela Emenda Constitucional nº 14, de 1996)</a:t>
            </a:r>
            <a:endParaRPr kumimoji="0" lang="pt-BR" altLang="pt-BR" sz="24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pt-BR" altLang="pt-BR" sz="24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§ 3º </a:t>
            </a:r>
            <a:r>
              <a:rPr kumimoji="0" lang="pt-BR" altLang="pt-BR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Os </a:t>
            </a:r>
            <a:r>
              <a:rPr kumimoji="0" lang="pt-BR" altLang="pt-BR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Estados e o Distrito Federal </a:t>
            </a:r>
            <a:r>
              <a:rPr kumimoji="0" lang="pt-BR" altLang="pt-BR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atuarão prioritariamente no </a:t>
            </a:r>
            <a:r>
              <a:rPr kumimoji="0" lang="pt-BR" altLang="pt-BR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highlight>
                  <a:srgbClr val="00FF00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ensino fundamental e médio</a:t>
            </a:r>
            <a:r>
              <a:rPr kumimoji="0" lang="pt-BR" altLang="pt-BR" sz="24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r>
              <a:rPr kumimoji="0" lang="pt-BR" altLang="pt-BR" sz="24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(Incluído pela Emenda Constitucional nº 14, de 1996)</a:t>
            </a:r>
            <a:endParaRPr kumimoji="0" lang="pt-BR" altLang="pt-BR" sz="24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endParaRPr kumimoji="0" lang="pt-BR" altLang="pt-B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8" name="Picture 2" descr="E:\DESIGN\LOGO202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133332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838200" y="1095376"/>
            <a:ext cx="10515600" cy="504993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pt-BR" sz="2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</a:t>
            </a:r>
            <a:r>
              <a:rPr lang="pt-BR" sz="3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DEVER DE OFERTA PELO PODER PÚBLICO </a:t>
            </a:r>
            <a:r>
              <a:rPr lang="pt-BR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CF/88, LDB, ECA</a:t>
            </a:r>
          </a:p>
          <a:p>
            <a:pPr marL="0" indent="0">
              <a:buNone/>
            </a:pPr>
            <a:endParaRPr lang="pt-BR" sz="19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pt-BR" sz="2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</a:t>
            </a:r>
            <a:r>
              <a:rPr lang="pt-BR" sz="3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DEVER DE MATRÍCULA – PAIS E RESPONSÁVEIS (FAMÍLIA)</a:t>
            </a:r>
          </a:p>
          <a:p>
            <a:pPr marL="0" indent="0">
              <a:buNone/>
            </a:pPr>
            <a:endParaRPr lang="pt-BR" sz="900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pt-BR" sz="3000" b="1" dirty="0">
                <a:solidFill>
                  <a:srgbClr val="002060"/>
                </a:solidFill>
              </a:rPr>
              <a:t>LDB:</a:t>
            </a:r>
          </a:p>
          <a:p>
            <a:pPr marL="0" indent="0">
              <a:buNone/>
            </a:pPr>
            <a:r>
              <a:rPr lang="pt-BR" sz="1900" b="1" dirty="0">
                <a:solidFill>
                  <a:srgbClr val="002060"/>
                </a:solidFill>
              </a:rPr>
              <a:t>Art. 6º </a:t>
            </a:r>
            <a:r>
              <a:rPr lang="pt-BR" sz="1900" dirty="0">
                <a:solidFill>
                  <a:srgbClr val="002060"/>
                </a:solidFill>
              </a:rPr>
              <a:t> É dever dos pais ou responsáveis </a:t>
            </a:r>
            <a:r>
              <a:rPr lang="pt-BR" sz="1900" b="1" u="sng" dirty="0">
                <a:solidFill>
                  <a:srgbClr val="002060"/>
                </a:solidFill>
              </a:rPr>
              <a:t>efetuar a matrícula </a:t>
            </a:r>
            <a:r>
              <a:rPr lang="pt-BR" sz="1900" dirty="0">
                <a:solidFill>
                  <a:srgbClr val="002060"/>
                </a:solidFill>
              </a:rPr>
              <a:t>das crianças na educação básica a partir dos </a:t>
            </a:r>
            <a:r>
              <a:rPr lang="pt-BR" sz="1900" b="1" u="sng" dirty="0">
                <a:solidFill>
                  <a:srgbClr val="002060"/>
                </a:solidFill>
              </a:rPr>
              <a:t>4 (quatro) anos de idade</a:t>
            </a:r>
            <a:r>
              <a:rPr lang="pt-BR" sz="1900" dirty="0">
                <a:solidFill>
                  <a:srgbClr val="002060"/>
                </a:solidFill>
              </a:rPr>
              <a:t>.</a:t>
            </a:r>
          </a:p>
          <a:p>
            <a:pPr marL="0" indent="0">
              <a:buNone/>
            </a:pPr>
            <a:r>
              <a:rPr lang="pt-BR" sz="1900" b="1" dirty="0">
                <a:solidFill>
                  <a:srgbClr val="002060"/>
                </a:solidFill>
              </a:rPr>
              <a:t>Art. 7º </a:t>
            </a:r>
            <a:r>
              <a:rPr lang="pt-BR" sz="1900" dirty="0">
                <a:solidFill>
                  <a:srgbClr val="002060"/>
                </a:solidFill>
              </a:rPr>
              <a:t>O ensino é livre à </a:t>
            </a:r>
            <a:r>
              <a:rPr lang="pt-BR" sz="1900" b="1" u="sng" dirty="0">
                <a:solidFill>
                  <a:srgbClr val="002060"/>
                </a:solidFill>
              </a:rPr>
              <a:t>iniciativa privada</a:t>
            </a:r>
            <a:r>
              <a:rPr lang="pt-BR" sz="1900" b="1" dirty="0">
                <a:solidFill>
                  <a:srgbClr val="002060"/>
                </a:solidFill>
              </a:rPr>
              <a:t>, </a:t>
            </a:r>
            <a:r>
              <a:rPr lang="pt-BR" sz="1900" dirty="0">
                <a:solidFill>
                  <a:srgbClr val="002060"/>
                </a:solidFill>
              </a:rPr>
              <a:t>atendidas as seguintes condições:</a:t>
            </a:r>
          </a:p>
          <a:p>
            <a:pPr marL="0" indent="0">
              <a:buNone/>
            </a:pPr>
            <a:r>
              <a:rPr lang="pt-BR" sz="1900" dirty="0">
                <a:solidFill>
                  <a:srgbClr val="002060"/>
                </a:solidFill>
              </a:rPr>
              <a:t>I - cumprimento das normas gerais da educação nacional e do respectivo sistema de ensino;</a:t>
            </a:r>
          </a:p>
          <a:p>
            <a:pPr marL="0" indent="0">
              <a:buNone/>
            </a:pPr>
            <a:r>
              <a:rPr lang="pt-BR" sz="1900" dirty="0">
                <a:solidFill>
                  <a:srgbClr val="002060"/>
                </a:solidFill>
              </a:rPr>
              <a:t>II - autorização de funcionamento e avaliação de qualidade pelo Poder Público;</a:t>
            </a:r>
          </a:p>
          <a:p>
            <a:pPr marL="0" indent="0">
              <a:buNone/>
            </a:pPr>
            <a:r>
              <a:rPr lang="pt-BR" sz="1900" dirty="0">
                <a:solidFill>
                  <a:srgbClr val="002060"/>
                </a:solidFill>
              </a:rPr>
              <a:t>III - capacidade de autofinanciamento, ressalvado o previsto no </a:t>
            </a:r>
            <a:r>
              <a:rPr lang="pt-BR" sz="1900" dirty="0">
                <a:solidFill>
                  <a:srgbClr val="002060"/>
                </a:solidFill>
                <a:hlinkClick r:id="rId3"/>
              </a:rPr>
              <a:t>art. 213 da Constituição Federal</a:t>
            </a:r>
            <a:r>
              <a:rPr lang="pt-BR" sz="1900" dirty="0">
                <a:solidFill>
                  <a:srgbClr val="002060"/>
                </a:solidFill>
              </a:rPr>
              <a:t>.</a:t>
            </a:r>
          </a:p>
          <a:p>
            <a:pPr marL="0" indent="0">
              <a:buNone/>
            </a:pPr>
            <a:endParaRPr lang="pt-BR" sz="1000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pt-BR" sz="3000" b="1" dirty="0">
                <a:solidFill>
                  <a:srgbClr val="002060"/>
                </a:solidFill>
              </a:rPr>
              <a:t>ECA – ESTATUTO DA CRIANÇA E ADOLESCENTE</a:t>
            </a:r>
          </a:p>
          <a:p>
            <a:pPr marL="0" indent="0">
              <a:buNone/>
            </a:pPr>
            <a:r>
              <a:rPr lang="pt-BR" sz="1900" b="1" dirty="0">
                <a:solidFill>
                  <a:srgbClr val="002060"/>
                </a:solidFill>
              </a:rPr>
              <a:t>Art. 55</a:t>
            </a:r>
            <a:r>
              <a:rPr lang="pt-BR" sz="1900" dirty="0">
                <a:solidFill>
                  <a:srgbClr val="002060"/>
                </a:solidFill>
              </a:rPr>
              <a:t>. Os pais ou responsável têm a </a:t>
            </a:r>
            <a:r>
              <a:rPr lang="pt-BR" sz="1900" b="1" u="sng" dirty="0">
                <a:solidFill>
                  <a:srgbClr val="002060"/>
                </a:solidFill>
              </a:rPr>
              <a:t>obrigação de matricular </a:t>
            </a:r>
            <a:r>
              <a:rPr lang="pt-BR" sz="1900" dirty="0">
                <a:solidFill>
                  <a:srgbClr val="002060"/>
                </a:solidFill>
              </a:rPr>
              <a:t>seus filhos ou pupilos na </a:t>
            </a:r>
            <a:r>
              <a:rPr lang="pt-BR" sz="1900" b="1" u="sng" dirty="0">
                <a:solidFill>
                  <a:srgbClr val="002060"/>
                </a:solidFill>
              </a:rPr>
              <a:t>rede regular de ensino</a:t>
            </a:r>
            <a:r>
              <a:rPr lang="pt-BR" sz="1900" dirty="0">
                <a:solidFill>
                  <a:srgbClr val="002060"/>
                </a:solidFill>
              </a:rPr>
              <a:t>.</a:t>
            </a:r>
          </a:p>
          <a:p>
            <a:pPr marL="0" indent="0">
              <a:buNone/>
            </a:pPr>
            <a:endParaRPr lang="pt-BR" sz="1400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pt-BR" sz="1300" dirty="0"/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476250" y="-68265"/>
            <a:ext cx="11239500" cy="1325563"/>
          </a:xfrm>
        </p:spPr>
        <p:txBody>
          <a:bodyPr>
            <a:noAutofit/>
          </a:bodyPr>
          <a:lstStyle/>
          <a:p>
            <a:pPr algn="ctr"/>
            <a:r>
              <a:rPr lang="pt-BR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que significa: ENSINO é OBRIGATÓRIO?</a:t>
            </a:r>
          </a:p>
        </p:txBody>
      </p:sp>
      <p:sp>
        <p:nvSpPr>
          <p:cNvPr id="2" name="Seta para a direita 1"/>
          <p:cNvSpPr/>
          <p:nvPr/>
        </p:nvSpPr>
        <p:spPr>
          <a:xfrm>
            <a:off x="923925" y="1119186"/>
            <a:ext cx="552450" cy="276225"/>
          </a:xfrm>
          <a:prstGeom prst="right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Seta para a direita 5"/>
          <p:cNvSpPr/>
          <p:nvPr/>
        </p:nvSpPr>
        <p:spPr>
          <a:xfrm>
            <a:off x="923925" y="1943094"/>
            <a:ext cx="552450" cy="276225"/>
          </a:xfrm>
          <a:prstGeom prst="right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" name="Picture 2" descr="E:\DESIGN\LOGO202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9756" y="5802461"/>
            <a:ext cx="1492244" cy="1055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053156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838200" y="1131338"/>
            <a:ext cx="10515600" cy="4324351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pt-BR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</a:t>
            </a:r>
            <a:r>
              <a:rPr lang="pt-BR" sz="1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DEVERES DA EQUIPE ESCOLAR </a:t>
            </a:r>
            <a:r>
              <a:rPr lang="pt-BR" sz="1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CF/88, LDB, ECA</a:t>
            </a:r>
          </a:p>
          <a:p>
            <a:pPr marL="0" indent="0">
              <a:buNone/>
            </a:pPr>
            <a:endParaRPr lang="pt-BR" sz="1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pt-BR" sz="9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L.D.B.</a:t>
            </a:r>
          </a:p>
          <a:p>
            <a:pPr marL="0" indent="0">
              <a:buNone/>
            </a:pPr>
            <a:r>
              <a:rPr lang="pt-BR" sz="7200" dirty="0">
                <a:solidFill>
                  <a:srgbClr val="002060"/>
                </a:solidFill>
              </a:rPr>
              <a:t>Art. 12. Os </a:t>
            </a:r>
            <a:r>
              <a:rPr lang="pt-BR" sz="7200" b="1" u="sng" dirty="0">
                <a:solidFill>
                  <a:srgbClr val="002060"/>
                </a:solidFill>
              </a:rPr>
              <a:t>estabelecimentos de ensino</a:t>
            </a:r>
            <a:r>
              <a:rPr lang="pt-BR" sz="7200" dirty="0">
                <a:solidFill>
                  <a:srgbClr val="002060"/>
                </a:solidFill>
              </a:rPr>
              <a:t>, respeitadas as normas comuns e as do seu sistema de ensino, terão a incumbência de:</a:t>
            </a:r>
          </a:p>
          <a:p>
            <a:pPr marL="0" indent="0">
              <a:buNone/>
            </a:pPr>
            <a:r>
              <a:rPr lang="pt-BR" sz="7200" b="1" dirty="0">
                <a:solidFill>
                  <a:srgbClr val="002060"/>
                </a:solidFill>
              </a:rPr>
              <a:t>III - assegurar o cumprimento dos dias letivos e horas-aula estabelecidas; </a:t>
            </a:r>
            <a:r>
              <a:rPr lang="pt-BR" sz="7200" dirty="0">
                <a:solidFill>
                  <a:srgbClr val="002060"/>
                </a:solidFill>
              </a:rPr>
              <a:t>(200 DIAS LETIVOS / 800 HORAS)</a:t>
            </a:r>
          </a:p>
          <a:p>
            <a:pPr marL="0" indent="0">
              <a:buNone/>
            </a:pPr>
            <a:r>
              <a:rPr lang="pt-BR" sz="7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(...)</a:t>
            </a:r>
          </a:p>
          <a:p>
            <a:pPr marL="0" indent="0">
              <a:buNone/>
            </a:pPr>
            <a:r>
              <a:rPr lang="pt-BR" sz="7200" b="1" dirty="0">
                <a:solidFill>
                  <a:srgbClr val="002060"/>
                </a:solidFill>
              </a:rPr>
              <a:t>VIII – notificar ao Conselho Tutelar do Município </a:t>
            </a:r>
            <a:r>
              <a:rPr lang="pt-BR" sz="7200" dirty="0">
                <a:solidFill>
                  <a:srgbClr val="002060"/>
                </a:solidFill>
              </a:rPr>
              <a:t>a relação dos alunos que apresentem quantidade de faltas acima de 30% (trinta por cento) do percentual permitido em lei;     </a:t>
            </a:r>
            <a:r>
              <a:rPr lang="pt-BR" sz="7200" dirty="0">
                <a:solidFill>
                  <a:srgbClr val="002060"/>
                </a:solidFill>
                <a:hlinkClick r:id="rId3"/>
              </a:rPr>
              <a:t>(Redação dada pela Lei nº 13.803, de 2019)</a:t>
            </a:r>
            <a:endParaRPr lang="pt-BR" sz="7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pt-BR" sz="9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pt-BR" sz="9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ECA – ESTATUTO DA CRIANÇA E ADOLESCENTE</a:t>
            </a:r>
          </a:p>
          <a:p>
            <a:pPr marL="0" indent="0">
              <a:buNone/>
            </a:pPr>
            <a:r>
              <a:rPr lang="pt-BR" sz="7200" b="1" dirty="0">
                <a:solidFill>
                  <a:srgbClr val="002060"/>
                </a:solidFill>
              </a:rPr>
              <a:t>Art. 18. </a:t>
            </a:r>
            <a:r>
              <a:rPr lang="pt-BR" sz="7200" dirty="0">
                <a:solidFill>
                  <a:srgbClr val="002060"/>
                </a:solidFill>
              </a:rPr>
              <a:t>É dever de todos velar pela dignidade da criança e do adolescente, pondo-os a salvo de qualquer tratamento </a:t>
            </a:r>
            <a:r>
              <a:rPr lang="pt-BR" sz="8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desumano, violento, aterrorizante, vexatório ou constrangedor.</a:t>
            </a:r>
            <a:endParaRPr lang="pt-BR" sz="7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pt-BR" sz="7200" b="1" dirty="0">
                <a:solidFill>
                  <a:srgbClr val="002060"/>
                </a:solidFill>
              </a:rPr>
              <a:t>Art. 56. </a:t>
            </a:r>
            <a:r>
              <a:rPr lang="pt-BR" sz="7200" dirty="0">
                <a:solidFill>
                  <a:srgbClr val="002060"/>
                </a:solidFill>
              </a:rPr>
              <a:t>Os dirigentes de estabelecimentos de ensino fundamental comunicarão ao </a:t>
            </a:r>
            <a:r>
              <a:rPr lang="pt-BR" sz="7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Conselho Tutelar </a:t>
            </a:r>
            <a:r>
              <a:rPr lang="pt-BR" sz="7200" dirty="0">
                <a:solidFill>
                  <a:srgbClr val="002060"/>
                </a:solidFill>
              </a:rPr>
              <a:t>os casos de:</a:t>
            </a:r>
          </a:p>
          <a:p>
            <a:pPr marL="0" indent="0">
              <a:buNone/>
            </a:pPr>
            <a:r>
              <a:rPr lang="pt-BR" sz="7200" dirty="0">
                <a:solidFill>
                  <a:srgbClr val="002060"/>
                </a:solidFill>
              </a:rPr>
              <a:t>I - maus-tratos envolvendo seus alunos;</a:t>
            </a:r>
          </a:p>
          <a:p>
            <a:pPr marL="0" indent="0">
              <a:buNone/>
            </a:pPr>
            <a:r>
              <a:rPr lang="pt-BR" sz="7200" dirty="0">
                <a:solidFill>
                  <a:srgbClr val="002060"/>
                </a:solidFill>
              </a:rPr>
              <a:t>II - reiteração de faltas injustificadas e de evasão escolar, esgotados os recursos escolares;</a:t>
            </a:r>
          </a:p>
          <a:p>
            <a:pPr marL="0" indent="0">
              <a:buNone/>
            </a:pPr>
            <a:r>
              <a:rPr lang="pt-BR" sz="7200" dirty="0">
                <a:solidFill>
                  <a:srgbClr val="002060"/>
                </a:solidFill>
              </a:rPr>
              <a:t>III - elevados níveis de repetência.</a:t>
            </a:r>
          </a:p>
          <a:p>
            <a:pPr marL="0" indent="0">
              <a:buNone/>
            </a:pPr>
            <a:endParaRPr lang="pt-BR" sz="1400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pt-BR" sz="1300" dirty="0"/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838200" y="-7337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pt-BR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que significa: ENSINO é OBRIGATÓRIO?</a:t>
            </a:r>
          </a:p>
        </p:txBody>
      </p:sp>
      <p:sp>
        <p:nvSpPr>
          <p:cNvPr id="2" name="Seta para a direita 1"/>
          <p:cNvSpPr/>
          <p:nvPr/>
        </p:nvSpPr>
        <p:spPr>
          <a:xfrm>
            <a:off x="981075" y="1252361"/>
            <a:ext cx="552450" cy="276225"/>
          </a:xfrm>
          <a:prstGeom prst="right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9" name="Picture 2" descr="E:\DESIGN\LOGO202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67710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597242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838200" y="1188244"/>
            <a:ext cx="10515600" cy="44815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t-BR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pt-B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que está regulamentado na LEGISLAÇÃO NACIONAL?</a:t>
            </a:r>
          </a:p>
          <a:p>
            <a:pPr marL="0" indent="0" algn="ctr">
              <a:buNone/>
            </a:pPr>
            <a:endParaRPr lang="pt-BR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pt-B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ENSINO OBRIGATÓRIO ( 4 A 17 ANOS) NA REDE REGULAR DE ENSINO</a:t>
            </a:r>
          </a:p>
          <a:p>
            <a:pPr marL="0" indent="0" algn="ctr">
              <a:buNone/>
            </a:pPr>
            <a:endParaRPr lang="pt-BR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pt-BR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REDE PÚBLICA</a:t>
            </a:r>
            <a:r>
              <a:rPr lang="pt-B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OU </a:t>
            </a:r>
            <a:r>
              <a:rPr lang="pt-BR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REDE PRIVADA (ônus da família) </a:t>
            </a:r>
          </a:p>
          <a:p>
            <a:pPr marL="0" indent="0">
              <a:buNone/>
            </a:pPr>
            <a:endParaRPr lang="pt-BR" sz="1400" dirty="0"/>
          </a:p>
          <a:p>
            <a:pPr marL="0" indent="0" algn="ctr">
              <a:buNone/>
            </a:pPr>
            <a:r>
              <a:rPr lang="pt-B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ENSINO DOMICILIAR (homeschooling): NÃO ESTÁ REGULAMENTADO NACIONALMENTE </a:t>
            </a:r>
            <a:endParaRPr lang="pt-BR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pt-BR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É UMA MODALIDADE DE ENSINO</a:t>
            </a:r>
          </a:p>
          <a:p>
            <a:pPr marL="0" indent="0" algn="ctr">
              <a:buNone/>
            </a:pPr>
            <a:r>
              <a:rPr lang="pt-BR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 QUE AS FAMÍLIAS ESCOLHEM EDUCAR SEUS FILHOS EM CASA</a:t>
            </a:r>
          </a:p>
          <a:p>
            <a:pPr marL="0" indent="0" algn="ctr">
              <a:buNone/>
            </a:pPr>
            <a:endParaRPr lang="pt-BR" sz="1600" dirty="0"/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pt-B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 O ENSINO DOMICILIAR (homeschooling)?</a:t>
            </a:r>
          </a:p>
        </p:txBody>
      </p:sp>
      <p:pic>
        <p:nvPicPr>
          <p:cNvPr id="9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385904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838200" y="1188244"/>
            <a:ext cx="10515600" cy="44815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pt-BR" sz="2400" b="1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pt-BR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NÃO ESTÁ PROIBIDO NO BRASIL, PORÉM:</a:t>
            </a:r>
          </a:p>
          <a:p>
            <a:pPr marL="0" indent="0" algn="ctr">
              <a:buNone/>
            </a:pPr>
            <a:endParaRPr lang="pt-BR" sz="1600" b="1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pt-B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DEPENDE DE REGULAMENTAÇÃO</a:t>
            </a:r>
            <a:r>
              <a:rPr lang="pt-BR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pt-BR" sz="20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NÃO</a:t>
            </a:r>
            <a:r>
              <a:rPr lang="pt-BR" sz="2000" b="1" dirty="0">
                <a:solidFill>
                  <a:srgbClr val="002060"/>
                </a:solidFill>
              </a:rPr>
              <a:t> PODE SER IMPLEMENTADO SEM LEI REGULAMENTADORA</a:t>
            </a:r>
          </a:p>
          <a:p>
            <a:pPr marL="0" indent="0" algn="ctr">
              <a:buNone/>
            </a:pPr>
            <a:endParaRPr lang="pt-BR" sz="1800" b="1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pt-BR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 QUEM É A COMPETÊNCIA PARA LEGISLAR SOBRE O ENSINO DOMILICAR?</a:t>
            </a:r>
          </a:p>
          <a:p>
            <a:pPr marL="0" indent="0" algn="ctr">
              <a:buNone/>
            </a:pPr>
            <a:endParaRPr lang="pt-BR" sz="3200" b="1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pt-BR" sz="3600" b="1" dirty="0">
                <a:solidFill>
                  <a:srgbClr val="002060"/>
                </a:solidFill>
              </a:rPr>
              <a:t>STF = UNIÃO = LEI FEDERAL</a:t>
            </a:r>
          </a:p>
          <a:p>
            <a:pPr marL="0" indent="0" algn="ctr">
              <a:buNone/>
            </a:pPr>
            <a:endParaRPr lang="pt-BR" sz="1600" b="1" dirty="0">
              <a:solidFill>
                <a:srgbClr val="002060"/>
              </a:solidFill>
            </a:endParaRPr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pt-B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 O ENSINO DOMICILIAR (homeschooling)?</a:t>
            </a:r>
          </a:p>
        </p:txBody>
      </p:sp>
      <p:sp>
        <p:nvSpPr>
          <p:cNvPr id="2" name="Seta para baixo 1"/>
          <p:cNvSpPr/>
          <p:nvPr/>
        </p:nvSpPr>
        <p:spPr>
          <a:xfrm>
            <a:off x="5929312" y="4191000"/>
            <a:ext cx="333375" cy="419100"/>
          </a:xfrm>
          <a:prstGeom prst="down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9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1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142922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838200" y="969449"/>
            <a:ext cx="10515600" cy="5068280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pt-BR" sz="36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Supremo Tribunal Federal (2018) negou provimento ao Recurso Extraordinário (RE) 888815 – ORIGEM: TJ RIO GRANDE DO SUL</a:t>
            </a:r>
          </a:p>
          <a:p>
            <a:pPr marL="0" indent="0" algn="just">
              <a:buNone/>
            </a:pPr>
            <a:r>
              <a:rPr lang="pt-BR" sz="2100" dirty="0">
                <a:solidFill>
                  <a:srgbClr val="002060"/>
                </a:solidFill>
              </a:rPr>
              <a:t>CONSTITUCIONAL. EDUCAÇÃO. DIREITO FUNDAMENTAL RELACIONADO À DIGNIDADE DA PESSOA HUMANA E À EFETIVIDADE DA CIDADANIA. DEVER SOLIDÁRIO DO ESTADO E DA FAMÍLIA NA PRESTAÇÃO DO ENSINO FUNDAMENTAL. </a:t>
            </a:r>
            <a:r>
              <a:rPr lang="pt-BR" sz="2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NECESSIDADE DE LEI FORMAL, EDITADA PELO CONGRESSO NACIONAL, PARA REGULAMENTAR O ENSINO DOMICILIAR. RECURSO DESPROVIDO.</a:t>
            </a:r>
            <a:endParaRPr lang="pt-BR" sz="21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pt-BR" sz="2100" dirty="0">
                <a:solidFill>
                  <a:srgbClr val="002060"/>
                </a:solidFill>
              </a:rPr>
              <a:t>(...) </a:t>
            </a:r>
            <a:r>
              <a:rPr lang="pt-BR" sz="3100" dirty="0">
                <a:solidFill>
                  <a:srgbClr val="002060"/>
                </a:solidFill>
              </a:rPr>
              <a:t>4. O ensino domiciliar não é um direito público subjetivo do aluno ou de sua família, </a:t>
            </a:r>
            <a:r>
              <a:rPr lang="pt-BR" sz="3100" b="1" u="sng" dirty="0">
                <a:solidFill>
                  <a:srgbClr val="002060"/>
                </a:solidFill>
              </a:rPr>
              <a:t>porém não é vedada constitucionalmente sua criação por meio de lei federal, editada pelo Congresso Nacional, </a:t>
            </a:r>
            <a:r>
              <a:rPr lang="pt-BR" sz="2100" dirty="0">
                <a:solidFill>
                  <a:srgbClr val="002060"/>
                </a:solidFill>
              </a:rPr>
              <a:t>na modalidade utilitarista ou por conveniência circunstancial desde que se cumpra a obrigatoriedade, de 4 a 17 anos, e se respeite o dever solidário Família/Estado, o núcleo básico de matérias acadêmicas, a supervisão, avaliação e fiscalização pelo Poder Público; bem como as demais previsões impostas diretamente pelo texto constitucional, inclusive no tocante às finalidades e objetivos do ensino; em especial, evitar a evasão escolar e garantir a socialização do indivíduo, por meio de ampla convivência familiar e comunitária (CF, art. 227).</a:t>
            </a:r>
          </a:p>
          <a:p>
            <a:pPr marL="0" indent="0" algn="just">
              <a:buNone/>
            </a:pPr>
            <a:r>
              <a:rPr lang="pt-BR" sz="2100" dirty="0">
                <a:solidFill>
                  <a:srgbClr val="002060"/>
                </a:solidFill>
              </a:rPr>
              <a:t>5. Recurso extraordinário desprovido, com a fixação da seguinte tese </a:t>
            </a:r>
            <a:r>
              <a:rPr lang="pt-BR" sz="3600" b="1" dirty="0">
                <a:solidFill>
                  <a:srgbClr val="002060"/>
                </a:solidFill>
              </a:rPr>
              <a:t>(TEMA 822): Não existe direito público subjetivo do aluno ou de sua família ao ensino domiciliar, inexistente na legislação brasileira?</a:t>
            </a:r>
            <a:endParaRPr lang="pt-BR" sz="2300" b="1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pt-BR" sz="1500" dirty="0"/>
              <a:t>(STF - RE: 888815 RS - RIO GRANDE DO SUL, Relator: Min. ROBERTO BARROSO, Data de Julgamento: 12/09/2018, Tribunal Pleno, Data de Publicação: DJe-055 21-03-2019)</a:t>
            </a:r>
          </a:p>
          <a:p>
            <a:pPr marL="0" indent="0" algn="ctr">
              <a:buNone/>
            </a:pPr>
            <a:endParaRPr lang="pt-BR" sz="1800" dirty="0"/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838200" y="-15331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pt-B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ENSINO DOMICILIAR (</a:t>
            </a:r>
            <a:r>
              <a:rPr lang="pt-BR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homeschooling</a:t>
            </a:r>
            <a:r>
              <a:rPr lang="pt-B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  <p:pic>
        <p:nvPicPr>
          <p:cNvPr id="9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40246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838200" y="1083469"/>
            <a:ext cx="10515600" cy="4481512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pt-BR" sz="3000" b="1" dirty="0">
                <a:solidFill>
                  <a:srgbClr val="0070C0"/>
                </a:solidFill>
              </a:rPr>
              <a:t>CONGRESSO NACIONAL - PL 2401/2019</a:t>
            </a:r>
          </a:p>
          <a:p>
            <a:pPr marL="0" indent="0" algn="ctr">
              <a:buNone/>
            </a:pPr>
            <a:r>
              <a:rPr lang="pt-BR" sz="2300" dirty="0">
                <a:solidFill>
                  <a:srgbClr val="002060"/>
                </a:solidFill>
              </a:rPr>
              <a:t>(Dispõe sobre o exercício do direito à educação domiciliar, altera a Lei nº 8.069, de 13 de julho de 1990 - Estatuto da Criança e do Adolescente, e a Lei nº 9.394, de 20 de dezembro de 1996, que estabelece as diretrizes e bases da educação nacional).</a:t>
            </a:r>
          </a:p>
          <a:p>
            <a:pPr marL="0" indent="0" algn="ctr">
              <a:buNone/>
            </a:pPr>
            <a:r>
              <a:rPr lang="pt-BR" sz="3000" b="1" dirty="0">
                <a:solidFill>
                  <a:srgbClr val="0070C0"/>
                </a:solidFill>
              </a:rPr>
              <a:t>CONGRESSO NACIONAL - PL </a:t>
            </a:r>
            <a:r>
              <a:rPr lang="pt-BR" sz="3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3262/19 </a:t>
            </a:r>
          </a:p>
          <a:p>
            <a:pPr marL="0" indent="0" algn="ctr">
              <a:buNone/>
            </a:pPr>
            <a:r>
              <a:rPr lang="pt-BR" sz="2300" dirty="0">
                <a:solidFill>
                  <a:srgbClr val="002060"/>
                </a:solidFill>
              </a:rPr>
              <a:t>A proposta modifica o Código Penal (Decreto-Lei 2.848/40) para deixar claro que a pena prevista para o crime de abandono intelectual, de detenção de quinze dias a um mês ou multa, a quem deixar, sem justa causa, de prover a instrução primária de filho em idade escolar, </a:t>
            </a:r>
            <a:r>
              <a:rPr lang="pt-BR" sz="2300" u="sng" dirty="0">
                <a:solidFill>
                  <a:srgbClr val="002060"/>
                </a:solidFill>
              </a:rPr>
              <a:t>não se aplica a pais ou responsáveis que ofertarem a modalidade de educação domiciliar.</a:t>
            </a:r>
          </a:p>
          <a:p>
            <a:pPr marL="0" indent="0" algn="ctr">
              <a:buNone/>
            </a:pPr>
            <a:endParaRPr lang="pt-BR" sz="2300" u="sng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pt-BR" sz="2300" u="sng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pt-BR" sz="26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ESTADO DO PARANÁ </a:t>
            </a:r>
            <a:r>
              <a:rPr lang="pt-BR" sz="2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PUBLICOU LEI REGULAMENTANDO (OUTUBRO/21) = É INCONSTITUCIONAL?</a:t>
            </a:r>
          </a:p>
          <a:p>
            <a:pPr marL="0" indent="0" algn="ctr">
              <a:buNone/>
            </a:pPr>
            <a:endParaRPr lang="pt-BR" sz="23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pt-BR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ENSINO DOMICILIAR (</a:t>
            </a:r>
            <a:r>
              <a:rPr lang="pt-BR" sz="4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homeschooling</a:t>
            </a:r>
            <a:r>
              <a:rPr lang="pt-BR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  <p:sp>
        <p:nvSpPr>
          <p:cNvPr id="2" name="Seta para baixo 1"/>
          <p:cNvSpPr/>
          <p:nvPr/>
        </p:nvSpPr>
        <p:spPr>
          <a:xfrm>
            <a:off x="5734050" y="4162425"/>
            <a:ext cx="428625" cy="504825"/>
          </a:xfrm>
          <a:prstGeom prst="down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9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702872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838200" y="1428750"/>
            <a:ext cx="10515600" cy="424100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pt-BR" sz="19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pt-BR" sz="1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pt-B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ENSINO DOMICILIAR </a:t>
            </a:r>
            <a:r>
              <a:rPr lang="pt-BR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(homeschooling)</a:t>
            </a:r>
          </a:p>
          <a:p>
            <a:pPr marL="0" indent="0" algn="ctr">
              <a:buNone/>
            </a:pPr>
            <a:r>
              <a:rPr lang="pt-BR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</a:p>
          <a:p>
            <a:pPr marL="0" indent="0" algn="ctr">
              <a:buNone/>
            </a:pPr>
            <a:r>
              <a:rPr lang="pt-B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ENSINO REMOTO / HÍBRIDO</a:t>
            </a:r>
          </a:p>
          <a:p>
            <a:pPr marL="0" indent="0" algn="ctr">
              <a:buNone/>
            </a:pPr>
            <a:r>
              <a:rPr lang="pt-BR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(EXCEPCIONAL – PANDEMIA – MATRÍCULA NA REDE OFICIAL)</a:t>
            </a:r>
          </a:p>
          <a:p>
            <a:pPr marL="0" indent="0" algn="ctr">
              <a:buNone/>
            </a:pPr>
            <a:r>
              <a:rPr lang="pt-BR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AMPARADO POR LEI FEDERAL 14.040/2020 e Regulamentações do CNE</a:t>
            </a:r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838200" y="247651"/>
            <a:ext cx="10515600" cy="1325563"/>
          </a:xfrm>
          <a:solidFill>
            <a:schemeClr val="bg1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pt-B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NÃO CONFUNDIR!</a:t>
            </a:r>
          </a:p>
        </p:txBody>
      </p:sp>
      <p:pic>
        <p:nvPicPr>
          <p:cNvPr id="9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490811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838200" y="1428750"/>
            <a:ext cx="10515600" cy="4241006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endParaRPr lang="pt-BR" sz="19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pt-BR" sz="3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LEI FEDERAL 14.040/2020 e Regulamentações do CNE</a:t>
            </a:r>
          </a:p>
          <a:p>
            <a:pPr marL="0" indent="0" algn="ctr">
              <a:buNone/>
            </a:pPr>
            <a:r>
              <a:rPr lang="pt-BR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NOVA LEI FEDERAL Nº 14.218/2021 – REGRAS VÁLIDAS PARA 2021</a:t>
            </a:r>
          </a:p>
          <a:p>
            <a:pPr marL="0" indent="0">
              <a:buNone/>
            </a:pPr>
            <a:r>
              <a:rPr lang="pt-B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Art. 2º (...)</a:t>
            </a:r>
          </a:p>
          <a:p>
            <a:pPr marL="0" indent="0">
              <a:buNone/>
            </a:pPr>
            <a:r>
              <a:rPr lang="pt-BR" sz="2400" b="1" dirty="0">
                <a:hlinkClick r:id="rId3" tooltip="Art. 2, § 4 da Lei 14040/20"/>
              </a:rPr>
              <a:t>§ 4º</a:t>
            </a:r>
            <a:r>
              <a:rPr lang="pt-BR" sz="2400" dirty="0"/>
              <a:t> </a:t>
            </a:r>
            <a:r>
              <a:rPr lang="pt-BR" sz="2400" dirty="0">
                <a:solidFill>
                  <a:srgbClr val="002060"/>
                </a:solidFill>
              </a:rPr>
              <a:t>A </a:t>
            </a:r>
            <a:r>
              <a:rPr lang="pt-BR" sz="2400" b="1" u="sng" dirty="0">
                <a:solidFill>
                  <a:srgbClr val="002060"/>
                </a:solidFill>
              </a:rPr>
              <a:t>critério dos sistemas de ensino</a:t>
            </a:r>
            <a:r>
              <a:rPr lang="pt-BR" sz="2400" dirty="0">
                <a:solidFill>
                  <a:srgbClr val="002060"/>
                </a:solidFill>
              </a:rPr>
              <a:t>, no ano letivo afetado pelo estado de calamidade pública referido no art. 1º desta Lei, </a:t>
            </a:r>
            <a:r>
              <a:rPr lang="pt-BR" sz="2400" b="1" u="sng" dirty="0">
                <a:solidFill>
                  <a:srgbClr val="002060"/>
                </a:solidFill>
              </a:rPr>
              <a:t>poderão ser desenvolvidas atividades pedagógicas não presenciais:</a:t>
            </a:r>
          </a:p>
          <a:p>
            <a:pPr marL="0" indent="0">
              <a:buNone/>
            </a:pPr>
            <a:r>
              <a:rPr lang="pt-BR" sz="2400" b="1" dirty="0">
                <a:solidFill>
                  <a:srgbClr val="002060"/>
                </a:solidFill>
                <a:hlinkClick r:id="rId4" tooltip="Art. 2, § 4, inc. I da Lei 14040/20"/>
              </a:rPr>
              <a:t>I </a:t>
            </a:r>
            <a:r>
              <a:rPr lang="pt-BR" sz="2400" dirty="0">
                <a:solidFill>
                  <a:srgbClr val="002060"/>
                </a:solidFill>
              </a:rPr>
              <a:t>– </a:t>
            </a:r>
            <a:r>
              <a:rPr lang="pt-BR" sz="2400" b="1" u="sng" dirty="0">
                <a:solidFill>
                  <a:srgbClr val="002060"/>
                </a:solidFill>
              </a:rPr>
              <a:t>na educação infantil</a:t>
            </a:r>
            <a:r>
              <a:rPr lang="pt-BR" sz="2400" dirty="0">
                <a:solidFill>
                  <a:srgbClr val="002060"/>
                </a:solidFill>
              </a:rPr>
              <a:t>, de acordo com os objetivos de aprendizagem e desenvolvimento dessa etapa da educação básica e com as orientações pediátricas pertinentes quanto ao uso de tecnologias da informação e comunicação;</a:t>
            </a:r>
          </a:p>
          <a:p>
            <a:pPr marL="0" indent="0">
              <a:buNone/>
            </a:pPr>
            <a:r>
              <a:rPr lang="pt-BR" sz="2400" b="1" dirty="0">
                <a:solidFill>
                  <a:srgbClr val="002060"/>
                </a:solidFill>
                <a:hlinkClick r:id="rId5" tooltip="Art. 2, § 4, inc. II da Lei 14040/20"/>
              </a:rPr>
              <a:t>II </a:t>
            </a:r>
            <a:r>
              <a:rPr lang="pt-BR" sz="2400" dirty="0">
                <a:solidFill>
                  <a:srgbClr val="002060"/>
                </a:solidFill>
              </a:rPr>
              <a:t>– </a:t>
            </a:r>
            <a:r>
              <a:rPr lang="pt-BR" sz="2400" b="1" u="sng" dirty="0">
                <a:solidFill>
                  <a:srgbClr val="002060"/>
                </a:solidFill>
              </a:rPr>
              <a:t>no ensino fundamental e no ensino médio</a:t>
            </a:r>
            <a:r>
              <a:rPr lang="pt-BR" sz="2400" dirty="0">
                <a:solidFill>
                  <a:srgbClr val="002060"/>
                </a:solidFill>
              </a:rPr>
              <a:t>, vinculadas aos conteúdos curriculares de cada etapa e modalidade, inclusive por meio do uso de tecnologias da informação e comunicação, cujo cômputo, para efeitos de integralização da carga horária mínima anual, obedecerá a critérios objetivos estabelecidos pelo CNE.</a:t>
            </a:r>
          </a:p>
          <a:p>
            <a:pPr marL="0" indent="0" algn="ctr">
              <a:buNone/>
            </a:pPr>
            <a:endParaRPr lang="pt-BR" sz="24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838200" y="247651"/>
            <a:ext cx="10515600" cy="1325563"/>
          </a:xfr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br>
              <a:rPr lang="pt-B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49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ENSINO REMOTO / HÍBRIDO</a:t>
            </a:r>
            <a:br>
              <a:rPr lang="pt-B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Anos Letivos 2020 e 2021</a:t>
            </a:r>
            <a:br>
              <a:rPr lang="pt-B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pt-BR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2" descr="E:\DESIGN\LOGO202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536493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838200" y="1196738"/>
            <a:ext cx="10515600" cy="4241006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endParaRPr lang="pt-BR" sz="19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pt-B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AMBIENTE ESCOLAR: </a:t>
            </a:r>
            <a:r>
              <a:rPr lang="pt-BR" dirty="0">
                <a:solidFill>
                  <a:srgbClr val="002060"/>
                </a:solidFill>
              </a:rPr>
              <a:t>saudável, seguro, deve favorecer a aprendizagem</a:t>
            </a:r>
          </a:p>
          <a:p>
            <a:pPr marL="0" indent="0" algn="ctr">
              <a:buNone/>
            </a:pPr>
            <a:endParaRPr lang="pt-BR" dirty="0"/>
          </a:p>
          <a:p>
            <a:pPr marL="0" indent="0" algn="ctr">
              <a:buNone/>
            </a:pPr>
            <a:endParaRPr lang="pt-BR" dirty="0"/>
          </a:p>
          <a:p>
            <a:pPr marL="0" indent="0" algn="ctr">
              <a:buNone/>
            </a:pPr>
            <a:r>
              <a:rPr lang="pt-B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AUTORIDADES ESCOLARES</a:t>
            </a:r>
          </a:p>
          <a:p>
            <a:pPr marL="0" indent="0" algn="ctr">
              <a:buNone/>
            </a:pPr>
            <a:endParaRPr lang="pt-BR" sz="3500" dirty="0"/>
          </a:p>
          <a:p>
            <a:pPr marL="0" indent="0" algn="ctr">
              <a:buNone/>
            </a:pPr>
            <a:r>
              <a:rPr lang="pt-B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REGRAS: </a:t>
            </a:r>
            <a:r>
              <a:rPr lang="pt-BR" dirty="0">
                <a:solidFill>
                  <a:srgbClr val="002060"/>
                </a:solidFill>
              </a:rPr>
              <a:t>alunos, pais/familiares e profissionais da Educação</a:t>
            </a:r>
            <a:br>
              <a:rPr lang="pt-B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pt-BR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pt-BR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pt-B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REGIMENTO ESCOLAR, CALENDÁRIO ESCOLAR, PROPOSTA PEDAGÓGICA</a:t>
            </a:r>
            <a:endParaRPr lang="pt-BR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838200" y="103187"/>
            <a:ext cx="10515600" cy="1325563"/>
          </a:xfr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pt-BR" sz="5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Condutas em Ambiente Escolar</a:t>
            </a:r>
            <a:endParaRPr lang="pt-BR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Seta: para Baixo 1">
            <a:extLst>
              <a:ext uri="{FF2B5EF4-FFF2-40B4-BE49-F238E27FC236}">
                <a16:creationId xmlns:a16="http://schemas.microsoft.com/office/drawing/2014/main" id="{C802FF89-F2C1-4549-BEF6-92DEE8A1BDD3}"/>
              </a:ext>
            </a:extLst>
          </p:cNvPr>
          <p:cNvSpPr/>
          <p:nvPr/>
        </p:nvSpPr>
        <p:spPr>
          <a:xfrm>
            <a:off x="5850340" y="1976391"/>
            <a:ext cx="491320" cy="545910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Seta: para Baixo 7">
            <a:extLst>
              <a:ext uri="{FF2B5EF4-FFF2-40B4-BE49-F238E27FC236}">
                <a16:creationId xmlns:a16="http://schemas.microsoft.com/office/drawing/2014/main" id="{77DBFAB3-9CA4-4D0D-A13D-19B2CBC0CCFB}"/>
              </a:ext>
            </a:extLst>
          </p:cNvPr>
          <p:cNvSpPr/>
          <p:nvPr/>
        </p:nvSpPr>
        <p:spPr>
          <a:xfrm>
            <a:off x="7890681" y="3044286"/>
            <a:ext cx="491320" cy="545910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Seta: para Baixo 8">
            <a:extLst>
              <a:ext uri="{FF2B5EF4-FFF2-40B4-BE49-F238E27FC236}">
                <a16:creationId xmlns:a16="http://schemas.microsoft.com/office/drawing/2014/main" id="{A9EE79E4-2BB7-4AFD-B79C-955BCC8B26F9}"/>
              </a:ext>
            </a:extLst>
          </p:cNvPr>
          <p:cNvSpPr/>
          <p:nvPr/>
        </p:nvSpPr>
        <p:spPr>
          <a:xfrm>
            <a:off x="3482453" y="4069307"/>
            <a:ext cx="491320" cy="545910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1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58738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7463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Art. 205 da CF/88</a:t>
            </a:r>
            <a:br>
              <a:rPr lang="pt-BR" dirty="0"/>
            </a:br>
            <a:endParaRPr lang="pt-BR" dirty="0"/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>
          <a:xfrm>
            <a:off x="838200" y="1295400"/>
            <a:ext cx="10515600" cy="4881563"/>
          </a:xfrm>
        </p:spPr>
        <p:txBody>
          <a:bodyPr/>
          <a:lstStyle/>
          <a:p>
            <a:pPr marL="0" indent="0" algn="just">
              <a:buNone/>
            </a:pPr>
            <a:endParaRPr lang="pt-BR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marL="0" indent="0" algn="just">
              <a:buNone/>
            </a:pPr>
            <a:r>
              <a:rPr lang="pt-BR" b="1" i="1" dirty="0">
                <a:solidFill>
                  <a:srgbClr val="0070C0"/>
                </a:solidFill>
              </a:rPr>
              <a:t>Art. 205.</a:t>
            </a:r>
            <a:r>
              <a:rPr lang="pt-BR" b="1" i="1" dirty="0">
                <a:solidFill>
                  <a:schemeClr val="bg1"/>
                </a:solidFill>
              </a:rPr>
              <a:t> </a:t>
            </a:r>
            <a:r>
              <a:rPr lang="pt-BR" i="1" dirty="0">
                <a:solidFill>
                  <a:srgbClr val="002060"/>
                </a:solidFill>
              </a:rPr>
              <a:t>A </a:t>
            </a:r>
            <a:r>
              <a:rPr lang="pt-BR" i="1" u="sng" dirty="0">
                <a:solidFill>
                  <a:srgbClr val="002060"/>
                </a:solidFill>
              </a:rPr>
              <a:t>educação</a:t>
            </a:r>
            <a:r>
              <a:rPr lang="pt-BR" i="1" dirty="0">
                <a:solidFill>
                  <a:srgbClr val="002060"/>
                </a:solidFill>
              </a:rPr>
              <a:t>, direito de todos e dever do </a:t>
            </a:r>
            <a:r>
              <a:rPr lang="pt-BR" i="1" u="sng" dirty="0">
                <a:solidFill>
                  <a:srgbClr val="002060"/>
                </a:solidFill>
              </a:rPr>
              <a:t>Estado</a:t>
            </a:r>
            <a:r>
              <a:rPr lang="pt-BR" i="1" dirty="0">
                <a:solidFill>
                  <a:srgbClr val="002060"/>
                </a:solidFill>
              </a:rPr>
              <a:t> e da </a:t>
            </a:r>
            <a:r>
              <a:rPr lang="pt-BR" i="1" u="sng" dirty="0">
                <a:solidFill>
                  <a:srgbClr val="002060"/>
                </a:solidFill>
              </a:rPr>
              <a:t>família</a:t>
            </a:r>
            <a:r>
              <a:rPr lang="pt-BR" i="1" dirty="0">
                <a:solidFill>
                  <a:srgbClr val="002060"/>
                </a:solidFill>
              </a:rPr>
              <a:t>, será promovida e incentivada com a colaboração da sociedade, visando ao pleno desenvolvimento da pessoa, seu preparo para o exercício da cidadania e sua qualificação para o trabalho.</a:t>
            </a:r>
          </a:p>
          <a:p>
            <a:pPr marL="0" indent="0" algn="just">
              <a:buNone/>
            </a:pPr>
            <a:endParaRPr lang="pt-BR" dirty="0">
              <a:solidFill>
                <a:schemeClr val="bg1"/>
              </a:solidFill>
            </a:endParaRPr>
          </a:p>
          <a:p>
            <a:pPr marL="0" indent="0" algn="just">
              <a:buNone/>
            </a:pPr>
            <a:endParaRPr lang="pt-BR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pt-BR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Poder Público</a:t>
            </a:r>
            <a:r>
              <a:rPr lang="pt-B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 Dever de Ofertar o Serviço Público Educacional</a:t>
            </a:r>
            <a:endParaRPr lang="pt-BR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br>
              <a:rPr lang="pt-BR" dirty="0"/>
            </a:br>
            <a:endParaRPr lang="pt-BR" dirty="0"/>
          </a:p>
        </p:txBody>
      </p:sp>
      <p:sp>
        <p:nvSpPr>
          <p:cNvPr id="5" name="Seta para baixo 4"/>
          <p:cNvSpPr/>
          <p:nvPr/>
        </p:nvSpPr>
        <p:spPr>
          <a:xfrm>
            <a:off x="5857876" y="3514725"/>
            <a:ext cx="514350" cy="981075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FF0000"/>
              </a:solidFill>
            </a:endParaRPr>
          </a:p>
        </p:txBody>
      </p:sp>
      <p:pic>
        <p:nvPicPr>
          <p:cNvPr id="8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516029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838200" y="1196738"/>
            <a:ext cx="10515600" cy="424100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endParaRPr lang="pt-BR" dirty="0"/>
          </a:p>
          <a:p>
            <a:pPr marL="0" indent="0" algn="ctr">
              <a:buNone/>
            </a:pPr>
            <a:r>
              <a:rPr lang="pt-BR" sz="3600" dirty="0">
                <a:solidFill>
                  <a:srgbClr val="002060"/>
                </a:solidFill>
              </a:rPr>
              <a:t>Faltas disciplinares - ALUNOS: o que a escola deve fazer?</a:t>
            </a:r>
          </a:p>
          <a:p>
            <a:pPr marL="0" indent="0" algn="ctr">
              <a:buNone/>
            </a:pPr>
            <a:endParaRPr lang="pt-BR" sz="3600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pt-BR" sz="3600" dirty="0">
              <a:solidFill>
                <a:srgbClr val="002060"/>
              </a:solidFill>
            </a:endParaRPr>
          </a:p>
          <a:p>
            <a:pPr algn="ctr">
              <a:buFont typeface="Wingdings" panose="05000000000000000000" pitchFamily="2" charset="2"/>
              <a:buChar char="Ø"/>
            </a:pPr>
            <a:r>
              <a:rPr lang="pt-BR" sz="3600" dirty="0">
                <a:solidFill>
                  <a:srgbClr val="002060"/>
                </a:solidFill>
              </a:rPr>
              <a:t>Apurar de acordo com as regras </a:t>
            </a:r>
            <a:r>
              <a:rPr lang="pt-BR" sz="3600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REGIMENTO ESCOLAR </a:t>
            </a:r>
            <a:r>
              <a:rPr lang="pt-BR" sz="3600" dirty="0">
                <a:solidFill>
                  <a:srgbClr val="002060"/>
                </a:solidFill>
              </a:rPr>
              <a:t>e </a:t>
            </a:r>
            <a:r>
              <a:rPr lang="pt-BR" sz="3600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NORMAS DE CONDUTA</a:t>
            </a:r>
            <a:r>
              <a:rPr lang="pt-BR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3600" dirty="0">
                <a:solidFill>
                  <a:srgbClr val="002060"/>
                </a:solidFill>
              </a:rPr>
              <a:t>no fixadas pelo Conselho de Escola.</a:t>
            </a:r>
          </a:p>
          <a:p>
            <a:pPr algn="ctr">
              <a:buFont typeface="Wingdings" panose="05000000000000000000" pitchFamily="2" charset="2"/>
              <a:buChar char="Ø"/>
            </a:pPr>
            <a:r>
              <a:rPr lang="pt-BR" sz="3600" dirty="0">
                <a:solidFill>
                  <a:srgbClr val="002060"/>
                </a:solidFill>
              </a:rPr>
              <a:t>Aplicar as penalidades disciplinares previstas.</a:t>
            </a:r>
            <a:endParaRPr lang="pt-BR" sz="19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838200" y="103187"/>
            <a:ext cx="10515600" cy="1325563"/>
          </a:xfr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pt-BR" sz="5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Condutas em Ambiente Escolar</a:t>
            </a:r>
            <a:endParaRPr lang="pt-BR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Seta: para Baixo 8">
            <a:extLst>
              <a:ext uri="{FF2B5EF4-FFF2-40B4-BE49-F238E27FC236}">
                <a16:creationId xmlns:a16="http://schemas.microsoft.com/office/drawing/2014/main" id="{A9EE79E4-2BB7-4AFD-B79C-955BCC8B26F9}"/>
              </a:ext>
            </a:extLst>
          </p:cNvPr>
          <p:cNvSpPr/>
          <p:nvPr/>
        </p:nvSpPr>
        <p:spPr>
          <a:xfrm>
            <a:off x="5784376" y="2385250"/>
            <a:ext cx="623248" cy="745046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859513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838200" y="1196738"/>
            <a:ext cx="10515600" cy="424100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pt-BR" dirty="0"/>
          </a:p>
          <a:p>
            <a:pPr marL="0" indent="0" algn="ctr">
              <a:buNone/>
            </a:pPr>
            <a:r>
              <a:rPr lang="pt-BR" sz="3600" dirty="0">
                <a:solidFill>
                  <a:srgbClr val="002060"/>
                </a:solidFill>
              </a:rPr>
              <a:t>Faltas disciplinares – PROFISSIONAIS DA EDUCAÇÃO: o que a escola deve fazer?</a:t>
            </a:r>
          </a:p>
          <a:p>
            <a:pPr marL="0" indent="0" algn="ctr">
              <a:buNone/>
            </a:pPr>
            <a:endParaRPr lang="pt-BR" sz="3600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pt-BR" sz="3600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pt-BR" sz="3600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servidores públicos</a:t>
            </a:r>
            <a:r>
              <a:rPr lang="pt-BR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pt-BR" sz="3600" dirty="0">
                <a:solidFill>
                  <a:srgbClr val="002060"/>
                </a:solidFill>
              </a:rPr>
              <a:t>normas regimentais da Escola - normas estatutárias/trabalhistas – Processo Administrativo Disciplinar</a:t>
            </a:r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838200" y="103187"/>
            <a:ext cx="10515600" cy="1325563"/>
          </a:xfr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pt-BR" sz="5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Condutas em Ambiente Escolar</a:t>
            </a:r>
            <a:endParaRPr lang="pt-BR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Seta: para Baixo 8">
            <a:extLst>
              <a:ext uri="{FF2B5EF4-FFF2-40B4-BE49-F238E27FC236}">
                <a16:creationId xmlns:a16="http://schemas.microsoft.com/office/drawing/2014/main" id="{A9EE79E4-2BB7-4AFD-B79C-955BCC8B26F9}"/>
              </a:ext>
            </a:extLst>
          </p:cNvPr>
          <p:cNvSpPr/>
          <p:nvPr/>
        </p:nvSpPr>
        <p:spPr>
          <a:xfrm>
            <a:off x="5784376" y="2944718"/>
            <a:ext cx="623248" cy="745046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753522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838200" y="1196738"/>
            <a:ext cx="10515600" cy="424100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pt-BR" dirty="0"/>
          </a:p>
          <a:p>
            <a:pPr marL="0" indent="0" algn="ctr">
              <a:buNone/>
            </a:pPr>
            <a:r>
              <a:rPr lang="pt-BR" sz="3600" dirty="0">
                <a:solidFill>
                  <a:srgbClr val="002060"/>
                </a:solidFill>
              </a:rPr>
              <a:t>Medidas Disciplinares previstas no Regimento Escolar:</a:t>
            </a:r>
          </a:p>
          <a:p>
            <a:pPr marL="0" indent="0" algn="ctr">
              <a:buNone/>
            </a:pPr>
            <a:r>
              <a:rPr lang="pt-BR" sz="3600" dirty="0">
                <a:solidFill>
                  <a:srgbClr val="002060"/>
                </a:solidFill>
              </a:rPr>
              <a:t>há fundamentação legal para aplicá-las?</a:t>
            </a:r>
          </a:p>
          <a:p>
            <a:pPr marL="0" indent="0" algn="ctr">
              <a:buNone/>
            </a:pPr>
            <a:endParaRPr lang="pt-BR" sz="19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pt-BR" sz="19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pt-BR" sz="19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pt-BR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DIREITO INDIVIDUAL</a:t>
            </a:r>
            <a:r>
              <a:rPr lang="pt-BR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pt-BR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DIREITO COLETIVO</a:t>
            </a:r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838200" y="103187"/>
            <a:ext cx="10515600" cy="1325563"/>
          </a:xfr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pt-BR" sz="5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Condutas em Ambiente Escolar</a:t>
            </a:r>
            <a:endParaRPr lang="pt-BR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Seta: para Baixo 1">
            <a:extLst>
              <a:ext uri="{FF2B5EF4-FFF2-40B4-BE49-F238E27FC236}">
                <a16:creationId xmlns:a16="http://schemas.microsoft.com/office/drawing/2014/main" id="{C802FF89-F2C1-4549-BEF6-92DEE8A1BDD3}"/>
              </a:ext>
            </a:extLst>
          </p:cNvPr>
          <p:cNvSpPr/>
          <p:nvPr/>
        </p:nvSpPr>
        <p:spPr>
          <a:xfrm>
            <a:off x="5845791" y="3208894"/>
            <a:ext cx="491320" cy="545910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Seta: para Baixo 7">
            <a:extLst>
              <a:ext uri="{FF2B5EF4-FFF2-40B4-BE49-F238E27FC236}">
                <a16:creationId xmlns:a16="http://schemas.microsoft.com/office/drawing/2014/main" id="{77DBFAB3-9CA4-4D0D-A13D-19B2CBC0CCFB}"/>
              </a:ext>
            </a:extLst>
          </p:cNvPr>
          <p:cNvSpPr/>
          <p:nvPr/>
        </p:nvSpPr>
        <p:spPr>
          <a:xfrm>
            <a:off x="7724062" y="3181599"/>
            <a:ext cx="491320" cy="545910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Seta: para Baixo 8">
            <a:extLst>
              <a:ext uri="{FF2B5EF4-FFF2-40B4-BE49-F238E27FC236}">
                <a16:creationId xmlns:a16="http://schemas.microsoft.com/office/drawing/2014/main" id="{A9EE79E4-2BB7-4AFD-B79C-955BCC8B26F9}"/>
              </a:ext>
            </a:extLst>
          </p:cNvPr>
          <p:cNvSpPr/>
          <p:nvPr/>
        </p:nvSpPr>
        <p:spPr>
          <a:xfrm>
            <a:off x="4035471" y="3208060"/>
            <a:ext cx="491320" cy="545910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1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58738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31908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838200" y="1196738"/>
            <a:ext cx="10515600" cy="424100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pt-BR" dirty="0"/>
          </a:p>
          <a:p>
            <a:pPr marL="0" indent="0" algn="ctr">
              <a:buNone/>
            </a:pPr>
            <a:r>
              <a:rPr lang="pt-BR" sz="3500" b="1" dirty="0">
                <a:solidFill>
                  <a:srgbClr val="002060"/>
                </a:solidFill>
              </a:rPr>
              <a:t>QUAIS Procedimentos a serem adotados pelos membros da equipe escolar?</a:t>
            </a:r>
          </a:p>
          <a:p>
            <a:pPr marL="0" indent="0" algn="just">
              <a:buNone/>
            </a:pPr>
            <a:endParaRPr lang="pt-BR" sz="3000" dirty="0">
              <a:solidFill>
                <a:srgbClr val="002060"/>
              </a:solidFill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pt-BR" sz="3000" dirty="0">
                <a:solidFill>
                  <a:srgbClr val="002060"/>
                </a:solidFill>
              </a:rPr>
              <a:t>Registro de ocorrências nas escolas (LIVRO DE OCORRÊNCIAS, ATAS, RELATÓRIOS de Orientação/Reorientação)</a:t>
            </a:r>
          </a:p>
          <a:p>
            <a:pPr marL="0" indent="0" algn="just">
              <a:buNone/>
            </a:pPr>
            <a:endParaRPr lang="pt-BR" sz="3000" dirty="0">
              <a:solidFill>
                <a:srgbClr val="002060"/>
              </a:solidFill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pt-BR" sz="3000" dirty="0">
                <a:solidFill>
                  <a:srgbClr val="002060"/>
                </a:solidFill>
              </a:rPr>
              <a:t>Ciência à família</a:t>
            </a:r>
          </a:p>
          <a:p>
            <a:pPr marL="0" indent="0" algn="just">
              <a:buNone/>
            </a:pPr>
            <a:endParaRPr lang="pt-BR" sz="3000" dirty="0">
              <a:solidFill>
                <a:srgbClr val="002060"/>
              </a:solidFill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pt-BR" sz="3000" dirty="0">
                <a:solidFill>
                  <a:srgbClr val="002060"/>
                </a:solidFill>
              </a:rPr>
              <a:t>Encaminhamentos aos órgãos e autoridades competentes: Conselho Tutelar, Ministério Público, Juizado da Criança e Adolescente. </a:t>
            </a:r>
          </a:p>
          <a:p>
            <a:pPr marL="0" indent="0">
              <a:buNone/>
            </a:pPr>
            <a:endParaRPr lang="pt-BR" dirty="0"/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838200" y="103187"/>
            <a:ext cx="10515600" cy="1325563"/>
          </a:xfr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pt-BR" sz="5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Condutas em Ambiente Escolar</a:t>
            </a:r>
            <a:endParaRPr lang="pt-BR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58738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288336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838200" y="1308497"/>
            <a:ext cx="10515600" cy="4241006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pt-BR" sz="19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pt-BR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LDB – Lei Federal 9.394/96</a:t>
            </a:r>
          </a:p>
          <a:p>
            <a:pPr marL="0" indent="0" algn="ctr">
              <a:buNone/>
            </a:pPr>
            <a:endParaRPr lang="pt-BR" sz="1400" b="1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pt-BR" b="1" dirty="0">
                <a:solidFill>
                  <a:srgbClr val="002060"/>
                </a:solidFill>
              </a:rPr>
              <a:t>Art. 10. </a:t>
            </a:r>
            <a:r>
              <a:rPr lang="pt-BR" sz="2400" dirty="0">
                <a:solidFill>
                  <a:srgbClr val="002060"/>
                </a:solidFill>
              </a:rPr>
              <a:t>Os </a:t>
            </a:r>
            <a:r>
              <a:rPr lang="pt-BR" sz="2400" b="1" dirty="0">
                <a:solidFill>
                  <a:srgbClr val="002060"/>
                </a:solidFill>
              </a:rPr>
              <a:t>Estados</a:t>
            </a:r>
            <a:r>
              <a:rPr lang="pt-BR" sz="2400" dirty="0">
                <a:solidFill>
                  <a:srgbClr val="002060"/>
                </a:solidFill>
              </a:rPr>
              <a:t> incumbir-se-ão de:</a:t>
            </a:r>
          </a:p>
          <a:p>
            <a:pPr marL="0" indent="0">
              <a:buNone/>
            </a:pPr>
            <a:r>
              <a:rPr lang="pt-BR" sz="2400" dirty="0">
                <a:solidFill>
                  <a:srgbClr val="002060"/>
                </a:solidFill>
              </a:rPr>
              <a:t>(...)</a:t>
            </a:r>
          </a:p>
          <a:p>
            <a:pPr marL="0" indent="0">
              <a:buNone/>
            </a:pPr>
            <a:r>
              <a:rPr lang="pt-BR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 - baixar normas complementares para o seu sistema de ensino;</a:t>
            </a:r>
          </a:p>
          <a:p>
            <a:pPr marL="0" indent="0">
              <a:buNone/>
            </a:pPr>
            <a:endParaRPr lang="pt-BR" sz="2400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pt-BR" sz="2400" b="1" dirty="0">
                <a:solidFill>
                  <a:srgbClr val="002060"/>
                </a:solidFill>
              </a:rPr>
              <a:t>Art. 11. </a:t>
            </a:r>
            <a:r>
              <a:rPr lang="pt-BR" sz="2400" dirty="0">
                <a:solidFill>
                  <a:srgbClr val="002060"/>
                </a:solidFill>
              </a:rPr>
              <a:t>Os </a:t>
            </a:r>
            <a:r>
              <a:rPr lang="pt-BR" sz="2400" b="1" dirty="0">
                <a:solidFill>
                  <a:srgbClr val="002060"/>
                </a:solidFill>
              </a:rPr>
              <a:t>Municípios</a:t>
            </a:r>
            <a:r>
              <a:rPr lang="pt-BR" sz="2400" dirty="0">
                <a:solidFill>
                  <a:srgbClr val="002060"/>
                </a:solidFill>
              </a:rPr>
              <a:t> incumbir-se-ão de:</a:t>
            </a:r>
          </a:p>
          <a:p>
            <a:pPr marL="0" indent="0">
              <a:buNone/>
            </a:pPr>
            <a:r>
              <a:rPr lang="pt-BR" sz="2400" dirty="0">
                <a:solidFill>
                  <a:srgbClr val="002060"/>
                </a:solidFill>
              </a:rPr>
              <a:t>(...)</a:t>
            </a:r>
          </a:p>
          <a:p>
            <a:pPr marL="0" indent="0">
              <a:buNone/>
            </a:pPr>
            <a:r>
              <a:rPr lang="pt-BR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III - baixar normas complementares para o seu sistema de ensino;</a:t>
            </a:r>
          </a:p>
          <a:p>
            <a:pPr marL="0" indent="0" algn="ctr">
              <a:buNone/>
            </a:pPr>
            <a:endParaRPr lang="pt-BR" sz="19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838200" y="247651"/>
            <a:ext cx="10515600" cy="1325563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pt-BR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NORMAS COMPLEMENTARES</a:t>
            </a:r>
            <a:br>
              <a:rPr lang="pt-BR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ESTADOS, D.F. E MUNICÍPIOS</a:t>
            </a:r>
          </a:p>
        </p:txBody>
      </p:sp>
      <p:pic>
        <p:nvPicPr>
          <p:cNvPr id="9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591510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838200" y="1308497"/>
            <a:ext cx="10515600" cy="424100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pt-BR" sz="19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pt-BR" sz="2600" dirty="0"/>
          </a:p>
          <a:p>
            <a:pPr>
              <a:buFont typeface="Wingdings" panose="05000000000000000000" pitchFamily="2" charset="2"/>
              <a:buChar char="Ø"/>
            </a:pPr>
            <a:r>
              <a:rPr lang="pt-BR" sz="3200" dirty="0">
                <a:solidFill>
                  <a:srgbClr val="002060"/>
                </a:solidFill>
              </a:rPr>
              <a:t>Calendário escolar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pt-BR" sz="3200" b="1" dirty="0">
                <a:solidFill>
                  <a:srgbClr val="002060"/>
                </a:solidFill>
              </a:rPr>
              <a:t>Atribuição de classes e aulas – Remoção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pt-BR" sz="3200" dirty="0">
                <a:solidFill>
                  <a:srgbClr val="002060"/>
                </a:solidFill>
              </a:rPr>
              <a:t>Concursos e Processos seletivos públicos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pt-BR" sz="3200" b="1" dirty="0">
                <a:solidFill>
                  <a:srgbClr val="002060"/>
                </a:solidFill>
              </a:rPr>
              <a:t>Atualização de Regimentos Escolares e demais documentos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pt-BR" sz="3200" dirty="0">
                <a:solidFill>
                  <a:srgbClr val="002060"/>
                </a:solidFill>
              </a:rPr>
              <a:t>Aplicação dos recursos financeiros</a:t>
            </a:r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838200" y="247651"/>
            <a:ext cx="10515600" cy="1325563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ctr"/>
            <a:br>
              <a:rPr lang="pt-BR" sz="4000" dirty="0"/>
            </a:br>
            <a:r>
              <a:rPr lang="pt-B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Principais providências da Gestão da Educação Municipal:</a:t>
            </a:r>
            <a:br>
              <a:rPr lang="pt-B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pt-BR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44847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923367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6762" y="230136"/>
            <a:ext cx="10515600" cy="1325563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lang="pt-BR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2 - FINANCIAMENTO E GESTÃO DA EDUCAÇÃO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36762" y="1555699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pt-B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Como custear a Educação Pública e Gratuita?</a:t>
            </a:r>
          </a:p>
          <a:p>
            <a:pPr marL="0" indent="0" algn="ctr">
              <a:buNone/>
            </a:pPr>
            <a:endParaRPr lang="pt-BR" sz="1600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pt-BR" dirty="0">
                <a:solidFill>
                  <a:srgbClr val="002060"/>
                </a:solidFill>
              </a:rPr>
              <a:t>Quais são os recursos financeiros destinados à manutenção da Educação?</a:t>
            </a:r>
          </a:p>
          <a:p>
            <a:pPr marL="0" indent="0" algn="ctr">
              <a:buNone/>
            </a:pPr>
            <a:endParaRPr lang="pt-BR" sz="1600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pt-B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 quais despesas e ações esses recursos podem ser utilizados?</a:t>
            </a:r>
          </a:p>
          <a:p>
            <a:pPr marL="0" indent="0">
              <a:buNone/>
            </a:pPr>
            <a:endParaRPr lang="pt-BR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pt-B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GESTÃO EDUCACIONAL É RESPONSÁVEL PELA CORRETA APLICAÇÃO DOS RECURSOS</a:t>
            </a:r>
          </a:p>
        </p:txBody>
      </p:sp>
      <p:sp>
        <p:nvSpPr>
          <p:cNvPr id="5" name="Seta para baixo 4"/>
          <p:cNvSpPr/>
          <p:nvPr/>
        </p:nvSpPr>
        <p:spPr>
          <a:xfrm>
            <a:off x="5870275" y="4088028"/>
            <a:ext cx="491706" cy="586596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8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898281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28532"/>
            <a:ext cx="10515600" cy="1325563"/>
          </a:xfrm>
        </p:spPr>
        <p:txBody>
          <a:bodyPr/>
          <a:lstStyle/>
          <a:p>
            <a:pPr algn="ctr"/>
            <a:r>
              <a:rPr lang="pt-BR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FINANCIAMENTO DA EDUCAÇÃO</a:t>
            </a:r>
          </a:p>
        </p:txBody>
      </p:sp>
      <p:graphicFrame>
        <p:nvGraphicFramePr>
          <p:cNvPr id="5" name="Espaço Reservado para Conteúd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822235"/>
              </p:ext>
            </p:extLst>
          </p:nvPr>
        </p:nvGraphicFramePr>
        <p:xfrm>
          <a:off x="710158" y="1233071"/>
          <a:ext cx="10534290" cy="4028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Picture 2" descr="E:\DESIGN\LOGO202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983703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BR" sz="4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GESTÃO DOS RECURSOS DA EDUCAÇÃO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38200" y="1552754"/>
            <a:ext cx="10515600" cy="4486186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pt-BR" b="1" dirty="0">
                <a:solidFill>
                  <a:srgbClr val="002060"/>
                </a:solidFill>
              </a:rPr>
              <a:t>Recursos financeiros são escassos;</a:t>
            </a:r>
          </a:p>
          <a:p>
            <a:pPr marL="0" indent="0">
              <a:buNone/>
            </a:pPr>
            <a:endParaRPr lang="pt-BR" sz="1100" b="1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pt-BR" b="1" dirty="0">
                <a:solidFill>
                  <a:srgbClr val="FF0000"/>
                </a:solidFill>
              </a:rPr>
              <a:t>Porém, a boa gestão dos recursos faz a diferença!</a:t>
            </a:r>
          </a:p>
          <a:p>
            <a:pPr marL="0" indent="0">
              <a:buNone/>
            </a:pPr>
            <a:endParaRPr lang="pt-BR" sz="1200" b="1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pt-BR" b="1" dirty="0">
                <a:solidFill>
                  <a:srgbClr val="002060"/>
                </a:solidFill>
              </a:rPr>
              <a:t>De acordo com a LDB, a gestão desses recursos deve ser feita pelo órgão responsável pela educação: Secretarias de Educação (art. 69, §5º LDB). </a:t>
            </a:r>
            <a:r>
              <a:rPr lang="pt-BR" b="1" dirty="0">
                <a:solidFill>
                  <a:srgbClr val="FF0000"/>
                </a:solidFill>
              </a:rPr>
              <a:t>Portanto, seus titulares são ordenadores de despesas!</a:t>
            </a:r>
          </a:p>
          <a:p>
            <a:pPr>
              <a:buFont typeface="Wingdings" pitchFamily="2" charset="2"/>
              <a:buChar char="Ø"/>
            </a:pPr>
            <a:endParaRPr lang="pt-BR" sz="1300" b="1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pt-BR" b="1" dirty="0">
                <a:solidFill>
                  <a:srgbClr val="002060"/>
                </a:solidFill>
              </a:rPr>
              <a:t>Há fiscalização dos recursos e aplicação de sanções.</a:t>
            </a:r>
            <a:br>
              <a:rPr lang="pt-BR" dirty="0"/>
            </a:br>
            <a:endParaRPr lang="pt-BR" dirty="0"/>
          </a:p>
        </p:txBody>
      </p:sp>
      <p:pic>
        <p:nvPicPr>
          <p:cNvPr id="7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830122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5" name="Espaço Reservado para Conteúd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80816469"/>
              </p:ext>
            </p:extLst>
          </p:nvPr>
        </p:nvGraphicFramePr>
        <p:xfrm>
          <a:off x="838200" y="276298"/>
          <a:ext cx="10515600" cy="49429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Picture 2" descr="E:\DESIGN\LOGO202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74294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250825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br>
              <a:rPr lang="pt-BR" sz="6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que isso significa?</a:t>
            </a:r>
            <a:br>
              <a:rPr lang="pt-BR" dirty="0"/>
            </a:br>
            <a:endParaRPr lang="pt-BR" dirty="0"/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>
          <a:xfrm>
            <a:off x="838200" y="1605756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pt-B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Poder Público (ESTADO) deve estruturar-se para prestar o serviço público educacional, ou seja, oferecer o ensino, de forma a possibilitar que todos os indivíduos possam exercitar seu DIREITO!</a:t>
            </a:r>
            <a:endParaRPr lang="pt-BR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pt-BR" dirty="0"/>
          </a:p>
          <a:p>
            <a:pPr marL="0" indent="0" algn="ctr">
              <a:buNone/>
            </a:pPr>
            <a:endParaRPr lang="pt-BR" sz="500" dirty="0"/>
          </a:p>
          <a:p>
            <a:pPr marL="0" indent="0" algn="ctr">
              <a:buNone/>
            </a:pPr>
            <a:r>
              <a:rPr lang="pt-BR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Como o Poder Público age?</a:t>
            </a:r>
            <a:br>
              <a:rPr lang="pt-BR" dirty="0">
                <a:solidFill>
                  <a:schemeClr val="accent4"/>
                </a:solidFill>
              </a:rPr>
            </a:br>
            <a:endParaRPr lang="pt-BR" dirty="0">
              <a:solidFill>
                <a:schemeClr val="accent4"/>
              </a:solidFill>
            </a:endParaRPr>
          </a:p>
          <a:p>
            <a:pPr marL="0" indent="0" algn="ctr">
              <a:buNone/>
            </a:pPr>
            <a:endParaRPr lang="pt-BR" sz="1050" dirty="0"/>
          </a:p>
          <a:p>
            <a:pPr marL="0" indent="0" algn="ctr">
              <a:buNone/>
            </a:pPr>
            <a:r>
              <a:rPr lang="pt-BR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SERVIDORES PÚBLICOS</a:t>
            </a:r>
          </a:p>
        </p:txBody>
      </p:sp>
      <p:sp>
        <p:nvSpPr>
          <p:cNvPr id="5" name="Seta para baixo 4"/>
          <p:cNvSpPr/>
          <p:nvPr/>
        </p:nvSpPr>
        <p:spPr>
          <a:xfrm>
            <a:off x="5843588" y="2919412"/>
            <a:ext cx="485774" cy="619125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Seta para baixo 5"/>
          <p:cNvSpPr/>
          <p:nvPr/>
        </p:nvSpPr>
        <p:spPr>
          <a:xfrm>
            <a:off x="5853113" y="4090987"/>
            <a:ext cx="485774" cy="619125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9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749363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38200" y="780355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pt-BR" sz="4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RECURSOS PRÓPRIOS DO ORÇAMENTO</a:t>
            </a:r>
          </a:p>
          <a:p>
            <a:pPr marL="0" indent="0" algn="just">
              <a:buNone/>
            </a:pPr>
            <a:endParaRPr lang="pt-BR" dirty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pt-BR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CF/88</a:t>
            </a:r>
          </a:p>
          <a:p>
            <a:pPr marL="0" indent="0" algn="just">
              <a:buNone/>
            </a:pPr>
            <a:r>
              <a:rPr lang="pt-BR" b="1" dirty="0">
                <a:solidFill>
                  <a:srgbClr val="002060"/>
                </a:solidFill>
              </a:rPr>
              <a:t>Art. 212. </a:t>
            </a:r>
            <a:r>
              <a:rPr lang="pt-BR" dirty="0">
                <a:solidFill>
                  <a:srgbClr val="002060"/>
                </a:solidFill>
              </a:rPr>
              <a:t>A </a:t>
            </a:r>
            <a:r>
              <a:rPr lang="pt-B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União</a:t>
            </a:r>
            <a:r>
              <a:rPr lang="pt-BR" dirty="0">
                <a:solidFill>
                  <a:srgbClr val="002060"/>
                </a:solidFill>
              </a:rPr>
              <a:t> aplicará, anualmente, </a:t>
            </a:r>
            <a:r>
              <a:rPr lang="pt-BR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nunca menos de dezoito</a:t>
            </a:r>
            <a:r>
              <a:rPr lang="pt-BR" dirty="0">
                <a:solidFill>
                  <a:srgbClr val="002060"/>
                </a:solidFill>
              </a:rPr>
              <a:t>, e os </a:t>
            </a:r>
            <a:r>
              <a:rPr lang="pt-BR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Estados, o Distrito Federal e os Municípios vinte e cinco por cento</a:t>
            </a:r>
            <a:r>
              <a:rPr lang="pt-BR" dirty="0">
                <a:solidFill>
                  <a:srgbClr val="002060"/>
                </a:solidFill>
              </a:rPr>
              <a:t>, no mínimo, da receita resultante de impostos, compreendida a proveniente de transferências, na manutenção e desenvolvimento do ensino.</a:t>
            </a:r>
          </a:p>
          <a:p>
            <a:pPr marL="0" indent="0" algn="ctr">
              <a:buNone/>
            </a:pPr>
            <a:endParaRPr lang="pt-BR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pt-B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UNIÃO                18%</a:t>
            </a:r>
          </a:p>
          <a:p>
            <a:pPr marL="0" indent="0" algn="ctr">
              <a:buNone/>
            </a:pPr>
            <a:r>
              <a:rPr lang="pt-B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ESTADOS, D.F. MUNICÍPIOS               25%</a:t>
            </a:r>
          </a:p>
        </p:txBody>
      </p:sp>
      <p:sp>
        <p:nvSpPr>
          <p:cNvPr id="5" name="Seta para a direita 4"/>
          <p:cNvSpPr/>
          <p:nvPr/>
        </p:nvSpPr>
        <p:spPr>
          <a:xfrm>
            <a:off x="5805069" y="4213741"/>
            <a:ext cx="957532" cy="276045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Seta para a direita 5"/>
          <p:cNvSpPr/>
          <p:nvPr/>
        </p:nvSpPr>
        <p:spPr>
          <a:xfrm>
            <a:off x="7178107" y="4623497"/>
            <a:ext cx="957532" cy="276045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9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027821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12912" y="0"/>
            <a:ext cx="11766176" cy="51464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pt-BR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FUNDEB</a:t>
            </a:r>
          </a:p>
          <a:p>
            <a:pPr marL="0" indent="0" algn="ctr">
              <a:buNone/>
            </a:pPr>
            <a:r>
              <a:rPr lang="pt-BR" sz="1800" b="1" dirty="0">
                <a:solidFill>
                  <a:srgbClr val="002060"/>
                </a:solidFill>
              </a:rPr>
              <a:t>Fundo de Manutenção e Desenvolvimento da Educação Básica e Valorização dos Profissionais da Educação </a:t>
            </a:r>
          </a:p>
          <a:p>
            <a:pPr marL="0" indent="0" algn="just">
              <a:buNone/>
            </a:pPr>
            <a:endParaRPr lang="pt-BR" sz="1600" dirty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pt-BR" sz="24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CF/88</a:t>
            </a:r>
          </a:p>
          <a:p>
            <a:pPr marL="0" indent="0" algn="just">
              <a:buNone/>
            </a:pPr>
            <a:r>
              <a:rPr lang="pt-BR" sz="2400" b="1" dirty="0">
                <a:solidFill>
                  <a:srgbClr val="002060"/>
                </a:solidFill>
              </a:rPr>
              <a:t>Art. 212-A. </a:t>
            </a:r>
            <a:r>
              <a:rPr lang="pt-BR" sz="2400" dirty="0">
                <a:solidFill>
                  <a:srgbClr val="002060"/>
                </a:solidFill>
              </a:rPr>
              <a:t>Os </a:t>
            </a:r>
            <a:r>
              <a:rPr lang="pt-BR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Estados, o Distrito Federal e os Municípios </a:t>
            </a:r>
            <a:r>
              <a:rPr lang="pt-BR" sz="2400" dirty="0">
                <a:solidFill>
                  <a:srgbClr val="002060"/>
                </a:solidFill>
              </a:rPr>
              <a:t>destinarão parte dos recursos a que se refere o </a:t>
            </a:r>
            <a:r>
              <a:rPr lang="pt-BR" sz="2400" b="1" dirty="0">
                <a:solidFill>
                  <a:srgbClr val="002060"/>
                </a:solidFill>
              </a:rPr>
              <a:t>caput</a:t>
            </a:r>
            <a:r>
              <a:rPr lang="pt-BR" sz="2400" dirty="0">
                <a:solidFill>
                  <a:srgbClr val="002060"/>
                </a:solidFill>
              </a:rPr>
              <a:t> do art. 212 desta Constituição à </a:t>
            </a:r>
            <a:r>
              <a:rPr lang="pt-BR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manutenção e ao desenvolvimento do ensino na educação básica e à remuneração condigna de seus profissionais</a:t>
            </a:r>
            <a:r>
              <a:rPr lang="pt-BR" sz="2400" dirty="0">
                <a:solidFill>
                  <a:srgbClr val="002060"/>
                </a:solidFill>
              </a:rPr>
              <a:t>, respeitadas as seguintes disposições:   (Incluído pela Emenda Constitucional nº 108, de 2020)</a:t>
            </a:r>
          </a:p>
          <a:p>
            <a:pPr marL="0" indent="0" algn="just">
              <a:buNone/>
            </a:pPr>
            <a:endParaRPr lang="pt-BR" sz="2400" dirty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pt-BR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/>
              </a:rPr>
              <a:t>LEI Nº 14.113, DE 25 DE DEZEMBRO DE 2020</a:t>
            </a:r>
            <a:r>
              <a:rPr lang="pt-BR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(FUNDEB)</a:t>
            </a:r>
          </a:p>
          <a:p>
            <a:pPr marL="0" indent="0" algn="just">
              <a:buNone/>
            </a:pPr>
            <a:r>
              <a:rPr lang="pt-BR" sz="2400" b="1" dirty="0">
                <a:solidFill>
                  <a:srgbClr val="002060"/>
                </a:solidFill>
              </a:rPr>
              <a:t>Art. 1º </a:t>
            </a:r>
            <a:r>
              <a:rPr lang="pt-BR" sz="2400" dirty="0">
                <a:solidFill>
                  <a:srgbClr val="002060"/>
                </a:solidFill>
              </a:rPr>
              <a:t> Fica instituído, no </a:t>
            </a:r>
            <a:r>
              <a:rPr lang="pt-BR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âmbito de cada Estado e do Distrito Federal,</a:t>
            </a:r>
            <a:r>
              <a:rPr lang="pt-BR" sz="2400" dirty="0">
                <a:solidFill>
                  <a:srgbClr val="002060"/>
                </a:solidFill>
              </a:rPr>
              <a:t> um Fundo de Manutenção e Desenvolvimento da Educação Básica e de Valorização dos Profissionais da Educação </a:t>
            </a:r>
            <a:r>
              <a:rPr lang="pt-BR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pt-BR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Fundeb</a:t>
            </a:r>
            <a:r>
              <a:rPr lang="pt-BR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), </a:t>
            </a:r>
            <a:r>
              <a:rPr lang="pt-BR" sz="2400" dirty="0">
                <a:solidFill>
                  <a:srgbClr val="002060"/>
                </a:solidFill>
              </a:rPr>
              <a:t>de </a:t>
            </a:r>
            <a:r>
              <a:rPr lang="pt-BR" sz="2400" b="1" u="sng" dirty="0">
                <a:solidFill>
                  <a:srgbClr val="002060"/>
                </a:solidFill>
              </a:rPr>
              <a:t>natureza contábil</a:t>
            </a:r>
            <a:r>
              <a:rPr lang="pt-BR" sz="2400" dirty="0">
                <a:solidFill>
                  <a:srgbClr val="002060"/>
                </a:solidFill>
              </a:rPr>
              <a:t>, nos termos do </a:t>
            </a:r>
            <a:r>
              <a:rPr lang="pt-BR" sz="2400" dirty="0">
                <a:solidFill>
                  <a:srgbClr val="002060"/>
                </a:solidFill>
                <a:hlinkClick r:id="rId4"/>
              </a:rPr>
              <a:t>art. 212-A da Constituição Federal.</a:t>
            </a:r>
            <a:endParaRPr lang="pt-BR" sz="2400" dirty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endParaRPr lang="pt-BR" sz="1200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pt-B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Não é um Fundo ÚNICO!</a:t>
            </a:r>
          </a:p>
          <a:p>
            <a:pPr marL="0" indent="0" algn="just">
              <a:buNone/>
            </a:pPr>
            <a:endParaRPr lang="pt-BR" sz="1050" dirty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endParaRPr lang="pt-BR" sz="1050" dirty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endParaRPr lang="pt-BR" sz="105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pt-BR" sz="1200" dirty="0">
              <a:solidFill>
                <a:srgbClr val="002060"/>
              </a:solidFill>
            </a:endParaRPr>
          </a:p>
        </p:txBody>
      </p:sp>
      <p:pic>
        <p:nvPicPr>
          <p:cNvPr id="6" name="Picture 2" descr="E:\DESIGN\LOGO202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806320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38200" y="269063"/>
            <a:ext cx="10515600" cy="5647643"/>
          </a:xfrm>
        </p:spPr>
        <p:txBody>
          <a:bodyPr>
            <a:normAutofit fontScale="47500" lnSpcReduction="20000"/>
          </a:bodyPr>
          <a:lstStyle/>
          <a:p>
            <a:pPr marL="0" indent="0" algn="ctr">
              <a:buNone/>
            </a:pPr>
            <a:r>
              <a:rPr lang="pt-BR" sz="77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SALÁRIO EDUCAÇÃO</a:t>
            </a:r>
          </a:p>
          <a:p>
            <a:pPr marL="0" indent="0" algn="just">
              <a:buNone/>
            </a:pPr>
            <a:endParaRPr lang="pt-BR" b="1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pt-BR" sz="42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CF/88</a:t>
            </a:r>
          </a:p>
          <a:p>
            <a:pPr marL="0" indent="0" algn="just">
              <a:buNone/>
            </a:pPr>
            <a:r>
              <a:rPr lang="pt-BR" sz="4200" b="1" dirty="0">
                <a:solidFill>
                  <a:srgbClr val="002060"/>
                </a:solidFill>
              </a:rPr>
              <a:t>Art. 208. </a:t>
            </a:r>
            <a:r>
              <a:rPr lang="pt-BR" sz="4200" dirty="0">
                <a:solidFill>
                  <a:srgbClr val="002060"/>
                </a:solidFill>
              </a:rPr>
              <a:t>O dever do Estado com a educação será efetivado mediante a garantia de:</a:t>
            </a:r>
          </a:p>
          <a:p>
            <a:pPr marL="0" indent="0" algn="just">
              <a:buNone/>
            </a:pPr>
            <a:r>
              <a:rPr lang="pt-BR" sz="4200" dirty="0">
                <a:solidFill>
                  <a:srgbClr val="002060"/>
                </a:solidFill>
              </a:rPr>
              <a:t>(...)</a:t>
            </a:r>
          </a:p>
          <a:p>
            <a:pPr marL="0" indent="0" algn="just">
              <a:buNone/>
            </a:pPr>
            <a:r>
              <a:rPr lang="pt-BR" sz="4200" dirty="0">
                <a:solidFill>
                  <a:srgbClr val="002060"/>
                </a:solidFill>
              </a:rPr>
              <a:t>VII - atendimento ao educando, em todas as </a:t>
            </a:r>
            <a:r>
              <a:rPr lang="pt-BR" sz="4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etapas da educação básica</a:t>
            </a:r>
            <a:r>
              <a:rPr lang="pt-BR" sz="4200" dirty="0">
                <a:solidFill>
                  <a:srgbClr val="002060"/>
                </a:solidFill>
              </a:rPr>
              <a:t>, por meio de </a:t>
            </a:r>
            <a:r>
              <a:rPr lang="pt-BR" sz="4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programas suplementares de material </a:t>
            </a:r>
            <a:r>
              <a:rPr lang="pt-BR" sz="4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didáticoescolar</a:t>
            </a:r>
            <a:r>
              <a:rPr lang="pt-BR" sz="4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transporte, alimentação e assistência à saúde.</a:t>
            </a:r>
            <a:r>
              <a:rPr lang="pt-BR" sz="4200" dirty="0">
                <a:solidFill>
                  <a:srgbClr val="002060"/>
                </a:solidFill>
              </a:rPr>
              <a:t> </a:t>
            </a:r>
            <a:r>
              <a:rPr lang="pt-BR" sz="4200" dirty="0">
                <a:solidFill>
                  <a:srgbClr val="002060"/>
                </a:solidFill>
                <a:hlinkClick r:id="rId3"/>
              </a:rPr>
              <a:t>(Redação dada pela Emenda Constitucional nº 59, de 2009)</a:t>
            </a:r>
            <a:endParaRPr lang="pt-BR" sz="4200" dirty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endParaRPr lang="pt-BR" sz="4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pt-BR" sz="4200" b="1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ART. 212. (...)</a:t>
            </a:r>
          </a:p>
          <a:p>
            <a:pPr marL="0" indent="0" algn="just">
              <a:buNone/>
            </a:pPr>
            <a:r>
              <a:rPr lang="pt-BR" sz="4200" dirty="0">
                <a:solidFill>
                  <a:srgbClr val="002060"/>
                </a:solidFill>
              </a:rPr>
              <a:t>§ 4º Os programas suplementares de alimentação e assistência à saúde previstos no art. 208, VII, </a:t>
            </a:r>
            <a:r>
              <a:rPr lang="pt-BR" sz="4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serão financiados com recursos provenientes de contribuições sociais </a:t>
            </a:r>
            <a:r>
              <a:rPr lang="pt-BR" sz="4200" dirty="0">
                <a:solidFill>
                  <a:srgbClr val="002060"/>
                </a:solidFill>
              </a:rPr>
              <a:t>e outros recursos orçamentários.</a:t>
            </a:r>
          </a:p>
          <a:p>
            <a:pPr marL="0" indent="0" algn="just">
              <a:buNone/>
            </a:pPr>
            <a:r>
              <a:rPr lang="pt-BR" sz="4200" dirty="0">
                <a:solidFill>
                  <a:srgbClr val="002060"/>
                </a:solidFill>
              </a:rPr>
              <a:t>§ 5º A educação básica pública terá como </a:t>
            </a:r>
            <a:r>
              <a:rPr lang="pt-BR" sz="4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fonte adicional de financiamento a contribuição social do salário-educação</a:t>
            </a:r>
            <a:r>
              <a:rPr lang="pt-BR" sz="4200" dirty="0">
                <a:solidFill>
                  <a:srgbClr val="002060"/>
                </a:solidFill>
              </a:rPr>
              <a:t>, recolhida pelas empresas na forma da lei.         </a:t>
            </a:r>
            <a:r>
              <a:rPr lang="pt-BR" sz="4200" dirty="0">
                <a:solidFill>
                  <a:srgbClr val="002060"/>
                </a:solidFill>
                <a:hlinkClick r:id="rId4"/>
              </a:rPr>
              <a:t>(Redação dada pela Emenda Constitucional nº 53, de 2006) </a:t>
            </a:r>
            <a:r>
              <a:rPr lang="pt-BR" sz="4200" dirty="0">
                <a:solidFill>
                  <a:srgbClr val="002060"/>
                </a:solidFill>
              </a:rPr>
              <a:t>        </a:t>
            </a:r>
            <a:r>
              <a:rPr lang="pt-BR" sz="4200" dirty="0">
                <a:solidFill>
                  <a:srgbClr val="002060"/>
                </a:solidFill>
                <a:hlinkClick r:id="rId5"/>
              </a:rPr>
              <a:t>(Vide Decreto nº 6.003, de 2006)</a:t>
            </a:r>
            <a:endParaRPr lang="pt-BR" sz="4200" dirty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pt-BR" sz="4200" dirty="0">
                <a:solidFill>
                  <a:srgbClr val="002060"/>
                </a:solidFill>
              </a:rPr>
              <a:t>§ 6º As </a:t>
            </a:r>
            <a:r>
              <a:rPr lang="pt-BR" sz="4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cotas estaduais e municipais</a:t>
            </a:r>
            <a:r>
              <a:rPr lang="pt-BR" sz="4200" dirty="0">
                <a:solidFill>
                  <a:srgbClr val="002060"/>
                </a:solidFill>
              </a:rPr>
              <a:t> da arrecadação da contribuição social do salário-educação </a:t>
            </a:r>
            <a:r>
              <a:rPr lang="pt-BR" sz="4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serão distribuídas proporcionalmente ao número de alunos matriculados na educação básica nas respectivas redes públicas de ensino.</a:t>
            </a:r>
            <a:r>
              <a:rPr lang="pt-BR" sz="4200" dirty="0">
                <a:solidFill>
                  <a:srgbClr val="002060"/>
                </a:solidFill>
              </a:rPr>
              <a:t>  </a:t>
            </a:r>
            <a:r>
              <a:rPr lang="pt-BR" sz="4200" dirty="0">
                <a:solidFill>
                  <a:srgbClr val="002060"/>
                </a:solidFill>
                <a:hlinkClick r:id="rId4"/>
              </a:rPr>
              <a:t>(Incluído pela Emenda Constitucional nº 53, de 2006)</a:t>
            </a:r>
            <a:endParaRPr lang="pt-BR" sz="4200" dirty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endParaRPr lang="pt-BR" sz="21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pt-BR" dirty="0">
              <a:solidFill>
                <a:srgbClr val="002060"/>
              </a:solidFill>
            </a:endParaRPr>
          </a:p>
        </p:txBody>
      </p:sp>
      <p:pic>
        <p:nvPicPr>
          <p:cNvPr id="6" name="Picture 2" descr="E:\DESIGN\LOGO202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789262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38200" y="269063"/>
            <a:ext cx="10515600" cy="497199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t-BR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Recursos Próprios (25%), FUNDEB e Salário Educação</a:t>
            </a:r>
          </a:p>
          <a:p>
            <a:pPr marL="0" indent="0" algn="ctr">
              <a:buNone/>
            </a:pPr>
            <a:endParaRPr lang="pt-BR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Font typeface="Wingdings" panose="05000000000000000000" pitchFamily="2" charset="2"/>
              <a:buChar char="Ø"/>
            </a:pPr>
            <a:r>
              <a:rPr lang="pt-BR" dirty="0">
                <a:solidFill>
                  <a:srgbClr val="002060"/>
                </a:solidFill>
              </a:rPr>
              <a:t>Podem ser utilizados para pagar despesas de Manutenção e Desenvolvimento do Ensino (MDM)</a:t>
            </a:r>
          </a:p>
          <a:p>
            <a:pPr algn="ctr">
              <a:buFontTx/>
              <a:buChar char="-"/>
            </a:pPr>
            <a:endParaRPr lang="pt-BR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pt-BR" dirty="0">
                <a:solidFill>
                  <a:srgbClr val="002060"/>
                </a:solidFill>
              </a:rPr>
              <a:t>Exceção – SALÁRIO EDUCAÇÃO: NÃO PODE remuneração de pessoal</a:t>
            </a:r>
          </a:p>
        </p:txBody>
      </p:sp>
      <p:pic>
        <p:nvPicPr>
          <p:cNvPr id="6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92631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38200" y="434619"/>
            <a:ext cx="10515600" cy="6060309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r>
              <a:rPr lang="pt-BR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QUE SÃO </a:t>
            </a:r>
          </a:p>
          <a:p>
            <a:pPr marL="0" indent="0" algn="ctr">
              <a:buNone/>
            </a:pPr>
            <a:r>
              <a:rPr lang="pt-BR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DESPESAS DE </a:t>
            </a:r>
            <a:r>
              <a:rPr lang="pt-BR" sz="5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MANUTENÇÃO</a:t>
            </a:r>
            <a:r>
              <a:rPr lang="pt-BR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 </a:t>
            </a:r>
            <a:r>
              <a:rPr lang="pt-BR" sz="5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DESENVOLVIMENTO</a:t>
            </a:r>
            <a:r>
              <a:rPr lang="pt-BR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DO ENSINO - </a:t>
            </a:r>
            <a:r>
              <a:rPr lang="pt-BR" sz="5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DME</a:t>
            </a:r>
            <a:r>
              <a:rPr lang="pt-BR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  <a:p>
            <a:pPr marL="0" indent="0" algn="just">
              <a:buNone/>
            </a:pPr>
            <a:endParaRPr lang="pt-BR" sz="29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pt-BR" sz="3600" b="1" dirty="0">
                <a:solidFill>
                  <a:srgbClr val="002060"/>
                </a:solidFill>
              </a:rPr>
              <a:t>Art. 70. </a:t>
            </a:r>
            <a:r>
              <a:rPr lang="pt-BR" sz="4400" dirty="0">
                <a:solidFill>
                  <a:srgbClr val="002060"/>
                </a:solidFill>
              </a:rPr>
              <a:t>Considerar-se-ão como de </a:t>
            </a:r>
            <a:r>
              <a:rPr lang="pt-BR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manutenção e desenvolvimento do ensino</a:t>
            </a:r>
            <a:r>
              <a:rPr lang="pt-BR" sz="4400" dirty="0">
                <a:solidFill>
                  <a:srgbClr val="002060"/>
                </a:solidFill>
              </a:rPr>
              <a:t> as despesas realizadas com vistas à consecução dos </a:t>
            </a:r>
            <a:r>
              <a:rPr lang="pt-BR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objetivos básicos das instituições educacionais de todos os níveis</a:t>
            </a:r>
            <a:r>
              <a:rPr lang="pt-BR" sz="4400" dirty="0">
                <a:solidFill>
                  <a:srgbClr val="002060"/>
                </a:solidFill>
              </a:rPr>
              <a:t>, compreendendo as que se destinam a:</a:t>
            </a:r>
          </a:p>
          <a:p>
            <a:pPr marL="0" indent="0" algn="just">
              <a:buNone/>
            </a:pPr>
            <a:r>
              <a:rPr lang="pt-BR" sz="3600" dirty="0">
                <a:solidFill>
                  <a:srgbClr val="002060"/>
                </a:solidFill>
              </a:rPr>
              <a:t>I - remuneração e aperfeiçoamento do pessoal docente e demais profissionais da educação;</a:t>
            </a:r>
          </a:p>
          <a:p>
            <a:pPr marL="0" indent="0" algn="just">
              <a:buNone/>
            </a:pPr>
            <a:r>
              <a:rPr lang="pt-BR" sz="3600" dirty="0">
                <a:solidFill>
                  <a:srgbClr val="002060"/>
                </a:solidFill>
              </a:rPr>
              <a:t>II - aquisição, manutenção, construção e conservação de instalações e equipamentos necessários ao ensino;</a:t>
            </a:r>
          </a:p>
          <a:p>
            <a:pPr marL="0" indent="0" algn="just">
              <a:buNone/>
            </a:pPr>
            <a:r>
              <a:rPr lang="pt-BR" sz="3600" dirty="0">
                <a:solidFill>
                  <a:srgbClr val="002060"/>
                </a:solidFill>
              </a:rPr>
              <a:t>III – uso e manutenção de bens e serviços vinculados ao ensino;</a:t>
            </a:r>
          </a:p>
          <a:p>
            <a:pPr marL="0" indent="0" algn="just">
              <a:buNone/>
            </a:pPr>
            <a:r>
              <a:rPr lang="pt-BR" sz="3600" dirty="0">
                <a:solidFill>
                  <a:srgbClr val="002060"/>
                </a:solidFill>
              </a:rPr>
              <a:t>IV - levantamentos estatísticos, estudos e pesquisas visando precipuamente ao aprimoramento da qualidade e à expansão do ensino;</a:t>
            </a:r>
          </a:p>
          <a:p>
            <a:pPr marL="0" indent="0" algn="just">
              <a:buNone/>
            </a:pPr>
            <a:r>
              <a:rPr lang="pt-BR" sz="3600" dirty="0">
                <a:solidFill>
                  <a:srgbClr val="002060"/>
                </a:solidFill>
              </a:rPr>
              <a:t>V - realização de atividades-meio necessárias ao funcionamento dos sistemas de ensino;</a:t>
            </a:r>
          </a:p>
          <a:p>
            <a:pPr marL="0" indent="0" algn="just">
              <a:buNone/>
            </a:pPr>
            <a:r>
              <a:rPr lang="pt-BR" sz="3600" dirty="0">
                <a:solidFill>
                  <a:srgbClr val="002060"/>
                </a:solidFill>
              </a:rPr>
              <a:t>VI - concessão de bolsas de estudo a alunos de escolas públicas e privadas;</a:t>
            </a:r>
          </a:p>
          <a:p>
            <a:pPr marL="0" indent="0" algn="just">
              <a:buNone/>
            </a:pPr>
            <a:r>
              <a:rPr lang="pt-BR" sz="3600" dirty="0">
                <a:solidFill>
                  <a:srgbClr val="002060"/>
                </a:solidFill>
              </a:rPr>
              <a:t>VII - amortização e custeio de operações de crédito destinadas a atender ao disposto nos incisos deste artigo;</a:t>
            </a:r>
          </a:p>
          <a:p>
            <a:pPr marL="0" indent="0" algn="just">
              <a:buNone/>
            </a:pPr>
            <a:r>
              <a:rPr lang="pt-BR" sz="3600" dirty="0">
                <a:solidFill>
                  <a:srgbClr val="002060"/>
                </a:solidFill>
              </a:rPr>
              <a:t>VIII - aquisição de material didático-escolar e manutenção de programas de transporte escolar.</a:t>
            </a:r>
          </a:p>
          <a:p>
            <a:pPr marL="0" indent="0" algn="ctr">
              <a:buNone/>
            </a:pPr>
            <a:endParaRPr lang="pt-BR" sz="2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3141" y="5755340"/>
            <a:ext cx="1558859" cy="1102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178847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38200" y="200182"/>
            <a:ext cx="10515600" cy="5891335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pt-BR" sz="4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QUE </a:t>
            </a:r>
            <a:r>
              <a:rPr lang="pt-BR" sz="47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NÃO</a:t>
            </a:r>
            <a:r>
              <a:rPr lang="pt-BR" sz="4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SÃO DME?</a:t>
            </a:r>
          </a:p>
          <a:p>
            <a:pPr marL="0" indent="0" algn="just">
              <a:buNone/>
            </a:pPr>
            <a:endParaRPr lang="pt-BR" sz="21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pt-BR" b="1" dirty="0">
                <a:solidFill>
                  <a:srgbClr val="002060"/>
                </a:solidFill>
              </a:rPr>
              <a:t>Art. 71. </a:t>
            </a:r>
            <a:r>
              <a:rPr lang="pt-BR" b="1" u="sng" dirty="0">
                <a:solidFill>
                  <a:srgbClr val="002060"/>
                </a:solidFill>
              </a:rPr>
              <a:t>Não</a:t>
            </a:r>
            <a:r>
              <a:rPr lang="pt-BR" b="1" dirty="0">
                <a:solidFill>
                  <a:srgbClr val="002060"/>
                </a:solidFill>
              </a:rPr>
              <a:t> </a:t>
            </a:r>
            <a:r>
              <a:rPr lang="pt-BR" dirty="0">
                <a:solidFill>
                  <a:srgbClr val="002060"/>
                </a:solidFill>
              </a:rPr>
              <a:t>constituirão despesas de manutenção e desenvolvimento do ensino aquelas realizadas com:</a:t>
            </a:r>
          </a:p>
          <a:p>
            <a:pPr marL="0" indent="0" algn="just">
              <a:buNone/>
            </a:pPr>
            <a:r>
              <a:rPr lang="pt-BR" dirty="0">
                <a:solidFill>
                  <a:srgbClr val="002060"/>
                </a:solidFill>
              </a:rPr>
              <a:t>I - pesquisa, quando não vinculada às instituições de ensino, ou, quando efetivada fora dos sistemas de ensino, que não vise, precipuamente, ao aprimoramento de sua qualidade ou à sua expansão;</a:t>
            </a:r>
          </a:p>
          <a:p>
            <a:pPr marL="0" indent="0" algn="just">
              <a:buNone/>
            </a:pPr>
            <a:r>
              <a:rPr lang="pt-BR" dirty="0">
                <a:solidFill>
                  <a:srgbClr val="002060"/>
                </a:solidFill>
              </a:rPr>
              <a:t>II - subvenção a instituições públicas ou privadas de caráter assistencial, desportivo ou cultural;</a:t>
            </a:r>
          </a:p>
          <a:p>
            <a:pPr marL="0" indent="0" algn="just">
              <a:buNone/>
            </a:pPr>
            <a:r>
              <a:rPr lang="pt-BR" dirty="0">
                <a:solidFill>
                  <a:srgbClr val="002060"/>
                </a:solidFill>
              </a:rPr>
              <a:t>III - formação de quadros especiais para a administração pública, sejam militares ou civis, inclusive diplomáticos;</a:t>
            </a:r>
          </a:p>
          <a:p>
            <a:pPr marL="0" indent="0" algn="just">
              <a:buNone/>
            </a:pPr>
            <a:r>
              <a:rPr lang="pt-BR" b="1" u="sng" dirty="0">
                <a:solidFill>
                  <a:schemeClr val="accent2">
                    <a:lumMod val="50000"/>
                  </a:schemeClr>
                </a:solidFill>
              </a:rPr>
              <a:t>IV - programas suplementares de alimentação, assistência médico-odontológica, farmacêutica e psicológica, e outras formas de assistência social;</a:t>
            </a:r>
          </a:p>
          <a:p>
            <a:pPr marL="0" indent="0" algn="just">
              <a:buNone/>
            </a:pPr>
            <a:r>
              <a:rPr lang="pt-BR" dirty="0">
                <a:solidFill>
                  <a:srgbClr val="002060"/>
                </a:solidFill>
              </a:rPr>
              <a:t>V - obras de </a:t>
            </a:r>
            <a:r>
              <a:rPr lang="pt-BR" dirty="0" err="1">
                <a:solidFill>
                  <a:srgbClr val="002060"/>
                </a:solidFill>
              </a:rPr>
              <a:t>infra-estrutura</a:t>
            </a:r>
            <a:r>
              <a:rPr lang="pt-BR" dirty="0">
                <a:solidFill>
                  <a:srgbClr val="002060"/>
                </a:solidFill>
              </a:rPr>
              <a:t>, ainda que realizadas para beneficiar direta ou indiretamente a rede escolar;</a:t>
            </a:r>
          </a:p>
          <a:p>
            <a:pPr marL="0" indent="0" algn="just">
              <a:buNone/>
            </a:pPr>
            <a:r>
              <a:rPr lang="pt-BR" dirty="0">
                <a:solidFill>
                  <a:srgbClr val="002060"/>
                </a:solidFill>
              </a:rPr>
              <a:t>VI - pessoal docente e demais trabalhadores da educação, quando em desvio de função ou em atividade alheia à manutenção e desenvolvimento do ensino.</a:t>
            </a:r>
          </a:p>
          <a:p>
            <a:pPr marL="0" indent="0" algn="ctr">
              <a:buNone/>
            </a:pPr>
            <a:endParaRPr lang="pt-BR" sz="2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050121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38200" y="200183"/>
            <a:ext cx="10515600" cy="527277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t-BR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ATENÇÃO!</a:t>
            </a:r>
          </a:p>
          <a:p>
            <a:pPr marL="0" indent="0" algn="ctr">
              <a:buNone/>
            </a:pPr>
            <a:endParaRPr lang="pt-BR" sz="4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pt-BR" sz="4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Recursos Próprios (25%) e FUNDEB:</a:t>
            </a:r>
          </a:p>
          <a:p>
            <a:pPr marL="0" indent="0" algn="ctr">
              <a:buNone/>
            </a:pPr>
            <a:r>
              <a:rPr lang="pt-B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NÃO PODE: </a:t>
            </a:r>
            <a:r>
              <a:rPr lang="pt-BR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merenda, uniforme escolar, diagnósticos clínicos (AEE) – IV art. 71 LDB</a:t>
            </a:r>
          </a:p>
          <a:p>
            <a:pPr marL="0" indent="0" algn="ctr">
              <a:buNone/>
            </a:pPr>
            <a:r>
              <a:rPr lang="pt-BR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ASSITÊNCIA PSICOLÓGICA PARA OS ALUNOS </a:t>
            </a:r>
            <a:r>
              <a:rPr lang="pt-BR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(ATENÇÃO FUNDEB SIM)</a:t>
            </a:r>
          </a:p>
          <a:p>
            <a:pPr marL="0" indent="0" algn="ctr">
              <a:buNone/>
            </a:pPr>
            <a:endParaRPr lang="pt-BR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pt-BR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PODE: </a:t>
            </a:r>
            <a:r>
              <a:rPr lang="pt-BR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todas despesas MDM art. 70 LDB, inclusive folha pagamento e cursos de capacitação</a:t>
            </a:r>
          </a:p>
          <a:p>
            <a:pPr marL="0" indent="0" algn="ctr">
              <a:buNone/>
            </a:pPr>
            <a:endParaRPr lang="pt-BR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pt-BR" sz="4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pt-BR" sz="2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eta: para a Direita 3">
            <a:extLst>
              <a:ext uri="{FF2B5EF4-FFF2-40B4-BE49-F238E27FC236}">
                <a16:creationId xmlns:a16="http://schemas.microsoft.com/office/drawing/2014/main" id="{BF0A4418-9E5A-4DE1-B948-94A62C054CBC}"/>
              </a:ext>
            </a:extLst>
          </p:cNvPr>
          <p:cNvSpPr/>
          <p:nvPr/>
        </p:nvSpPr>
        <p:spPr>
          <a:xfrm>
            <a:off x="1801504" y="3364173"/>
            <a:ext cx="559558" cy="354842"/>
          </a:xfrm>
          <a:prstGeom prst="rightArrow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246178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38200" y="200183"/>
            <a:ext cx="10515600" cy="6294746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pt-BR" sz="77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ATENÇÃO!</a:t>
            </a:r>
          </a:p>
          <a:p>
            <a:pPr marL="0" indent="0" algn="ctr">
              <a:buNone/>
            </a:pPr>
            <a:endParaRPr lang="pt-BR" sz="4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pt-BR" sz="70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Salário Educação:</a:t>
            </a:r>
          </a:p>
          <a:p>
            <a:pPr marL="0" indent="0" algn="ctr">
              <a:buNone/>
            </a:pPr>
            <a:r>
              <a:rPr lang="pt-BR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NÃO PODE: </a:t>
            </a:r>
            <a:r>
              <a:rPr lang="pt-BR" sz="51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remuneração pessoal</a:t>
            </a:r>
          </a:p>
          <a:p>
            <a:pPr marL="0" indent="0" algn="ctr">
              <a:buNone/>
            </a:pPr>
            <a:r>
              <a:rPr lang="pt-BR" sz="51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PODE: </a:t>
            </a:r>
            <a:r>
              <a:rPr lang="pt-BR" sz="51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merenda, uniforme escolar, diagnósticos clínicos (AEE)</a:t>
            </a:r>
          </a:p>
          <a:p>
            <a:pPr marL="0" indent="0">
              <a:buNone/>
            </a:pPr>
            <a:endParaRPr lang="pt-BR" b="1" u="sng" dirty="0"/>
          </a:p>
          <a:p>
            <a:pPr marL="0" indent="0" algn="just">
              <a:buNone/>
            </a:pPr>
            <a:r>
              <a:rPr lang="pt-BR" dirty="0">
                <a:solidFill>
                  <a:srgbClr val="002060"/>
                </a:solidFill>
              </a:rPr>
              <a:t>Art. 7º da Lei nº. 9.766/98:</a:t>
            </a:r>
          </a:p>
          <a:p>
            <a:pPr marL="0" indent="0" algn="just">
              <a:buNone/>
            </a:pPr>
            <a:r>
              <a:rPr lang="pt-BR" dirty="0">
                <a:solidFill>
                  <a:srgbClr val="002060"/>
                </a:solidFill>
              </a:rPr>
              <a:t> </a:t>
            </a:r>
          </a:p>
          <a:p>
            <a:pPr marL="0" indent="0" algn="just">
              <a:buNone/>
            </a:pPr>
            <a:r>
              <a:rPr lang="pt-BR" dirty="0">
                <a:solidFill>
                  <a:srgbClr val="002060"/>
                </a:solidFill>
              </a:rPr>
              <a:t>Art. 7º - O Ministério da Educação e do Desporto fiscalizará, por intermédio do FNDE, a aplicação dos recursos provenientes do Salário-Educação, na forma do regulamento e das instruções que para este fim forem baixadas por aquela Autarquia, </a:t>
            </a:r>
            <a:r>
              <a:rPr lang="pt-BR" b="1" dirty="0">
                <a:solidFill>
                  <a:srgbClr val="002060"/>
                </a:solidFill>
              </a:rPr>
              <a:t>vedada sua destinação ao pagamento de pessoal</a:t>
            </a:r>
            <a:r>
              <a:rPr lang="pt-BR" dirty="0">
                <a:solidFill>
                  <a:srgbClr val="002060"/>
                </a:solidFill>
              </a:rPr>
              <a:t>.</a:t>
            </a:r>
          </a:p>
          <a:p>
            <a:pPr marL="0" indent="0" algn="just">
              <a:buNone/>
            </a:pPr>
            <a:endParaRPr lang="pt-BR" dirty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pt-BR" b="1" dirty="0">
                <a:solidFill>
                  <a:srgbClr val="002060"/>
                </a:solidFill>
              </a:rPr>
              <a:t>PORTANTO: despesas com folha de pagamento dos servidores do quadro do magistério e dos demais servidores que trabalham nas escolas ou nas Secretarias Municipais de Educação não poderão ser pagas com o Salário Educação.</a:t>
            </a:r>
          </a:p>
          <a:p>
            <a:pPr marL="0" indent="0" algn="ctr">
              <a:buNone/>
            </a:pPr>
            <a:endParaRPr lang="pt-BR" sz="2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2118" y="5938528"/>
            <a:ext cx="1299882" cy="919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100343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38200" y="798628"/>
            <a:ext cx="10515600" cy="4351338"/>
          </a:xfr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pPr marL="0" indent="0" algn="ctr">
              <a:buNone/>
            </a:pPr>
            <a:r>
              <a:rPr lang="pt-BR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APLICAÇÃO DOS RECURSOS DA EDUCAÇÃO</a:t>
            </a:r>
          </a:p>
          <a:p>
            <a:pPr marL="0" indent="0" algn="ctr">
              <a:buNone/>
            </a:pPr>
            <a:endParaRPr lang="pt-BR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pt-BR" sz="32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ÂMBITO DE ATUAÇÃO PRIORITÁRIA</a:t>
            </a:r>
          </a:p>
          <a:p>
            <a:pPr marL="0" indent="0" algn="ctr">
              <a:buNone/>
            </a:pPr>
            <a:endParaRPr lang="pt-BR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pt-BR" b="1" dirty="0">
                <a:solidFill>
                  <a:srgbClr val="002060"/>
                </a:solidFill>
              </a:rPr>
              <a:t>ESTADOS e D.F.          ENSINO FUNDAMENTAL E MÉDIO</a:t>
            </a:r>
          </a:p>
          <a:p>
            <a:pPr marL="0" indent="0" algn="ctr">
              <a:buNone/>
            </a:pPr>
            <a:endParaRPr lang="pt-BR" b="1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pt-BR" b="1" dirty="0">
                <a:solidFill>
                  <a:srgbClr val="002060"/>
                </a:solidFill>
              </a:rPr>
              <a:t>MUNICÍPIOS          EDUCAÇÃO INFANTIL E ENSINO FUNDAMENTAL</a:t>
            </a:r>
          </a:p>
        </p:txBody>
      </p:sp>
      <p:sp>
        <p:nvSpPr>
          <p:cNvPr id="5" name="Seta para a direita 4"/>
          <p:cNvSpPr/>
          <p:nvPr/>
        </p:nvSpPr>
        <p:spPr>
          <a:xfrm>
            <a:off x="4365896" y="3086141"/>
            <a:ext cx="741872" cy="368058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Seta para a direita 6"/>
          <p:cNvSpPr/>
          <p:nvPr/>
        </p:nvSpPr>
        <p:spPr>
          <a:xfrm>
            <a:off x="3167755" y="4127990"/>
            <a:ext cx="741872" cy="368058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9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986170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38200" y="776755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pt-BR" sz="4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APLICAÇÃO DOS RECURSOS DA EDUCAÇÃO</a:t>
            </a:r>
          </a:p>
          <a:p>
            <a:pPr marL="0" indent="0" algn="ctr">
              <a:buNone/>
            </a:pPr>
            <a:endParaRPr lang="pt-BR" sz="1600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pt-BR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 O ENSINO SUPERIOR?</a:t>
            </a:r>
          </a:p>
          <a:p>
            <a:pPr marL="0" indent="0" algn="ctr">
              <a:buNone/>
            </a:pPr>
            <a:endParaRPr lang="pt-B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pt-BR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NÃO É ATUAÇÃO </a:t>
            </a:r>
            <a:r>
              <a:rPr lang="pt-BR" sz="4000" b="1" u="sng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PRIORITÁRIA</a:t>
            </a:r>
            <a:r>
              <a:rPr lang="pt-BR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DOS ESTADOS/DF, NEM MESMO DOS MUNICÍPIOS</a:t>
            </a:r>
          </a:p>
        </p:txBody>
      </p:sp>
      <p:sp>
        <p:nvSpPr>
          <p:cNvPr id="2" name="Seta para baixo 1"/>
          <p:cNvSpPr/>
          <p:nvPr/>
        </p:nvSpPr>
        <p:spPr>
          <a:xfrm>
            <a:off x="5884653" y="2460812"/>
            <a:ext cx="422694" cy="621101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37237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28675" y="508000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br>
              <a:rPr lang="pt-BR" sz="6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pt-BR" sz="6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5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SERVIDOR    </a:t>
            </a:r>
            <a:r>
              <a:rPr lang="pt-BR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PROFISSIONAL DA EDUCAÇÃO</a:t>
            </a:r>
            <a:br>
              <a:rPr lang="pt-BR" sz="3100" b="1" dirty="0">
                <a:solidFill>
                  <a:srgbClr val="FF0000"/>
                </a:solidFill>
              </a:rPr>
            </a:br>
            <a:br>
              <a:rPr lang="pt-BR" dirty="0"/>
            </a:br>
            <a:br>
              <a:rPr lang="pt-BR" dirty="0"/>
            </a:br>
            <a:endParaRPr lang="pt-BR" dirty="0"/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>
          <a:xfrm>
            <a:off x="381001" y="1688305"/>
            <a:ext cx="11249024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pt-BR" dirty="0"/>
          </a:p>
          <a:p>
            <a:pPr marL="0" indent="0" algn="ctr">
              <a:buNone/>
            </a:pPr>
            <a:r>
              <a:rPr lang="pt-BR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É </a:t>
            </a:r>
            <a:r>
              <a:rPr lang="pt-BR" sz="44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fundamental</a:t>
            </a:r>
            <a:r>
              <a:rPr lang="pt-BR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entender como o Direito à </a:t>
            </a:r>
          </a:p>
          <a:p>
            <a:pPr marL="0" indent="0" algn="ctr">
              <a:buNone/>
            </a:pPr>
            <a:endParaRPr lang="pt-BR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pt-BR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Educação está </a:t>
            </a:r>
            <a:r>
              <a:rPr lang="pt-BR" sz="44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sistematizado</a:t>
            </a:r>
          </a:p>
          <a:p>
            <a:pPr marL="0" indent="0" algn="ctr">
              <a:buNone/>
            </a:pPr>
            <a:endParaRPr lang="pt-BR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pt-BR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 Legislação Brasileira</a:t>
            </a:r>
            <a:br>
              <a:rPr lang="pt-BR" sz="6600" dirty="0">
                <a:solidFill>
                  <a:srgbClr val="002060"/>
                </a:solidFill>
              </a:rPr>
            </a:br>
            <a:endParaRPr lang="pt-BR" sz="2400" dirty="0"/>
          </a:p>
        </p:txBody>
      </p:sp>
      <p:sp>
        <p:nvSpPr>
          <p:cNvPr id="7" name="Seta para a direita 6"/>
          <p:cNvSpPr/>
          <p:nvPr/>
        </p:nvSpPr>
        <p:spPr>
          <a:xfrm>
            <a:off x="4422295" y="940990"/>
            <a:ext cx="419100" cy="314325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8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214309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51647" y="859090"/>
            <a:ext cx="10515600" cy="4537944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t-BR" sz="41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EXEMPLOS:</a:t>
            </a:r>
          </a:p>
          <a:p>
            <a:pPr marL="0" indent="0" algn="ctr">
              <a:buNone/>
            </a:pPr>
            <a:endParaRPr lang="pt-BR" sz="2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pt-BR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– CONCESSÃO DE TRANSPORTE UNIVERSITÁRIO</a:t>
            </a:r>
          </a:p>
          <a:p>
            <a:pPr marL="0" indent="0" algn="ctr">
              <a:buNone/>
            </a:pPr>
            <a:endParaRPr lang="pt-BR" sz="36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pt-BR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– MUNICÍPIO MANTER ESCOLA DE ENSINO MÉDIO</a:t>
            </a:r>
          </a:p>
          <a:p>
            <a:pPr marL="0" indent="0" algn="ctr">
              <a:buNone/>
            </a:pPr>
            <a:endParaRPr lang="pt-BR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417951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38200" y="885984"/>
            <a:ext cx="10515600" cy="4537944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pt-BR" sz="41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APLICAÇÃO INCORRETA DOS RECURSOS</a:t>
            </a:r>
          </a:p>
          <a:p>
            <a:pPr marL="0" indent="0" algn="ctr">
              <a:buNone/>
            </a:pPr>
            <a:endParaRPr lang="pt-BR" sz="4100" b="1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pt-BR" sz="35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Fiscalização do Tribunal de Contas (TCE)</a:t>
            </a:r>
          </a:p>
          <a:p>
            <a:pPr marL="0" indent="0" algn="ctr">
              <a:buNone/>
            </a:pPr>
            <a:endParaRPr lang="pt-BR" dirty="0">
              <a:solidFill>
                <a:srgbClr val="002060"/>
              </a:solidFill>
            </a:endParaRPr>
          </a:p>
          <a:p>
            <a:pPr algn="ctr">
              <a:buFont typeface="Wingdings" pitchFamily="2" charset="2"/>
              <a:buChar char="§"/>
            </a:pPr>
            <a:r>
              <a:rPr lang="pt-BR" dirty="0">
                <a:solidFill>
                  <a:srgbClr val="002060"/>
                </a:solidFill>
              </a:rPr>
              <a:t>Fundamentam a emissão de parecer desfavorável no exame das contas anuais e a </a:t>
            </a:r>
            <a:r>
              <a:rPr lang="pt-BR" b="1" dirty="0">
                <a:solidFill>
                  <a:srgbClr val="002060"/>
                </a:solidFill>
              </a:rPr>
              <a:t>rejeição dessas contas </a:t>
            </a:r>
            <a:r>
              <a:rPr lang="pt-BR" dirty="0">
                <a:solidFill>
                  <a:srgbClr val="002060"/>
                </a:solidFill>
              </a:rPr>
              <a:t>com </a:t>
            </a:r>
            <a:r>
              <a:rPr lang="pt-BR" b="1" dirty="0">
                <a:solidFill>
                  <a:srgbClr val="002060"/>
                </a:solidFill>
              </a:rPr>
              <a:t>aplicação de multas</a:t>
            </a:r>
            <a:r>
              <a:rPr lang="pt-BR" dirty="0">
                <a:solidFill>
                  <a:srgbClr val="002060"/>
                </a:solidFill>
              </a:rPr>
              <a:t>, inclusive. </a:t>
            </a:r>
          </a:p>
          <a:p>
            <a:pPr algn="ctr">
              <a:buFont typeface="Wingdings" pitchFamily="2" charset="2"/>
              <a:buChar char="§"/>
            </a:pPr>
            <a:r>
              <a:rPr lang="pt-BR" dirty="0">
                <a:solidFill>
                  <a:srgbClr val="002060"/>
                </a:solidFill>
              </a:rPr>
              <a:t>Sem contar as demais consequências, como a </a:t>
            </a:r>
            <a:r>
              <a:rPr lang="pt-B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apuração no âmbito judicial de prática de ato de improbidade administrativa.</a:t>
            </a:r>
          </a:p>
          <a:p>
            <a:pPr marL="0" indent="0">
              <a:buNone/>
            </a:pPr>
            <a:br>
              <a:rPr lang="pt-BR" dirty="0"/>
            </a:br>
            <a:endParaRPr lang="pt-BR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Seta para baixo 1"/>
          <p:cNvSpPr/>
          <p:nvPr/>
        </p:nvSpPr>
        <p:spPr>
          <a:xfrm>
            <a:off x="5871713" y="1511711"/>
            <a:ext cx="448574" cy="448574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Seta para baixo 4"/>
          <p:cNvSpPr/>
          <p:nvPr/>
        </p:nvSpPr>
        <p:spPr>
          <a:xfrm>
            <a:off x="5871713" y="2586012"/>
            <a:ext cx="448574" cy="448574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8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781025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38200" y="0"/>
            <a:ext cx="10515600" cy="5416628"/>
          </a:xfrm>
        </p:spPr>
        <p:txBody>
          <a:bodyPr>
            <a:normAutofit fontScale="40000" lnSpcReduction="20000"/>
          </a:bodyPr>
          <a:lstStyle/>
          <a:p>
            <a:pPr marL="0" indent="0" algn="ctr">
              <a:buNone/>
            </a:pPr>
            <a:br>
              <a:rPr lang="pt-BR" dirty="0"/>
            </a:br>
            <a:endParaRPr lang="pt-BR" dirty="0"/>
          </a:p>
          <a:p>
            <a:pPr marL="0" indent="0" algn="ctr">
              <a:buNone/>
            </a:pPr>
            <a:r>
              <a:rPr lang="pt-BR" sz="9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Glosas de despesas feitas pelos Tribunais de Contas,</a:t>
            </a:r>
          </a:p>
          <a:p>
            <a:pPr marL="0" indent="0" algn="ctr">
              <a:buNone/>
            </a:pPr>
            <a:r>
              <a:rPr lang="pt-BR" sz="9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relativamente ao mínimo obrigatório de 25% de aplicação no Ensino:</a:t>
            </a:r>
          </a:p>
          <a:p>
            <a:pPr marL="0" indent="0" algn="just">
              <a:buNone/>
            </a:pPr>
            <a:endParaRPr lang="pt-BR" sz="3700" dirty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br>
              <a:rPr lang="pt-BR" sz="3700" dirty="0">
                <a:solidFill>
                  <a:srgbClr val="002060"/>
                </a:solidFill>
              </a:rPr>
            </a:br>
            <a:r>
              <a:rPr lang="pt-BR" sz="6400" b="1" dirty="0">
                <a:solidFill>
                  <a:srgbClr val="002060"/>
                </a:solidFill>
              </a:rPr>
              <a:t>1 DESPESAS COM PESSOAL EM DESVIO DE FUNÇÃO. </a:t>
            </a:r>
            <a:r>
              <a:rPr lang="pt-BR" sz="6400" dirty="0">
                <a:solidFill>
                  <a:srgbClr val="002060"/>
                </a:solidFill>
              </a:rPr>
              <a:t>É o caso de professores e profissionais da educação que estejam atuando em outras áreas da Administração. </a:t>
            </a:r>
          </a:p>
          <a:p>
            <a:pPr marL="0" indent="0" algn="just">
              <a:buNone/>
            </a:pPr>
            <a:endParaRPr lang="pt-BR" sz="6400" b="1" dirty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pt-BR" sz="6400" b="1" dirty="0">
                <a:solidFill>
                  <a:srgbClr val="002060"/>
                </a:solidFill>
              </a:rPr>
              <a:t>2 DESPESAS COM GÊNEROS ALIMENTÍCIOS UTILIZADOS NA MERENDA ESCOLAR. </a:t>
            </a:r>
            <a:r>
              <a:rPr lang="pt-BR" sz="6400" dirty="0">
                <a:solidFill>
                  <a:srgbClr val="002060"/>
                </a:solidFill>
              </a:rPr>
              <a:t>Pois há vedação expressa na LDB de uso dos recursos da MDE para custeio de “programas suplementares de alimentação”. Existem outros recursos financeiros como o Salário Educação e programas federais como o PNAE que permitem a compra de gêneros alimentícios.</a:t>
            </a:r>
          </a:p>
        </p:txBody>
      </p:sp>
      <p:pic>
        <p:nvPicPr>
          <p:cNvPr id="6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61929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49701" y="576701"/>
            <a:ext cx="10515600" cy="481353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pt-BR" sz="36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MÁ GESTÃO DOS RECURSOS ACABA POR GERAR:</a:t>
            </a:r>
          </a:p>
          <a:p>
            <a:pPr marL="0" indent="0" algn="ctr">
              <a:buNone/>
            </a:pPr>
            <a:endParaRPr lang="pt-B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Font typeface="Wingdings" pitchFamily="2" charset="2"/>
              <a:buChar char="Ø"/>
            </a:pPr>
            <a:r>
              <a:rPr lang="pt-BR" dirty="0">
                <a:solidFill>
                  <a:srgbClr val="002060"/>
                </a:solidFill>
              </a:rPr>
              <a:t> FALTA DE VAGAS EM CRECHES</a:t>
            </a:r>
          </a:p>
          <a:p>
            <a:pPr algn="ctr">
              <a:buFont typeface="Wingdings" pitchFamily="2" charset="2"/>
              <a:buChar char="Ø"/>
            </a:pPr>
            <a:r>
              <a:rPr lang="pt-BR" dirty="0">
                <a:solidFill>
                  <a:srgbClr val="002060"/>
                </a:solidFill>
              </a:rPr>
              <a:t>ESCOLAS DE EDUCAÇÃO BÁSICA DETERIORADAS</a:t>
            </a:r>
          </a:p>
          <a:p>
            <a:pPr algn="ctr">
              <a:buFont typeface="Wingdings" pitchFamily="2" charset="2"/>
              <a:buChar char="Ø"/>
            </a:pPr>
            <a:r>
              <a:rPr lang="pt-BR" dirty="0">
                <a:solidFill>
                  <a:srgbClr val="002060"/>
                </a:solidFill>
              </a:rPr>
              <a:t>FALTA DE MATERIAIS E RECURSOS PEDAGÓGICOS</a:t>
            </a:r>
          </a:p>
          <a:p>
            <a:pPr algn="ctr">
              <a:buFont typeface="Wingdings" pitchFamily="2" charset="2"/>
              <a:buChar char="Ø"/>
            </a:pPr>
            <a:r>
              <a:rPr lang="pt-BR" dirty="0">
                <a:solidFill>
                  <a:srgbClr val="002060"/>
                </a:solidFill>
              </a:rPr>
              <a:t>FALTA DE CAPACITAÇÃO PARA PROFESSORES E SERVIDORES DA EDUCAÇÃO</a:t>
            </a:r>
          </a:p>
          <a:p>
            <a:pPr algn="ctr">
              <a:buFont typeface="Wingdings" pitchFamily="2" charset="2"/>
              <a:buChar char="Ø"/>
            </a:pPr>
            <a:r>
              <a:rPr lang="pt-BR" dirty="0">
                <a:solidFill>
                  <a:srgbClr val="002060"/>
                </a:solidFill>
              </a:rPr>
              <a:t>FALTA DE INCREMENTO EM SALÁRIOS E BENEFÍCIOS – Valorização Profissional</a:t>
            </a:r>
          </a:p>
        </p:txBody>
      </p:sp>
      <p:sp>
        <p:nvSpPr>
          <p:cNvPr id="6" name="Seta para baixo 5"/>
          <p:cNvSpPr/>
          <p:nvPr/>
        </p:nvSpPr>
        <p:spPr>
          <a:xfrm>
            <a:off x="5896153" y="1215057"/>
            <a:ext cx="422695" cy="543464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8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124608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165538"/>
            <a:ext cx="10515600" cy="1209674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pPr algn="ctr"/>
            <a:br>
              <a:rPr lang="pt-BR" sz="3600" dirty="0"/>
            </a:br>
            <a:br>
              <a:rPr lang="pt-BR" sz="3600" dirty="0"/>
            </a:br>
            <a:r>
              <a:rPr lang="pt-BR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3 -</a:t>
            </a:r>
            <a:r>
              <a:rPr lang="pt-BR" sz="3600" dirty="0"/>
              <a:t> </a:t>
            </a:r>
            <a:r>
              <a:rPr lang="pt-BR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PROFISSIONAIS DA EDUCAÇÃO</a:t>
            </a:r>
            <a:br>
              <a:rPr lang="pt-BR" b="1" dirty="0"/>
            </a:br>
            <a:endParaRPr lang="pt-BR" b="1" dirty="0"/>
          </a:p>
        </p:txBody>
      </p:sp>
      <p:graphicFrame>
        <p:nvGraphicFramePr>
          <p:cNvPr id="5" name="Espaço Reservado para Conteúd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3869852"/>
              </p:ext>
            </p:extLst>
          </p:nvPr>
        </p:nvGraphicFramePr>
        <p:xfrm>
          <a:off x="1612106" y="2346325"/>
          <a:ext cx="9120187" cy="2816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CaixaDeTexto 6"/>
          <p:cNvSpPr txBox="1"/>
          <p:nvPr/>
        </p:nvSpPr>
        <p:spPr>
          <a:xfrm>
            <a:off x="863163" y="1449770"/>
            <a:ext cx="100393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>
                <a:solidFill>
                  <a:srgbClr val="002060"/>
                </a:solidFill>
              </a:rPr>
              <a:t>SEM OS PROFISSIONAIS DA EDUCAÇÃO O SERVIÇO EDUCACIONAL NÃO CHEGA AO CIDADÃO!</a:t>
            </a:r>
          </a:p>
        </p:txBody>
      </p:sp>
      <p:pic>
        <p:nvPicPr>
          <p:cNvPr id="9" name="Picture 2" descr="E:\DESIGN\LOGO202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690124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t-BR" sz="67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DIREITOS!</a:t>
            </a:r>
            <a:br>
              <a:rPr lang="pt-BR" dirty="0"/>
            </a:br>
            <a:endParaRPr lang="pt-BR" dirty="0"/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>
          <a:xfrm>
            <a:off x="838200" y="1295400"/>
            <a:ext cx="10515600" cy="4881563"/>
          </a:xfrm>
        </p:spPr>
        <p:txBody>
          <a:bodyPr/>
          <a:lstStyle/>
          <a:p>
            <a:pPr marL="0" indent="0" algn="just">
              <a:buNone/>
            </a:pPr>
            <a:endParaRPr lang="pt-BR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marL="0" indent="0" algn="ctr">
              <a:buNone/>
            </a:pPr>
            <a:br>
              <a:rPr lang="pt-BR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VALORIZAÇÃO PROFISSIONAL</a:t>
            </a:r>
          </a:p>
          <a:p>
            <a:pPr marL="0" indent="0" algn="just">
              <a:buNone/>
            </a:pPr>
            <a:endParaRPr lang="pt-BR" sz="1200" dirty="0"/>
          </a:p>
          <a:p>
            <a:pPr algn="ctr">
              <a:buFont typeface="Wingdings" pitchFamily="2" charset="2"/>
              <a:buChar char="ü"/>
            </a:pPr>
            <a:r>
              <a:rPr lang="pt-BR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PLANO DE CARREIRA DOS PROFISSIONAIS DA EDUCAÇÃO</a:t>
            </a:r>
          </a:p>
          <a:p>
            <a:pPr algn="ctr">
              <a:buFont typeface="Wingdings" pitchFamily="2" charset="2"/>
              <a:buChar char="ü"/>
            </a:pPr>
            <a:r>
              <a:rPr lang="pt-B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JORNADA DE TRABALHO</a:t>
            </a:r>
          </a:p>
          <a:p>
            <a:pPr algn="ctr">
              <a:buFont typeface="Wingdings" pitchFamily="2" charset="2"/>
              <a:buChar char="ü"/>
            </a:pPr>
            <a:r>
              <a:rPr lang="pt-BR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PISO SALARIAL</a:t>
            </a:r>
          </a:p>
          <a:p>
            <a:pPr algn="ctr">
              <a:buFont typeface="Wingdings" pitchFamily="2" charset="2"/>
              <a:buChar char="ü"/>
            </a:pPr>
            <a:r>
              <a:rPr lang="pt-B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CONDIÇÕES ADEQUADAS DE TRABALHO</a:t>
            </a:r>
          </a:p>
        </p:txBody>
      </p:sp>
      <p:sp>
        <p:nvSpPr>
          <p:cNvPr id="5" name="Seta para baixo 4"/>
          <p:cNvSpPr/>
          <p:nvPr/>
        </p:nvSpPr>
        <p:spPr>
          <a:xfrm>
            <a:off x="5810252" y="1200150"/>
            <a:ext cx="514350" cy="981075"/>
          </a:xfrm>
          <a:prstGeom prst="downArrow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FF0000"/>
              </a:solidFill>
            </a:endParaRPr>
          </a:p>
        </p:txBody>
      </p:sp>
      <p:pic>
        <p:nvPicPr>
          <p:cNvPr id="8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172505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t-BR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PLANO DE CARREIRA</a:t>
            </a:r>
            <a:br>
              <a:rPr lang="pt-BR" dirty="0"/>
            </a:br>
            <a:endParaRPr lang="pt-BR" dirty="0"/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>
          <a:xfrm>
            <a:off x="838200" y="1162050"/>
            <a:ext cx="10515600" cy="48815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pt-BR" sz="36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pt-BR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É uma garantia Constitucional!</a:t>
            </a:r>
          </a:p>
          <a:p>
            <a:pPr marL="0" indent="0">
              <a:buNone/>
            </a:pPr>
            <a:endParaRPr lang="pt-BR" sz="300" dirty="0"/>
          </a:p>
          <a:p>
            <a:pPr marL="0" indent="0" algn="just">
              <a:buNone/>
            </a:pPr>
            <a:r>
              <a:rPr lang="pt-BR" sz="2400" b="1" dirty="0">
                <a:solidFill>
                  <a:srgbClr val="002060"/>
                </a:solidFill>
              </a:rPr>
              <a:t>Art. 206. </a:t>
            </a:r>
            <a:r>
              <a:rPr lang="pt-BR" sz="2400" dirty="0">
                <a:solidFill>
                  <a:srgbClr val="002060"/>
                </a:solidFill>
              </a:rPr>
              <a:t>O </a:t>
            </a:r>
            <a:r>
              <a:rPr lang="pt-BR" sz="2400" b="1" dirty="0">
                <a:solidFill>
                  <a:srgbClr val="002060"/>
                </a:solidFill>
              </a:rPr>
              <a:t>ensino</a:t>
            </a:r>
            <a:r>
              <a:rPr lang="pt-BR" sz="2400" dirty="0">
                <a:solidFill>
                  <a:srgbClr val="002060"/>
                </a:solidFill>
              </a:rPr>
              <a:t> será ministrado com base nos seguintes </a:t>
            </a:r>
            <a:r>
              <a:rPr lang="pt-BR" sz="2400" b="1" u="sng" dirty="0">
                <a:solidFill>
                  <a:srgbClr val="002060"/>
                </a:solidFill>
              </a:rPr>
              <a:t>princípios</a:t>
            </a:r>
            <a:r>
              <a:rPr lang="pt-BR" sz="2400" b="1" dirty="0">
                <a:solidFill>
                  <a:srgbClr val="002060"/>
                </a:solidFill>
              </a:rPr>
              <a:t>:</a:t>
            </a:r>
          </a:p>
          <a:p>
            <a:pPr marL="0" indent="0" algn="just">
              <a:buNone/>
            </a:pPr>
            <a:r>
              <a:rPr lang="pt-BR" sz="2400" dirty="0">
                <a:solidFill>
                  <a:srgbClr val="002060"/>
                </a:solidFill>
              </a:rPr>
              <a:t>(...)</a:t>
            </a:r>
          </a:p>
          <a:p>
            <a:pPr marL="0" indent="0" algn="just">
              <a:buNone/>
            </a:pPr>
            <a:r>
              <a:rPr lang="pt-BR" sz="24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 - valorização dos profissionais da educação escolar</a:t>
            </a:r>
            <a:r>
              <a:rPr lang="pt-BR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pt-BR" sz="2400" dirty="0">
                <a:solidFill>
                  <a:srgbClr val="002060"/>
                </a:solidFill>
              </a:rPr>
              <a:t>garantidos, </a:t>
            </a:r>
            <a:r>
              <a:rPr lang="pt-BR" sz="2400" b="1" u="sng" dirty="0">
                <a:solidFill>
                  <a:srgbClr val="002060"/>
                </a:solidFill>
              </a:rPr>
              <a:t>na forma da lei</a:t>
            </a:r>
            <a:r>
              <a:rPr lang="pt-BR" sz="2400" dirty="0">
                <a:solidFill>
                  <a:srgbClr val="002060"/>
                </a:solidFill>
              </a:rPr>
              <a:t>, </a:t>
            </a:r>
            <a:r>
              <a:rPr lang="pt-BR" sz="32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planos de carreira</a:t>
            </a:r>
            <a:r>
              <a:rPr lang="pt-BR" sz="3200" dirty="0">
                <a:solidFill>
                  <a:srgbClr val="002060"/>
                </a:solidFill>
              </a:rPr>
              <a:t>, </a:t>
            </a:r>
            <a:r>
              <a:rPr lang="pt-BR" sz="2400" dirty="0">
                <a:solidFill>
                  <a:srgbClr val="002060"/>
                </a:solidFill>
              </a:rPr>
              <a:t>com ingresso exclusivamente por concurso público de provas e títulos, aos das redes públicas;     </a:t>
            </a:r>
          </a:p>
          <a:p>
            <a:pPr marL="0" indent="0" algn="just">
              <a:buNone/>
            </a:pPr>
            <a:br>
              <a:rPr lang="pt-BR" sz="1600" dirty="0">
                <a:solidFill>
                  <a:srgbClr val="002060"/>
                </a:solidFill>
              </a:rPr>
            </a:br>
            <a:endParaRPr lang="pt-BR" sz="1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936948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-17139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pt-B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PLANO DE CARREIRA: </a:t>
            </a:r>
            <a:r>
              <a:rPr lang="pt-BR" sz="4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LEI LOCAL</a:t>
            </a:r>
            <a:endParaRPr lang="pt-BR" sz="48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>
          <a:xfrm>
            <a:off x="838200" y="804544"/>
            <a:ext cx="10515600" cy="48815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pt-BR" sz="300" dirty="0">
              <a:solidFill>
                <a:schemeClr val="bg1"/>
              </a:solidFill>
            </a:endParaRPr>
          </a:p>
          <a:p>
            <a:pPr algn="just">
              <a:buFont typeface="Wingdings" pitchFamily="2" charset="2"/>
              <a:buChar char="Ø"/>
            </a:pPr>
            <a:endParaRPr lang="pt-BR" sz="3600" b="1" dirty="0">
              <a:solidFill>
                <a:srgbClr val="002060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pt-BR" sz="3600" b="1" dirty="0">
                <a:solidFill>
                  <a:srgbClr val="002060"/>
                </a:solidFill>
              </a:rPr>
              <a:t>É uma </a:t>
            </a:r>
            <a:r>
              <a:rPr lang="pt-BR" sz="3600" b="1" u="sng" dirty="0">
                <a:solidFill>
                  <a:srgbClr val="002060"/>
                </a:solidFill>
              </a:rPr>
              <a:t>legislação local</a:t>
            </a:r>
            <a:r>
              <a:rPr lang="pt-BR" sz="3600" b="1" dirty="0">
                <a:solidFill>
                  <a:srgbClr val="002060"/>
                </a:solidFill>
              </a:rPr>
              <a:t> muito importante: é considerado um instrumento de valorização dos profissionais da educação.</a:t>
            </a:r>
          </a:p>
          <a:p>
            <a:pPr algn="just">
              <a:buFont typeface="Wingdings" pitchFamily="2" charset="2"/>
              <a:buChar char="Ø"/>
            </a:pPr>
            <a:r>
              <a:rPr lang="pt-BR" sz="3600" b="1" dirty="0">
                <a:solidFill>
                  <a:srgbClr val="002060"/>
                </a:solidFill>
              </a:rPr>
              <a:t>A necessidade de atualização é frequentemente reforçada em importantes leis educacionais, como a LDB, o PLANO NACIONAL DE EDUCAÇÃO e a Lei que regulamenta o FUNDEB.</a:t>
            </a:r>
          </a:p>
          <a:p>
            <a:pPr algn="just">
              <a:buFont typeface="Wingdings" pitchFamily="2" charset="2"/>
              <a:buChar char="Ø"/>
            </a:pPr>
            <a:endParaRPr lang="pt-BR" sz="2400" b="1" dirty="0">
              <a:solidFill>
                <a:schemeClr val="bg1"/>
              </a:solidFill>
            </a:endParaRPr>
          </a:p>
        </p:txBody>
      </p:sp>
      <p:pic>
        <p:nvPicPr>
          <p:cNvPr id="7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552641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-17139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pt-B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PLANO DE CARREIRA: </a:t>
            </a:r>
            <a:r>
              <a:rPr lang="pt-BR" sz="4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LEI LOCAL</a:t>
            </a:r>
            <a:endParaRPr lang="pt-BR" sz="48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>
          <a:xfrm>
            <a:off x="838200" y="804544"/>
            <a:ext cx="10515600" cy="532731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pt-BR" sz="3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pt-BR" sz="2400" b="1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LEI FEDERAL 14.113/2020 – FUNDEB</a:t>
            </a:r>
          </a:p>
          <a:p>
            <a:pPr marL="0" indent="0" algn="ctr">
              <a:buNone/>
            </a:pPr>
            <a:endParaRPr lang="pt-BR" sz="2400" b="1" u="sng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pt-BR" b="1" dirty="0">
                <a:solidFill>
                  <a:srgbClr val="002060"/>
                </a:solidFill>
              </a:rPr>
              <a:t>Art. 51.  Os Estados, o Distrito Federal e os Municípios deverão implantar </a:t>
            </a:r>
            <a:r>
              <a:rPr lang="pt-BR" b="1" u="sng" dirty="0">
                <a:solidFill>
                  <a:srgbClr val="002060"/>
                </a:solidFill>
              </a:rPr>
              <a:t>planos de carreira </a:t>
            </a:r>
            <a:r>
              <a:rPr lang="pt-BR" b="1" dirty="0">
                <a:solidFill>
                  <a:srgbClr val="002060"/>
                </a:solidFill>
              </a:rPr>
              <a:t>e </a:t>
            </a:r>
            <a:r>
              <a:rPr lang="pt-BR" b="1" u="sng" dirty="0">
                <a:solidFill>
                  <a:srgbClr val="002060"/>
                </a:solidFill>
              </a:rPr>
              <a:t>remuneração dos profissionais da educação básica</a:t>
            </a:r>
            <a:r>
              <a:rPr lang="pt-BR" b="1" dirty="0">
                <a:solidFill>
                  <a:srgbClr val="002060"/>
                </a:solidFill>
              </a:rPr>
              <a:t>, de modo a assegurar:</a:t>
            </a:r>
          </a:p>
          <a:p>
            <a:pPr marL="0" indent="0" algn="just">
              <a:buNone/>
            </a:pPr>
            <a:r>
              <a:rPr lang="pt-BR" sz="1800" dirty="0">
                <a:solidFill>
                  <a:srgbClr val="002060"/>
                </a:solidFill>
              </a:rPr>
              <a:t>I - remuneração condigna dos profissionais na educação básica da rede pública;</a:t>
            </a:r>
          </a:p>
          <a:p>
            <a:pPr marL="0" indent="0" algn="just">
              <a:buNone/>
            </a:pPr>
            <a:r>
              <a:rPr lang="pt-BR" sz="1800" dirty="0">
                <a:solidFill>
                  <a:srgbClr val="002060"/>
                </a:solidFill>
              </a:rPr>
              <a:t>II - integração entre o trabalho individual e a proposta pedagógica da escola;</a:t>
            </a:r>
          </a:p>
          <a:p>
            <a:pPr marL="0" indent="0" algn="just">
              <a:buNone/>
            </a:pPr>
            <a:r>
              <a:rPr lang="pt-BR" sz="1800" dirty="0">
                <a:solidFill>
                  <a:srgbClr val="002060"/>
                </a:solidFill>
              </a:rPr>
              <a:t>III - melhoria da qualidade do ensino e da aprendizagem;</a:t>
            </a:r>
          </a:p>
          <a:p>
            <a:pPr marL="0" indent="0" algn="just">
              <a:buNone/>
            </a:pPr>
            <a:r>
              <a:rPr lang="pt-BR" sz="2000" b="1" dirty="0">
                <a:solidFill>
                  <a:srgbClr val="002060"/>
                </a:solidFill>
              </a:rPr>
              <a:t>IV - medidas de incentivo para que profissionais mais bem avaliados exerçam suas funções em escolas de locais com piores indicadores socioeconômicos ou que atendam estudantes com deficiência, transtornos globais do desenvolvimento e altas habilidades ou </a:t>
            </a:r>
            <a:r>
              <a:rPr lang="pt-BR" sz="2000" b="1" dirty="0" err="1">
                <a:solidFill>
                  <a:srgbClr val="002060"/>
                </a:solidFill>
              </a:rPr>
              <a:t>superdotação</a:t>
            </a:r>
            <a:r>
              <a:rPr lang="pt-BR" sz="2000" b="1" dirty="0">
                <a:solidFill>
                  <a:srgbClr val="002060"/>
                </a:solidFill>
              </a:rPr>
              <a:t>.</a:t>
            </a:r>
          </a:p>
          <a:p>
            <a:pPr marL="0" indent="0" algn="just">
              <a:buNone/>
            </a:pPr>
            <a:r>
              <a:rPr lang="pt-BR" sz="1800" b="1" dirty="0">
                <a:solidFill>
                  <a:srgbClr val="002060"/>
                </a:solidFill>
              </a:rPr>
              <a:t>Parágrafo único. Os planos de carreira deverão </a:t>
            </a:r>
            <a:r>
              <a:rPr lang="pt-BR" sz="2000" b="1" u="sng" dirty="0">
                <a:solidFill>
                  <a:srgbClr val="002060"/>
                </a:solidFill>
              </a:rPr>
              <a:t>contemplar capacitação profissional</a:t>
            </a:r>
            <a:r>
              <a:rPr lang="pt-BR" sz="2000" b="1" dirty="0">
                <a:solidFill>
                  <a:srgbClr val="002060"/>
                </a:solidFill>
              </a:rPr>
              <a:t> </a:t>
            </a:r>
            <a:r>
              <a:rPr lang="pt-BR" sz="1800" b="1" dirty="0">
                <a:solidFill>
                  <a:srgbClr val="002060"/>
                </a:solidFill>
              </a:rPr>
              <a:t>especialmente direcionada à formação continuada com vistas à melhoria da qualidade do ensino.</a:t>
            </a:r>
          </a:p>
          <a:p>
            <a:pPr algn="just">
              <a:buFont typeface="Wingdings" pitchFamily="2" charset="2"/>
              <a:buChar char="Ø"/>
            </a:pPr>
            <a:endParaRPr lang="pt-BR" sz="2400" b="1" dirty="0">
              <a:solidFill>
                <a:schemeClr val="bg1"/>
              </a:solidFill>
            </a:endParaRPr>
          </a:p>
        </p:txBody>
      </p:sp>
      <p:pic>
        <p:nvPicPr>
          <p:cNvPr id="7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315196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pt-B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PLANO DE CARREIRA</a:t>
            </a:r>
            <a:endParaRPr lang="pt-BR" dirty="0"/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>
          <a:xfrm>
            <a:off x="838200" y="1154167"/>
            <a:ext cx="10515600" cy="48815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pt-BR" sz="300" dirty="0">
              <a:solidFill>
                <a:schemeClr val="bg1"/>
              </a:solidFill>
            </a:endParaRPr>
          </a:p>
          <a:p>
            <a:pPr algn="just">
              <a:buFont typeface="Wingdings" pitchFamily="2" charset="2"/>
              <a:buChar char="Ø"/>
            </a:pPr>
            <a:endParaRPr lang="pt-BR" sz="2400" b="1" dirty="0">
              <a:solidFill>
                <a:srgbClr val="002060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pt-BR" sz="2400" b="1" dirty="0">
                <a:solidFill>
                  <a:srgbClr val="0070C0"/>
                </a:solidFill>
              </a:rPr>
              <a:t>Mesmo diante de tantas garantias os professores, profissionais de suporte pedagógico (diretores, supervisores, coordenadores pedagógicos, etc.) e demais trabalhadores da educação ficam anos sem ter a atualização dos seus planos de carreira, o que vem a desestimular o seu crescimento profissional, tanto do ponto de vista técnico quanto remuneratório.</a:t>
            </a:r>
          </a:p>
          <a:p>
            <a:pPr algn="just">
              <a:buFont typeface="Wingdings" pitchFamily="2" charset="2"/>
              <a:buChar char="Ø"/>
            </a:pPr>
            <a:endParaRPr lang="pt-BR" sz="2000" b="1" dirty="0">
              <a:solidFill>
                <a:srgbClr val="002060"/>
              </a:solidFill>
            </a:endParaRPr>
          </a:p>
          <a:p>
            <a:pPr algn="ctr">
              <a:buFont typeface="Wingdings" pitchFamily="2" charset="2"/>
              <a:buChar char="Ø"/>
            </a:pPr>
            <a:r>
              <a:rPr lang="pt-BR" sz="3200" b="1" dirty="0">
                <a:solidFill>
                  <a:srgbClr val="002060"/>
                </a:solidFill>
              </a:rPr>
              <a:t>PLANO DE CARREIRA DO MAGISTÉRIO</a:t>
            </a:r>
            <a:r>
              <a:rPr lang="pt-BR" sz="4400" b="1" dirty="0">
                <a:solidFill>
                  <a:srgbClr val="002060"/>
                </a:solidFill>
              </a:rPr>
              <a:t> </a:t>
            </a:r>
            <a:r>
              <a:rPr lang="pt-BR" sz="4800" b="1" dirty="0">
                <a:solidFill>
                  <a:srgbClr val="FF0000"/>
                </a:solidFill>
              </a:rPr>
              <a:t>+</a:t>
            </a:r>
            <a:r>
              <a:rPr lang="pt-BR" sz="4800" b="1" dirty="0">
                <a:solidFill>
                  <a:srgbClr val="002060"/>
                </a:solidFill>
              </a:rPr>
              <a:t> </a:t>
            </a:r>
            <a:r>
              <a:rPr lang="pt-BR" sz="3200" b="1" dirty="0">
                <a:solidFill>
                  <a:srgbClr val="002060"/>
                </a:solidFill>
              </a:rPr>
              <a:t>PLANO DOS TRABALHADORES EM EDUCAÇÃO (PODE SER UNIFICADO!)</a:t>
            </a:r>
            <a:endParaRPr lang="pt-BR" sz="32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80129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888705"/>
            <a:ext cx="10515600" cy="1599200"/>
          </a:xfrm>
        </p:spPr>
        <p:txBody>
          <a:bodyPr>
            <a:normAutofit fontScale="90000"/>
          </a:bodyPr>
          <a:lstStyle/>
          <a:p>
            <a:pPr algn="ctr"/>
            <a:br>
              <a:rPr lang="pt-BR" sz="6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pt-BR" sz="6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pt-BR" sz="6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67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Organização e Gestão da</a:t>
            </a:r>
            <a:br>
              <a:rPr lang="pt-BR" sz="67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67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C0C0C0"/>
                </a:highlight>
              </a:rPr>
              <a:t>Educação Escolar</a:t>
            </a:r>
            <a:br>
              <a:rPr lang="pt-BR" sz="3100" b="1" dirty="0">
                <a:solidFill>
                  <a:srgbClr val="FF0000"/>
                </a:solidFill>
              </a:rPr>
            </a:br>
            <a:br>
              <a:rPr lang="pt-BR" dirty="0">
                <a:solidFill>
                  <a:srgbClr val="002060"/>
                </a:solidFill>
              </a:rPr>
            </a:br>
            <a:br>
              <a:rPr lang="pt-BR" dirty="0"/>
            </a:br>
            <a:br>
              <a:rPr lang="pt-BR" dirty="0"/>
            </a:br>
            <a:endParaRPr lang="pt-BR" dirty="0"/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>
          <a:xfrm>
            <a:off x="381001" y="1688305"/>
            <a:ext cx="11249024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pt-BR" dirty="0"/>
          </a:p>
          <a:p>
            <a:pPr marL="0" indent="0">
              <a:buNone/>
            </a:pPr>
            <a:br>
              <a:rPr lang="pt-BR" dirty="0"/>
            </a:br>
            <a:br>
              <a:rPr lang="pt-BR" dirty="0">
                <a:solidFill>
                  <a:schemeClr val="accent4"/>
                </a:solidFill>
              </a:rPr>
            </a:br>
            <a:endParaRPr lang="pt-BR" dirty="0">
              <a:solidFill>
                <a:schemeClr val="accent4"/>
              </a:solidFill>
            </a:endParaRPr>
          </a:p>
          <a:p>
            <a:pPr marL="0" indent="0" algn="ctr">
              <a:buNone/>
            </a:pPr>
            <a:endParaRPr lang="pt-BR" sz="1050" dirty="0"/>
          </a:p>
          <a:p>
            <a:pPr marL="0" indent="0" algn="ctr">
              <a:buNone/>
            </a:pPr>
            <a:endParaRPr lang="pt-BR" sz="32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br>
              <a:rPr lang="pt-BR" sz="3200" dirty="0"/>
            </a:br>
            <a:endParaRPr lang="pt-BR" sz="32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Elipse 7"/>
          <p:cNvSpPr/>
          <p:nvPr/>
        </p:nvSpPr>
        <p:spPr>
          <a:xfrm>
            <a:off x="3581490" y="2981675"/>
            <a:ext cx="4682615" cy="15992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DIREITO À EDUCAÇÃO</a:t>
            </a:r>
            <a:endParaRPr lang="pt-BR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pt-BR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ART. 205 CF/88</a:t>
            </a:r>
            <a:endParaRPr lang="pt-BR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217116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t-BR" sz="67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PLANO DE CARREIRA </a:t>
            </a:r>
            <a:br>
              <a:rPr lang="pt-BR" dirty="0">
                <a:solidFill>
                  <a:srgbClr val="FF0000"/>
                </a:solidFill>
              </a:rPr>
            </a:br>
            <a:endParaRPr lang="pt-BR" dirty="0">
              <a:solidFill>
                <a:srgbClr val="FF0000"/>
              </a:solidFill>
            </a:endParaRPr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>
          <a:xfrm>
            <a:off x="838200" y="1295400"/>
            <a:ext cx="10515600" cy="4881563"/>
          </a:xfrm>
        </p:spPr>
        <p:txBody>
          <a:bodyPr/>
          <a:lstStyle/>
          <a:p>
            <a:pPr marL="0" indent="0" algn="just">
              <a:buNone/>
            </a:pPr>
            <a:endParaRPr lang="pt-BR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marL="0" indent="0" algn="ctr">
              <a:buNone/>
            </a:pPr>
            <a:br>
              <a:rPr lang="pt-BR" dirty="0"/>
            </a:br>
            <a:r>
              <a:rPr lang="pt-B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PROFISSIONAIS DO MAGISTÉRIO</a:t>
            </a:r>
          </a:p>
          <a:p>
            <a:pPr marL="0" indent="0" algn="ctr">
              <a:buNone/>
            </a:pPr>
            <a:r>
              <a:rPr lang="pt-B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RESOLUÇÃO CNE/CEB Nº 02/2009</a:t>
            </a:r>
          </a:p>
          <a:p>
            <a:pPr marL="0" indent="0" algn="ctr">
              <a:buNone/>
            </a:pPr>
            <a:r>
              <a:rPr lang="pt-BR" sz="1800" i="1" dirty="0">
                <a:solidFill>
                  <a:srgbClr val="0070C0"/>
                </a:solidFill>
              </a:rPr>
              <a:t>Fixa as Diretrizes Nacionais para os Planos de Carreira e Remuneração dos Profissionais do Magistério da Educação Básica Pública.</a:t>
            </a:r>
            <a:endParaRPr lang="pt-BR" sz="1800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pt-B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PROFISSIONAIS DA EDUCAÇÃO</a:t>
            </a:r>
          </a:p>
          <a:p>
            <a:pPr marL="0" indent="0" algn="ctr">
              <a:buNone/>
            </a:pPr>
            <a:r>
              <a:rPr lang="pt-B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RESOLUÇÃO CNE/CEB Nº 05/2010</a:t>
            </a:r>
          </a:p>
          <a:p>
            <a:pPr marL="0" indent="0" algn="ctr">
              <a:buNone/>
            </a:pPr>
            <a:r>
              <a:rPr lang="pt-BR" sz="1800" i="1" dirty="0">
                <a:solidFill>
                  <a:srgbClr val="0070C0"/>
                </a:solidFill>
              </a:rPr>
              <a:t>Fixa as Diretrizes Nacionais para os Planos de Carreira e Remuneração dos Funcionários da Educação Básica Pública. </a:t>
            </a:r>
            <a:endParaRPr lang="pt-BR" sz="1800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Seta para baixo 4"/>
          <p:cNvSpPr/>
          <p:nvPr/>
        </p:nvSpPr>
        <p:spPr>
          <a:xfrm>
            <a:off x="5810252" y="1192268"/>
            <a:ext cx="514350" cy="981075"/>
          </a:xfrm>
          <a:prstGeom prst="downArrow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FF0000"/>
              </a:solidFill>
            </a:endParaRPr>
          </a:p>
        </p:txBody>
      </p:sp>
      <p:pic>
        <p:nvPicPr>
          <p:cNvPr id="8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481283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pt-BR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PLANO DE CARREIRA: </a:t>
            </a:r>
            <a:r>
              <a:rPr lang="pt-B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é condição necessária para a garantia da profissionalização dos que atuam no ensino.  </a:t>
            </a:r>
            <a:br>
              <a:rPr lang="pt-BR" sz="1800" dirty="0">
                <a:solidFill>
                  <a:schemeClr val="accent2"/>
                </a:solidFill>
              </a:rPr>
            </a:br>
            <a:endParaRPr lang="pt-BR" sz="1800" dirty="0">
              <a:solidFill>
                <a:schemeClr val="accent2"/>
              </a:solidFill>
            </a:endParaRPr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>
          <a:xfrm>
            <a:off x="838200" y="1295400"/>
            <a:ext cx="10515600" cy="48815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br>
              <a:rPr lang="pt-BR" sz="1600" dirty="0"/>
            </a:br>
            <a:r>
              <a:rPr lang="pt-B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Resolução CNE/CEB Nº 02/2009 </a:t>
            </a:r>
          </a:p>
          <a:p>
            <a:pPr marL="0" indent="0" algn="ctr">
              <a:buNone/>
            </a:pPr>
            <a:r>
              <a:rPr lang="pt-BR" sz="1600" b="1" i="1" dirty="0">
                <a:solidFill>
                  <a:srgbClr val="002060"/>
                </a:solidFill>
              </a:rPr>
              <a:t>Profissionais do Magistério de Educação Básica</a:t>
            </a:r>
          </a:p>
          <a:p>
            <a:pPr marL="0" indent="0">
              <a:buNone/>
            </a:pPr>
            <a:endParaRPr lang="pt-BR" sz="1050" dirty="0"/>
          </a:p>
          <a:p>
            <a:pPr marL="0" indent="0">
              <a:buNone/>
            </a:pPr>
            <a:r>
              <a:rPr lang="pt-BR" sz="2400" b="1" u="sng" dirty="0">
                <a:solidFill>
                  <a:srgbClr val="FF0000"/>
                </a:solidFill>
              </a:rPr>
              <a:t>DEVE ASSEGURAR:</a:t>
            </a:r>
          </a:p>
          <a:p>
            <a:pPr algn="just">
              <a:buFont typeface="Wingdings" pitchFamily="2" charset="2"/>
              <a:buChar char="Ø"/>
            </a:pPr>
            <a:r>
              <a:rPr lang="pt-BR" sz="2400" b="1" dirty="0">
                <a:solidFill>
                  <a:srgbClr val="002060"/>
                </a:solidFill>
              </a:rPr>
              <a:t>Piso salarial profissional </a:t>
            </a:r>
            <a:r>
              <a:rPr lang="pt-BR" sz="2000" b="1" dirty="0">
                <a:solidFill>
                  <a:srgbClr val="FF0000"/>
                </a:solidFill>
              </a:rPr>
              <a:t>(MAGISTÉRIO – LEI FEDERAL 11.738/2008)</a:t>
            </a:r>
          </a:p>
          <a:p>
            <a:pPr algn="just">
              <a:buFont typeface="Wingdings" pitchFamily="2" charset="2"/>
              <a:buChar char="Ø"/>
            </a:pPr>
            <a:r>
              <a:rPr lang="pt-BR" sz="2400" b="1" dirty="0">
                <a:solidFill>
                  <a:srgbClr val="002060"/>
                </a:solidFill>
              </a:rPr>
              <a:t>Incentivos para a progressão na carreira: </a:t>
            </a:r>
            <a:r>
              <a:rPr lang="pt-BR" sz="2000" dirty="0">
                <a:solidFill>
                  <a:srgbClr val="FF0000"/>
                </a:solidFill>
              </a:rPr>
              <a:t>por meio de critérios que contemplem </a:t>
            </a:r>
            <a:r>
              <a:rPr lang="pt-BR" sz="2000" b="1" dirty="0">
                <a:solidFill>
                  <a:srgbClr val="FF0000"/>
                </a:solidFill>
              </a:rPr>
              <a:t>titulação, experiência, desempenho, atualização e aperfeiçoamento profissional, </a:t>
            </a:r>
            <a:r>
              <a:rPr lang="pt-BR" sz="2000" dirty="0">
                <a:solidFill>
                  <a:srgbClr val="FF0000"/>
                </a:solidFill>
              </a:rPr>
              <a:t>como também a valorização do </a:t>
            </a:r>
            <a:r>
              <a:rPr lang="pt-BR" sz="2000" b="1" dirty="0">
                <a:solidFill>
                  <a:srgbClr val="FF0000"/>
                </a:solidFill>
              </a:rPr>
              <a:t>tempo de serviço </a:t>
            </a:r>
            <a:r>
              <a:rPr lang="pt-BR" sz="2000" dirty="0">
                <a:solidFill>
                  <a:srgbClr val="FF0000"/>
                </a:solidFill>
              </a:rPr>
              <a:t>prestado pelo servidor.</a:t>
            </a:r>
          </a:p>
          <a:p>
            <a:pPr algn="just">
              <a:buFont typeface="Wingdings" pitchFamily="2" charset="2"/>
              <a:buChar char="Ø"/>
            </a:pPr>
            <a:endParaRPr lang="pt-BR" sz="11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  <a:p>
            <a:pPr marL="0" indent="0" algn="ctr">
              <a:buNone/>
            </a:pPr>
            <a:r>
              <a:rPr lang="pt-BR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EVOLUÇÃO TÉCNICA </a:t>
            </a:r>
            <a:r>
              <a:rPr lang="pt-B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r>
              <a:rPr lang="pt-B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REMUNERATÓRIA</a:t>
            </a:r>
            <a:r>
              <a:rPr lang="pt-BR" b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AO LONGO DA CARREIRA</a:t>
            </a:r>
            <a:br>
              <a:rPr lang="pt-B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pt-BR" sz="2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781638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-275726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pt-B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PLANO DE CARREIRA</a:t>
            </a:r>
            <a:endParaRPr lang="pt-BR" sz="2400" dirty="0">
              <a:solidFill>
                <a:srgbClr val="FF0000"/>
              </a:solidFill>
            </a:endParaRPr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>
          <a:xfrm>
            <a:off x="838200" y="695324"/>
            <a:ext cx="10515600" cy="4881563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br>
              <a:rPr lang="pt-BR" sz="1600" dirty="0"/>
            </a:br>
            <a:r>
              <a:rPr lang="pt-BR" sz="3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Resolução CNE/CEB Nº 02/2009 </a:t>
            </a:r>
          </a:p>
          <a:p>
            <a:pPr marL="0" indent="0" algn="ctr">
              <a:buNone/>
            </a:pPr>
            <a:r>
              <a:rPr lang="pt-BR" sz="1800" b="1" i="1" dirty="0">
                <a:solidFill>
                  <a:schemeClr val="bg1"/>
                </a:solidFill>
              </a:rPr>
              <a:t>Profissionais do Magistério de Educação Básica</a:t>
            </a:r>
          </a:p>
          <a:p>
            <a:pPr marL="0" indent="0" algn="just">
              <a:buNone/>
            </a:pPr>
            <a:r>
              <a:rPr lang="pt-BR" sz="3600" b="1" u="sng" dirty="0">
                <a:solidFill>
                  <a:srgbClr val="FF0000"/>
                </a:solidFill>
              </a:rPr>
              <a:t>Há recomendação expressa para que os Planos:</a:t>
            </a:r>
          </a:p>
          <a:p>
            <a:pPr algn="just" fontAlgn="base">
              <a:buFont typeface="Wingdings" pitchFamily="2" charset="2"/>
              <a:buChar char="Ø"/>
            </a:pPr>
            <a:r>
              <a:rPr lang="pt-BR" sz="2400" b="1" dirty="0">
                <a:solidFill>
                  <a:srgbClr val="002060"/>
                </a:solidFill>
              </a:rPr>
              <a:t>diferencie os vencimentos iniciais da carreira dos profissionais da educação escolar básica por titulação</a:t>
            </a:r>
            <a:r>
              <a:rPr lang="pt-BR" sz="2400" b="1" dirty="0">
                <a:solidFill>
                  <a:srgbClr val="0070C0"/>
                </a:solidFill>
              </a:rPr>
              <a:t>, entre os habilitados em nível médio, os habilitados em nível superior e os com pós-graduação lato sensu; assim como estipulem diferença percentual compatível entre os pós-graduados lato sensu e os detentores de cursos de mestrado e doutorado;</a:t>
            </a:r>
          </a:p>
          <a:p>
            <a:pPr marL="0" indent="0" algn="just" fontAlgn="base">
              <a:buNone/>
            </a:pPr>
            <a:endParaRPr lang="pt-BR" sz="200" b="1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  <a:p>
            <a:pPr algn="just" fontAlgn="base">
              <a:buFont typeface="Wingdings" pitchFamily="2" charset="2"/>
              <a:buChar char="Ø"/>
            </a:pPr>
            <a:r>
              <a:rPr lang="pt-BR" sz="2400" b="1" dirty="0">
                <a:solidFill>
                  <a:srgbClr val="002060"/>
                </a:solidFill>
              </a:rPr>
              <a:t>que assegurem a revisão salarial anual dos vencimentos de modo a preservar o poder aquisitivo dos educadores;</a:t>
            </a:r>
          </a:p>
          <a:p>
            <a:pPr marL="0" indent="0" algn="just" fontAlgn="base">
              <a:buNone/>
            </a:pPr>
            <a:endParaRPr lang="pt-BR" sz="1300" b="1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  <a:p>
            <a:pPr algn="just" fontAlgn="base">
              <a:buFont typeface="Wingdings" pitchFamily="2" charset="2"/>
              <a:buChar char="Ø"/>
            </a:pPr>
            <a:r>
              <a:rPr lang="pt-BR" sz="2400" b="1" dirty="0">
                <a:solidFill>
                  <a:srgbClr val="0070C0"/>
                </a:solidFill>
              </a:rPr>
              <a:t>que mantenham comissão paritária, entre gestores e demais profissionais da educação para estudar as condições de trabalho e prover políticas públicas voltadas ao bom desempenho profissional e à qualidade dos serviços educacionais prestados à comunidade; e ainda,</a:t>
            </a:r>
          </a:p>
          <a:p>
            <a:pPr marL="0" indent="0" algn="just" fontAlgn="base">
              <a:buNone/>
            </a:pPr>
            <a:endParaRPr lang="pt-BR" sz="500" b="1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  <a:p>
            <a:pPr marL="0" indent="0" algn="just" fontAlgn="base">
              <a:buNone/>
            </a:pPr>
            <a:endParaRPr lang="pt-BR" sz="24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pt-BR" sz="2400" b="1" u="sng" dirty="0">
              <a:solidFill>
                <a:srgbClr val="0070C0"/>
              </a:solidFill>
            </a:endParaRPr>
          </a:p>
        </p:txBody>
      </p:sp>
      <p:pic>
        <p:nvPicPr>
          <p:cNvPr id="7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872979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-275726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pt-B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PLANO DE CARREIRA</a:t>
            </a:r>
            <a:endParaRPr lang="pt-BR" sz="2400" dirty="0">
              <a:solidFill>
                <a:srgbClr val="FF0000"/>
              </a:solidFill>
            </a:endParaRPr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>
          <a:xfrm>
            <a:off x="838200" y="695324"/>
            <a:ext cx="10515600" cy="511380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br>
              <a:rPr lang="pt-BR" sz="1600" dirty="0"/>
            </a:br>
            <a:r>
              <a:rPr lang="pt-BR" sz="3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Resolução CNE/CEB Nº 02/2009 </a:t>
            </a:r>
          </a:p>
          <a:p>
            <a:pPr marL="0" indent="0" algn="ctr">
              <a:buNone/>
            </a:pPr>
            <a:r>
              <a:rPr lang="pt-BR" sz="1800" b="1" i="1" dirty="0">
                <a:solidFill>
                  <a:schemeClr val="bg1"/>
                </a:solidFill>
              </a:rPr>
              <a:t>Profissionais do Magistério de Educação Básica</a:t>
            </a:r>
          </a:p>
          <a:p>
            <a:pPr marL="0" indent="0" algn="just">
              <a:buNone/>
            </a:pPr>
            <a:r>
              <a:rPr lang="pt-BR" sz="3600" b="1" u="sng" dirty="0">
                <a:solidFill>
                  <a:srgbClr val="FF0000"/>
                </a:solidFill>
              </a:rPr>
              <a:t>Há recomendação expressa para que os Planos:</a:t>
            </a:r>
          </a:p>
          <a:p>
            <a:pPr lvl="0" algn="just" fontAlgn="base">
              <a:buFont typeface="Wingdings" pitchFamily="2" charset="2"/>
              <a:buChar char="Ø"/>
            </a:pPr>
            <a:r>
              <a:rPr lang="pt-BR" sz="2400" b="1" dirty="0">
                <a:solidFill>
                  <a:srgbClr val="002060"/>
                </a:solidFill>
              </a:rPr>
              <a:t>que promovam na organização da rede escolar, adequada relação numérica professor-educando nas etapas da Educação Infantil e nos anos iniciais do Ensino Fundamental,</a:t>
            </a:r>
          </a:p>
          <a:p>
            <a:pPr marL="0" lvl="0" indent="0" algn="just" fontAlgn="base">
              <a:buNone/>
            </a:pPr>
            <a:endParaRPr lang="pt-BR" sz="400" b="1" dirty="0">
              <a:solidFill>
                <a:srgbClr val="FFC000">
                  <a:lumMod val="40000"/>
                  <a:lumOff val="60000"/>
                </a:srgbClr>
              </a:solidFill>
            </a:endParaRPr>
          </a:p>
          <a:p>
            <a:pPr lvl="0" algn="just" fontAlgn="base">
              <a:buFont typeface="Wingdings" pitchFamily="2" charset="2"/>
              <a:buChar char="Ø"/>
            </a:pPr>
            <a:r>
              <a:rPr lang="pt-BR" sz="2400" b="1" dirty="0">
                <a:solidFill>
                  <a:srgbClr val="0070C0"/>
                </a:solidFill>
              </a:rPr>
              <a:t>assegurem o número adequado de alunos em sala de aula nos demais anos do Ensino Fundamental e no Ensino Médio, prevendo limites menores de alunos por sala de aula e por professores que os atualmente praticados nacionalmente, a fim de melhor prover os investimentos públicos, elevar a qualidade da educação e atender às condições de trabalho dos educadores;</a:t>
            </a:r>
          </a:p>
        </p:txBody>
      </p:sp>
      <p:pic>
        <p:nvPicPr>
          <p:cNvPr id="7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705595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38200" y="401888"/>
            <a:ext cx="10515600" cy="481353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pt-BR" sz="36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PISO NACIONAL DO MAGISTÉRIO</a:t>
            </a:r>
          </a:p>
          <a:p>
            <a:pPr marL="0" indent="0" algn="ctr">
              <a:buNone/>
            </a:pPr>
            <a:endParaRPr lang="pt-BR" sz="1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pt-BR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SEU SISTEMA DE ENSINO CUMPRE O MÍNIMO  NACIONAL?</a:t>
            </a:r>
          </a:p>
          <a:p>
            <a:pPr marL="0" indent="0" algn="ctr">
              <a:buNone/>
            </a:pPr>
            <a:endParaRPr lang="pt-BR" sz="9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pt-B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(2023) </a:t>
            </a:r>
            <a:r>
              <a:rPr lang="pt-BR" sz="4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R$ 4.420,55 </a:t>
            </a:r>
            <a:r>
              <a:rPr lang="pt-B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(40 Horas Semanais)</a:t>
            </a:r>
          </a:p>
          <a:p>
            <a:pPr marL="0" indent="0" algn="ctr">
              <a:buNone/>
            </a:pPr>
            <a:r>
              <a:rPr lang="pt-BR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H.A. = R$ 22,10</a:t>
            </a:r>
          </a:p>
          <a:p>
            <a:pPr marL="0" indent="0" algn="ctr">
              <a:buNone/>
            </a:pPr>
            <a:r>
              <a:rPr lang="pt-B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JORNADA DE TRABALHO PROPORCIONAL:</a:t>
            </a:r>
          </a:p>
          <a:p>
            <a:pPr marL="0" indent="0" algn="ctr">
              <a:buNone/>
            </a:pPr>
            <a:r>
              <a:rPr lang="pt-B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EX: 30 Horas Semanais = R$ 3.315,41</a:t>
            </a:r>
          </a:p>
        </p:txBody>
      </p:sp>
      <p:pic>
        <p:nvPicPr>
          <p:cNvPr id="6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437891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38200" y="388442"/>
            <a:ext cx="10515600" cy="481353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pt-BR" sz="36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PISO NACIONAL DO MAGISTÉRIO</a:t>
            </a:r>
          </a:p>
          <a:p>
            <a:pPr marL="0" indent="0" algn="ctr">
              <a:buNone/>
            </a:pPr>
            <a:r>
              <a:rPr lang="pt-BR" sz="3600" b="1" u="sng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Reajuste em JANEIRO</a:t>
            </a:r>
          </a:p>
          <a:p>
            <a:pPr marL="0" indent="0" algn="ctr">
              <a:buNone/>
            </a:pPr>
            <a:r>
              <a:rPr lang="pt-BR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(2023) = atualizado com base no valor aluno FUNDEB (anos iniciais do ensino fundamental urbano)</a:t>
            </a:r>
          </a:p>
          <a:p>
            <a:pPr marL="0" indent="0" algn="ctr">
              <a:buNone/>
            </a:pPr>
            <a:endParaRPr lang="pt-BR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 fontAlgn="base">
              <a:buNone/>
            </a:pPr>
            <a:r>
              <a:rPr lang="pt-BR" b="1" dirty="0">
                <a:solidFill>
                  <a:srgbClr val="002060"/>
                </a:solidFill>
              </a:rPr>
              <a:t>Cálculo -</a:t>
            </a:r>
            <a:r>
              <a:rPr lang="pt-BR" dirty="0">
                <a:solidFill>
                  <a:srgbClr val="002060"/>
                </a:solidFill>
              </a:rPr>
              <a:t> O Ministério da Educação (MEC) utiliza o crescimento do valor anual mínimo por aluno (</a:t>
            </a:r>
            <a:r>
              <a:rPr lang="pt-BR" dirty="0" err="1">
                <a:solidFill>
                  <a:srgbClr val="002060"/>
                </a:solidFill>
              </a:rPr>
              <a:t>Fundeb</a:t>
            </a:r>
            <a:r>
              <a:rPr lang="pt-BR" dirty="0">
                <a:solidFill>
                  <a:srgbClr val="002060"/>
                </a:solidFill>
              </a:rPr>
              <a:t>) como base para o reajuste do piso dos professores. </a:t>
            </a:r>
            <a:r>
              <a:rPr lang="pt-BR" sz="2000" dirty="0">
                <a:solidFill>
                  <a:srgbClr val="002060"/>
                </a:solidFill>
              </a:rPr>
              <a:t>(art. 5º da Lei Federal nº 11.738/2008)</a:t>
            </a:r>
          </a:p>
          <a:p>
            <a:pPr marL="0" indent="0" algn="just" fontAlgn="base">
              <a:buNone/>
            </a:pPr>
            <a:endParaRPr lang="pt-BR" sz="2000" dirty="0">
              <a:solidFill>
                <a:srgbClr val="002060"/>
              </a:solidFill>
            </a:endParaRPr>
          </a:p>
          <a:p>
            <a:pPr marL="0" indent="0" algn="ctr" fontAlgn="base">
              <a:buNone/>
            </a:pPr>
            <a:r>
              <a:rPr lang="pt-BR" sz="3200" dirty="0">
                <a:solidFill>
                  <a:srgbClr val="002060"/>
                </a:solidFill>
              </a:rPr>
              <a:t>PORTARIA MEC Nº 17, DE 16 de janeiro de 2023</a:t>
            </a:r>
          </a:p>
        </p:txBody>
      </p:sp>
      <p:pic>
        <p:nvPicPr>
          <p:cNvPr id="6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5935823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pt-B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JORNADA DE TRABALHO</a:t>
            </a:r>
            <a:endParaRPr lang="pt-BR" sz="2400" dirty="0">
              <a:solidFill>
                <a:srgbClr val="FF0000"/>
              </a:solidFill>
            </a:endParaRPr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>
          <a:xfrm>
            <a:off x="838200" y="1162050"/>
            <a:ext cx="10515600" cy="48815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t-BR" b="1" u="sng" dirty="0">
                <a:solidFill>
                  <a:srgbClr val="0070C0"/>
                </a:solidFill>
              </a:rPr>
              <a:t>Trabalhadores em GERAL: 44 horas semanais</a:t>
            </a:r>
            <a:endParaRPr lang="pt-BR" sz="2000" b="1" u="sng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pt-BR" sz="2000" b="1" dirty="0">
                <a:solidFill>
                  <a:srgbClr val="002060"/>
                </a:solidFill>
              </a:rPr>
              <a:t>(CF/88, Art. 7º, XIII - duração do trabalho normal não superior a oito horas diárias e quarenta e quatro semanais)  </a:t>
            </a:r>
          </a:p>
          <a:p>
            <a:pPr marL="0" indent="0">
              <a:buNone/>
            </a:pPr>
            <a:endParaRPr lang="pt-BR" sz="1200" b="1" u="sng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pt-BR" b="1" u="sng" dirty="0">
                <a:solidFill>
                  <a:srgbClr val="0070C0"/>
                </a:solidFill>
              </a:rPr>
              <a:t>Trabalhadores EDUCAÇÃO e MAGISTÉRIO: 40 horas semanais</a:t>
            </a:r>
          </a:p>
          <a:p>
            <a:pPr marL="0" indent="0" algn="ctr">
              <a:buNone/>
            </a:pPr>
            <a:r>
              <a:rPr lang="pt-BR" sz="2000" b="1" dirty="0">
                <a:solidFill>
                  <a:srgbClr val="002060"/>
                </a:solidFill>
              </a:rPr>
              <a:t>(Recomendação - Resoluções CNE/CEB nº 02/2009 e 05/2010)</a:t>
            </a:r>
          </a:p>
          <a:p>
            <a:pPr marL="0" indent="0" algn="ctr">
              <a:buNone/>
            </a:pPr>
            <a:endParaRPr lang="pt-BR" b="1" u="sng" dirty="0">
              <a:solidFill>
                <a:schemeClr val="accent2"/>
              </a:solidFill>
            </a:endParaRPr>
          </a:p>
          <a:p>
            <a:pPr marL="0" indent="0" algn="ctr">
              <a:buNone/>
            </a:pPr>
            <a:r>
              <a:rPr lang="pt-BR" b="1" u="sng" dirty="0">
                <a:solidFill>
                  <a:srgbClr val="0070C0"/>
                </a:solidFill>
              </a:rPr>
              <a:t>Trabalhadores MAGISTÉRIO: 40 horas semanais</a:t>
            </a:r>
            <a:endParaRPr lang="pt-BR" b="1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pt-BR" sz="2400" b="1" dirty="0">
                <a:solidFill>
                  <a:srgbClr val="002060"/>
                </a:solidFill>
              </a:rPr>
              <a:t>(fixação limite em Lei Federal nº 11.738/2008)</a:t>
            </a:r>
          </a:p>
          <a:p>
            <a:pPr marL="0" indent="0" algn="ctr">
              <a:buNone/>
            </a:pPr>
            <a:r>
              <a:rPr lang="pt-BR" dirty="0">
                <a:solidFill>
                  <a:schemeClr val="bg1"/>
                </a:solidFill>
              </a:rPr>
              <a:t>OBS: </a:t>
            </a:r>
            <a:r>
              <a:rPr lang="pt-BR" dirty="0">
                <a:solidFill>
                  <a:srgbClr val="002060"/>
                </a:solidFill>
              </a:rPr>
              <a:t>CADA VÍNCULO DE TRABALHO (PERMITIDO ACÚMULO)</a:t>
            </a:r>
          </a:p>
        </p:txBody>
      </p:sp>
      <p:pic>
        <p:nvPicPr>
          <p:cNvPr id="7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670610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98425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pt-B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JORNADA DE TRABALHO: MAGISTÉRIO</a:t>
            </a:r>
            <a:endParaRPr lang="pt-BR" sz="2400" dirty="0">
              <a:solidFill>
                <a:srgbClr val="FF0000"/>
              </a:solidFill>
            </a:endParaRPr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>
          <a:xfrm>
            <a:off x="838200" y="1162050"/>
            <a:ext cx="10515600" cy="48815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pt-BR" sz="1100" b="1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  <a:p>
            <a:pPr marL="0" indent="0" algn="ctr">
              <a:buNone/>
            </a:pPr>
            <a:r>
              <a:rPr lang="pt-BR" b="1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Lei Federal nº 11.738/2008</a:t>
            </a:r>
          </a:p>
          <a:p>
            <a:pPr marL="0" indent="0" algn="ctr">
              <a:buNone/>
            </a:pPr>
            <a:r>
              <a:rPr lang="pt-BR" sz="2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(LIMITE 40 HORAS SEMANAIS)</a:t>
            </a:r>
          </a:p>
          <a:p>
            <a:pPr marL="0" indent="0" algn="ctr">
              <a:buNone/>
            </a:pPr>
            <a:endParaRPr lang="pt-BR" sz="1100" b="1" u="sng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  <a:p>
            <a:pPr marL="0" indent="0" algn="ctr">
              <a:buNone/>
            </a:pPr>
            <a:r>
              <a:rPr lang="pt-B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2/3</a:t>
            </a:r>
            <a:r>
              <a:rPr lang="pt-B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ATIVIDADES COM ALUNOS</a:t>
            </a:r>
          </a:p>
          <a:p>
            <a:pPr marL="0" indent="0" algn="ctr">
              <a:buNone/>
            </a:pPr>
            <a:r>
              <a:rPr lang="pt-B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1/3 </a:t>
            </a:r>
            <a:r>
              <a:rPr lang="pt-B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ATIVIDADES EXTRACLASSE</a:t>
            </a:r>
          </a:p>
          <a:p>
            <a:pPr marL="0" indent="0" algn="ctr">
              <a:buNone/>
            </a:pPr>
            <a:endParaRPr lang="pt-BR" sz="7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  <a:p>
            <a:pPr marL="0" indent="0" algn="ctr">
              <a:buNone/>
            </a:pPr>
            <a:r>
              <a:rPr lang="pt-BR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Art. 2</a:t>
            </a:r>
            <a:r>
              <a:rPr lang="pt-BR" sz="2400" b="1" u="sng" baseline="30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pt-BR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(...)</a:t>
            </a:r>
          </a:p>
          <a:p>
            <a:pPr marL="0" indent="0" algn="ctr">
              <a:buNone/>
            </a:pPr>
            <a:r>
              <a:rPr lang="pt-BR" sz="2400" dirty="0">
                <a:solidFill>
                  <a:srgbClr val="002060"/>
                </a:solidFill>
              </a:rPr>
              <a:t>§ 4</a:t>
            </a:r>
            <a:r>
              <a:rPr lang="pt-BR" sz="2400" u="sng" baseline="30000" dirty="0">
                <a:solidFill>
                  <a:srgbClr val="002060"/>
                </a:solidFill>
              </a:rPr>
              <a:t>o</a:t>
            </a:r>
            <a:r>
              <a:rPr lang="pt-BR" sz="2400" dirty="0">
                <a:solidFill>
                  <a:srgbClr val="002060"/>
                </a:solidFill>
              </a:rPr>
              <a:t>  Na composição da jornada de trabalho, observar-se-á o</a:t>
            </a:r>
            <a:r>
              <a:rPr lang="pt-BR" sz="2400" dirty="0">
                <a:solidFill>
                  <a:srgbClr val="FF0000"/>
                </a:solidFill>
              </a:rPr>
              <a:t> </a:t>
            </a:r>
            <a:r>
              <a:rPr lang="pt-BR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limite máximo de 2/3 (dois terços) da carga horária</a:t>
            </a:r>
            <a:r>
              <a:rPr lang="pt-BR" sz="2400" dirty="0">
                <a:solidFill>
                  <a:srgbClr val="FF0000"/>
                </a:solidFill>
              </a:rPr>
              <a:t> </a:t>
            </a:r>
            <a:r>
              <a:rPr lang="pt-BR" sz="2400" dirty="0">
                <a:solidFill>
                  <a:srgbClr val="002060"/>
                </a:solidFill>
              </a:rPr>
              <a:t>para o desempenho das </a:t>
            </a:r>
            <a:r>
              <a:rPr lang="pt-BR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atividades de interação com os educandos.</a:t>
            </a:r>
          </a:p>
        </p:txBody>
      </p:sp>
      <p:pic>
        <p:nvPicPr>
          <p:cNvPr id="7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283351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98425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pt-B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JORNADA DE TRABALHO: MAGISTÉRIO</a:t>
            </a:r>
            <a:endParaRPr lang="pt-BR" sz="2400" dirty="0">
              <a:solidFill>
                <a:srgbClr val="FF0000"/>
              </a:solidFill>
            </a:endParaRPr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>
          <a:xfrm>
            <a:off x="838200" y="1162050"/>
            <a:ext cx="10515600" cy="48815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pt-BR" sz="1100" b="1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  <a:p>
            <a:pPr marL="0" indent="0" algn="ctr">
              <a:buNone/>
            </a:pPr>
            <a:r>
              <a:rPr lang="pt-B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JORNADA DE TRABALHO FIXADA EM LEI LOCAL, MAS QUE DEVE RESPEITAR ESSES LIMITES</a:t>
            </a:r>
          </a:p>
          <a:p>
            <a:pPr marL="0" indent="0" algn="ctr">
              <a:buNone/>
            </a:pPr>
            <a:endParaRPr lang="pt-BR" sz="1050" b="1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  <a:p>
            <a:pPr marL="0" indent="0" algn="ctr">
              <a:buNone/>
            </a:pPr>
            <a:r>
              <a:rPr lang="pt-BR" sz="2400" b="1" dirty="0">
                <a:solidFill>
                  <a:srgbClr val="FF0000"/>
                </a:solidFill>
              </a:rPr>
              <a:t>EXEMPLO: 30 HORAS SEMANAIS</a:t>
            </a:r>
          </a:p>
          <a:p>
            <a:pPr marL="0" indent="0" algn="ctr">
              <a:buNone/>
            </a:pPr>
            <a:r>
              <a:rPr lang="pt-BR" sz="2000" b="1" dirty="0">
                <a:solidFill>
                  <a:srgbClr val="0070C0"/>
                </a:solidFill>
              </a:rPr>
              <a:t> 20 HORAS</a:t>
            </a:r>
            <a:r>
              <a:rPr lang="pt-BR" sz="2000" b="1" dirty="0">
                <a:solidFill>
                  <a:srgbClr val="002060"/>
                </a:solidFill>
              </a:rPr>
              <a:t>  = 2/3 ATIVIDADES COM ALUNOS</a:t>
            </a:r>
          </a:p>
          <a:p>
            <a:pPr marL="0" indent="0" algn="ctr">
              <a:buNone/>
            </a:pPr>
            <a:r>
              <a:rPr lang="pt-BR" sz="2000" b="1" dirty="0">
                <a:solidFill>
                  <a:srgbClr val="0070C0"/>
                </a:solidFill>
              </a:rPr>
              <a:t>10  HORAS</a:t>
            </a:r>
            <a:r>
              <a:rPr lang="pt-BR" sz="2000" b="1" dirty="0">
                <a:solidFill>
                  <a:srgbClr val="002060"/>
                </a:solidFill>
              </a:rPr>
              <a:t> = 1/3 – ATIVIDADES EXTRACLASSE</a:t>
            </a:r>
          </a:p>
          <a:p>
            <a:pPr marL="0" indent="0" algn="ctr">
              <a:buNone/>
            </a:pPr>
            <a:endParaRPr lang="pt-BR" sz="1000" b="1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pt-BR" sz="2400" b="1" dirty="0">
                <a:solidFill>
                  <a:srgbClr val="FF0000"/>
                </a:solidFill>
              </a:rPr>
              <a:t>EXEMPLO: 40 HORAS SEMANAIS</a:t>
            </a:r>
          </a:p>
          <a:p>
            <a:pPr marL="0" indent="0" algn="ctr">
              <a:buNone/>
            </a:pPr>
            <a:r>
              <a:rPr lang="pt-BR" sz="2000" b="1" dirty="0">
                <a:solidFill>
                  <a:srgbClr val="002060"/>
                </a:solidFill>
              </a:rPr>
              <a:t> </a:t>
            </a:r>
            <a:r>
              <a:rPr lang="pt-BR" sz="2000" b="1" dirty="0">
                <a:solidFill>
                  <a:srgbClr val="0070C0"/>
                </a:solidFill>
              </a:rPr>
              <a:t>26 HORAS  </a:t>
            </a:r>
            <a:r>
              <a:rPr lang="pt-BR" sz="2000" b="1" dirty="0">
                <a:solidFill>
                  <a:srgbClr val="002060"/>
                </a:solidFill>
              </a:rPr>
              <a:t>= 2/3 ATIVIDADES COM ALUNOS</a:t>
            </a:r>
          </a:p>
          <a:p>
            <a:pPr marL="0" indent="0" algn="ctr">
              <a:buNone/>
            </a:pPr>
            <a:r>
              <a:rPr lang="pt-BR" sz="2000" b="1" dirty="0">
                <a:solidFill>
                  <a:srgbClr val="0070C0"/>
                </a:solidFill>
              </a:rPr>
              <a:t>14  HORAS </a:t>
            </a:r>
            <a:r>
              <a:rPr lang="pt-BR" sz="2000" b="1" dirty="0">
                <a:solidFill>
                  <a:srgbClr val="002060"/>
                </a:solidFill>
              </a:rPr>
              <a:t>= 1/3 – ATIVIDADES EXTRACLASSE</a:t>
            </a:r>
          </a:p>
          <a:p>
            <a:pPr marL="0" indent="0" algn="ctr">
              <a:buNone/>
            </a:pPr>
            <a:endParaRPr lang="pt-BR" sz="20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marL="0" indent="0" algn="ctr">
              <a:buNone/>
            </a:pPr>
            <a:endParaRPr lang="pt-BR" sz="7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7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0270366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98425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pt-B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JORNADA DE TRABALHO: MAGISTÉRIO</a:t>
            </a:r>
            <a:endParaRPr lang="pt-BR" sz="2400" dirty="0">
              <a:solidFill>
                <a:srgbClr val="FF0000"/>
              </a:solidFill>
            </a:endParaRPr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>
          <a:xfrm>
            <a:off x="838200" y="1059656"/>
            <a:ext cx="10515600" cy="48815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pt-BR" sz="1100" b="1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  <a:p>
            <a:pPr marL="0" indent="0" algn="ctr">
              <a:buNone/>
            </a:pPr>
            <a:r>
              <a:rPr lang="pt-BR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JORNADA DE TRABALHO FIXADA EM LEI LOCAL</a:t>
            </a:r>
          </a:p>
          <a:p>
            <a:pPr marL="0" indent="0" hangingPunct="0">
              <a:buNone/>
            </a:pPr>
            <a:endParaRPr lang="pt-BR" sz="2400" dirty="0"/>
          </a:p>
          <a:p>
            <a:pPr marL="0" indent="0" algn="just" hangingPunct="0">
              <a:buNone/>
            </a:pPr>
            <a:r>
              <a:rPr lang="pt-BR" sz="2400" dirty="0">
                <a:solidFill>
                  <a:srgbClr val="002060"/>
                </a:solidFill>
              </a:rPr>
              <a:t>A Lei Federal nº 11.738/08 não definiu como deve ser utilizado o tempo restante (1/3), contudo a LDB estabeleceu a que se destina, conforme disposto no art. 67:</a:t>
            </a:r>
          </a:p>
          <a:p>
            <a:pPr marL="0" indent="0" algn="just" hangingPunct="0">
              <a:buNone/>
            </a:pPr>
            <a:endParaRPr lang="pt-BR" sz="2400" dirty="0">
              <a:solidFill>
                <a:srgbClr val="002060"/>
              </a:solidFill>
            </a:endParaRPr>
          </a:p>
          <a:p>
            <a:pPr marL="0" indent="0" algn="just" hangingPunct="0">
              <a:buNone/>
            </a:pPr>
            <a:r>
              <a:rPr lang="pt-BR" sz="2400" b="1" dirty="0">
                <a:solidFill>
                  <a:srgbClr val="002060"/>
                </a:solidFill>
              </a:rPr>
              <a:t>Art. 67 </a:t>
            </a:r>
            <a:r>
              <a:rPr lang="pt-BR" sz="2400" dirty="0">
                <a:solidFill>
                  <a:srgbClr val="002060"/>
                </a:solidFill>
              </a:rPr>
              <a:t>– Os sistemas de ensino promoverão a valorização dos profissionais da educação, assegurando-lhes, inclusive nos termos dos estatutos e dos planos de carreira do magistério público:</a:t>
            </a:r>
          </a:p>
          <a:p>
            <a:pPr marL="0" indent="0" algn="just" hangingPunct="0">
              <a:buNone/>
            </a:pPr>
            <a:r>
              <a:rPr lang="pt-BR" b="1" dirty="0">
                <a:solidFill>
                  <a:srgbClr val="002060"/>
                </a:solidFill>
              </a:rPr>
              <a:t>V – período reservado a </a:t>
            </a:r>
            <a:r>
              <a:rPr lang="pt-BR" b="1" u="sng" dirty="0">
                <a:solidFill>
                  <a:srgbClr val="002060"/>
                </a:solidFill>
              </a:rPr>
              <a:t>estudos, planejamento e avaliação</a:t>
            </a:r>
            <a:r>
              <a:rPr lang="pt-BR" b="1" dirty="0">
                <a:solidFill>
                  <a:srgbClr val="002060"/>
                </a:solidFill>
              </a:rPr>
              <a:t>, incluído na carga de trabalho;</a:t>
            </a:r>
          </a:p>
          <a:p>
            <a:pPr marL="0" indent="0" algn="ctr">
              <a:buNone/>
            </a:pPr>
            <a:endParaRPr lang="pt-BR" sz="20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marL="0" indent="0" algn="ctr">
              <a:buNone/>
            </a:pPr>
            <a:endParaRPr lang="pt-BR" sz="7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7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29927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28675" y="508000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br>
              <a:rPr lang="pt-BR" sz="6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pt-BR" sz="6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pt-BR" sz="6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5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Organização e Gestão da Educação Escolar</a:t>
            </a:r>
            <a:br>
              <a:rPr lang="pt-BR" sz="3100" b="1" dirty="0">
                <a:solidFill>
                  <a:srgbClr val="FF0000"/>
                </a:solidFill>
              </a:rPr>
            </a:br>
            <a:br>
              <a:rPr lang="pt-BR" dirty="0">
                <a:solidFill>
                  <a:srgbClr val="002060"/>
                </a:solidFill>
              </a:rPr>
            </a:br>
            <a:br>
              <a:rPr lang="pt-BR" dirty="0"/>
            </a:br>
            <a:br>
              <a:rPr lang="pt-BR" dirty="0"/>
            </a:br>
            <a:endParaRPr lang="pt-BR" dirty="0"/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>
          <a:xfrm>
            <a:off x="381001" y="1688305"/>
            <a:ext cx="11249024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pt-BR" dirty="0"/>
          </a:p>
          <a:p>
            <a:pPr marL="0" indent="0">
              <a:buNone/>
            </a:pPr>
            <a:br>
              <a:rPr lang="pt-BR" dirty="0"/>
            </a:br>
            <a:br>
              <a:rPr lang="pt-BR" dirty="0">
                <a:solidFill>
                  <a:schemeClr val="accent4"/>
                </a:solidFill>
              </a:rPr>
            </a:br>
            <a:endParaRPr lang="pt-BR" dirty="0">
              <a:solidFill>
                <a:schemeClr val="accent4"/>
              </a:solidFill>
            </a:endParaRPr>
          </a:p>
          <a:p>
            <a:pPr marL="0" indent="0" algn="ctr">
              <a:buNone/>
            </a:pPr>
            <a:endParaRPr lang="pt-BR" sz="1050" dirty="0"/>
          </a:p>
          <a:p>
            <a:pPr marL="0" indent="0" algn="ctr">
              <a:buNone/>
            </a:pPr>
            <a:endParaRPr lang="pt-BR" sz="32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pt-BR" sz="32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pt-BR" sz="2600" b="1" dirty="0">
                <a:solidFill>
                  <a:srgbClr val="FF0000"/>
                </a:solidFill>
              </a:rPr>
              <a:t>Organização Educação Escolar </a:t>
            </a:r>
            <a:r>
              <a:rPr lang="pt-BR" sz="2200" b="1" dirty="0">
                <a:solidFill>
                  <a:srgbClr val="FF0000"/>
                </a:solidFill>
              </a:rPr>
              <a:t>    </a:t>
            </a:r>
            <a:r>
              <a:rPr lang="pt-BR" sz="2600" b="1" dirty="0">
                <a:solidFill>
                  <a:srgbClr val="FF0000"/>
                </a:solidFill>
              </a:rPr>
              <a:t>Financiamento da Educação </a:t>
            </a:r>
            <a:r>
              <a:rPr lang="pt-BR" sz="2200" b="1" dirty="0">
                <a:solidFill>
                  <a:srgbClr val="FF0000"/>
                </a:solidFill>
              </a:rPr>
              <a:t>   </a:t>
            </a:r>
            <a:r>
              <a:rPr lang="pt-BR" sz="2600" b="1" dirty="0">
                <a:solidFill>
                  <a:srgbClr val="FF0000"/>
                </a:solidFill>
              </a:rPr>
              <a:t>Profissionais da Educação</a:t>
            </a:r>
          </a:p>
          <a:p>
            <a:pPr marL="0" indent="0">
              <a:buNone/>
            </a:pPr>
            <a:br>
              <a:rPr lang="pt-BR" sz="3200" dirty="0"/>
            </a:br>
            <a:endParaRPr lang="pt-BR" sz="32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Seta para baixo 4"/>
          <p:cNvSpPr/>
          <p:nvPr/>
        </p:nvSpPr>
        <p:spPr>
          <a:xfrm>
            <a:off x="2328864" y="3544091"/>
            <a:ext cx="485774" cy="760490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Seta para baixo 5"/>
          <p:cNvSpPr/>
          <p:nvPr/>
        </p:nvSpPr>
        <p:spPr>
          <a:xfrm>
            <a:off x="5853113" y="3544092"/>
            <a:ext cx="485774" cy="760489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Elipse 7"/>
          <p:cNvSpPr/>
          <p:nvPr/>
        </p:nvSpPr>
        <p:spPr>
          <a:xfrm>
            <a:off x="4186238" y="1688305"/>
            <a:ext cx="3819524" cy="1587064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DIREITO À EDUCAÇÃO</a:t>
            </a:r>
            <a:endParaRPr lang="pt-BR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pt-BR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ART. 205 CF/88</a:t>
            </a:r>
            <a:endParaRPr lang="pt-BR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eta para baixo 5">
            <a:extLst>
              <a:ext uri="{FF2B5EF4-FFF2-40B4-BE49-F238E27FC236}">
                <a16:creationId xmlns:a16="http://schemas.microsoft.com/office/drawing/2014/main" id="{ED795862-5E26-4AA5-27EE-ABA2059F02C7}"/>
              </a:ext>
            </a:extLst>
          </p:cNvPr>
          <p:cNvSpPr/>
          <p:nvPr/>
        </p:nvSpPr>
        <p:spPr>
          <a:xfrm>
            <a:off x="9377362" y="3534805"/>
            <a:ext cx="485774" cy="769776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36298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m 12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51202" name="Título 3"/>
          <p:cNvSpPr>
            <a:spLocks noGrp="1"/>
          </p:cNvSpPr>
          <p:nvPr>
            <p:ph type="title"/>
          </p:nvPr>
        </p:nvSpPr>
        <p:spPr>
          <a:xfrm>
            <a:off x="2576286" y="5566735"/>
            <a:ext cx="7837714" cy="1088571"/>
          </a:xfrm>
        </p:spPr>
        <p:txBody>
          <a:bodyPr/>
          <a:lstStyle/>
          <a:p>
            <a:pPr eaLnBrk="1" hangingPunct="1"/>
            <a:r>
              <a:rPr lang="pt-BR" altLang="pt-BR" sz="2286" b="1" dirty="0"/>
              <a:t>publicaeducacional.com.br</a:t>
            </a:r>
          </a:p>
        </p:txBody>
      </p:sp>
      <p:sp>
        <p:nvSpPr>
          <p:cNvPr id="8" name="Espaço Reservado para Conteúdo 7"/>
          <p:cNvSpPr>
            <a:spLocks noGrp="1"/>
          </p:cNvSpPr>
          <p:nvPr>
            <p:ph sz="half" idx="1"/>
          </p:nvPr>
        </p:nvSpPr>
        <p:spPr>
          <a:xfrm>
            <a:off x="1927679" y="3660322"/>
            <a:ext cx="3846286" cy="4310440"/>
          </a:xfrm>
        </p:spPr>
        <p:txBody>
          <a:bodyPr rtlCol="0">
            <a:normAutofit/>
          </a:bodyPr>
          <a:lstStyle/>
          <a:p>
            <a:pPr marL="0" indent="0" algn="ctr">
              <a:spcBef>
                <a:spcPts val="0"/>
              </a:spcBef>
              <a:buClr>
                <a:srgbClr val="4F81BD">
                  <a:lumMod val="75000"/>
                </a:srgbClr>
              </a:buClr>
              <a:buNone/>
              <a:defRPr/>
            </a:pPr>
            <a:r>
              <a:rPr lang="pt-BR" sz="181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  </a:t>
            </a:r>
          </a:p>
          <a:p>
            <a:pPr marL="0" indent="0" algn="ctr">
              <a:spcBef>
                <a:spcPts val="0"/>
              </a:spcBef>
              <a:buClr>
                <a:srgbClr val="4F81BD">
                  <a:lumMod val="75000"/>
                </a:srgbClr>
              </a:buClr>
              <a:buNone/>
              <a:defRPr/>
            </a:pPr>
            <a:r>
              <a:rPr lang="pt-BR" sz="1905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 Graboski Advogados Associados</a:t>
            </a:r>
          </a:p>
          <a:p>
            <a:pPr marL="0" indent="0">
              <a:spcBef>
                <a:spcPts val="0"/>
              </a:spcBef>
              <a:buClr>
                <a:srgbClr val="4F81BD">
                  <a:lumMod val="75000"/>
                </a:srgbClr>
              </a:buClr>
              <a:buNone/>
              <a:defRPr/>
            </a:pPr>
            <a:r>
              <a:rPr lang="pt-BR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</a:t>
            </a:r>
          </a:p>
          <a:p>
            <a:pPr marL="0" indent="0">
              <a:spcBef>
                <a:spcPts val="0"/>
              </a:spcBef>
              <a:buClr>
                <a:srgbClr val="4F81BD">
                  <a:lumMod val="75000"/>
                </a:srgbClr>
              </a:buClr>
              <a:buNone/>
              <a:defRPr/>
            </a:pPr>
            <a:r>
              <a:rPr lang="pt-BR" sz="1905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     @</a:t>
            </a:r>
            <a:r>
              <a:rPr lang="pt-BR" sz="1905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graboskiadvogados</a:t>
            </a:r>
            <a:endParaRPr lang="pt-BR" sz="1905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spcBef>
                <a:spcPts val="0"/>
              </a:spcBef>
              <a:buClr>
                <a:srgbClr val="4F81BD">
                  <a:lumMod val="75000"/>
                </a:srgbClr>
              </a:buClr>
              <a:buNone/>
              <a:defRPr/>
            </a:pPr>
            <a:endParaRPr lang="pt-BR" sz="1810" b="1" u="sng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spcBef>
                <a:spcPts val="0"/>
              </a:spcBef>
              <a:buClr>
                <a:srgbClr val="4F81BD">
                  <a:lumMod val="75000"/>
                </a:srgbClr>
              </a:buClr>
              <a:buNone/>
              <a:defRPr/>
            </a:pPr>
            <a:r>
              <a:rPr lang="pt-BR" sz="181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         </a:t>
            </a:r>
          </a:p>
          <a:p>
            <a:pPr marL="0" indent="0">
              <a:spcBef>
                <a:spcPts val="0"/>
              </a:spcBef>
              <a:buClr>
                <a:srgbClr val="4F81BD">
                  <a:lumMod val="75000"/>
                </a:srgbClr>
              </a:buClr>
              <a:buNone/>
              <a:defRPr/>
            </a:pPr>
            <a:r>
              <a:rPr lang="pt-BR" sz="181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         </a:t>
            </a:r>
            <a:r>
              <a:rPr lang="pt-BR" sz="1714" b="1" dirty="0">
                <a:latin typeface="Arial" pitchFamily="34" charset="0"/>
                <a:cs typeface="Arial" pitchFamily="34" charset="0"/>
              </a:rPr>
              <a:t>graboskiadvogados.com.br</a:t>
            </a:r>
          </a:p>
          <a:p>
            <a:pPr marL="0" indent="0">
              <a:spcBef>
                <a:spcPts val="0"/>
              </a:spcBef>
              <a:buClr>
                <a:srgbClr val="4F81BD">
                  <a:lumMod val="75000"/>
                </a:srgbClr>
              </a:buClr>
              <a:buNone/>
              <a:defRPr/>
            </a:pPr>
            <a:r>
              <a:rPr lang="pt-BR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  </a:t>
            </a:r>
            <a:endParaRPr lang="pt-BR" dirty="0"/>
          </a:p>
          <a:p>
            <a:pPr>
              <a:defRPr/>
            </a:pPr>
            <a:endParaRPr lang="pt-BR" dirty="0"/>
          </a:p>
          <a:p>
            <a:pPr>
              <a:defRPr/>
            </a:pPr>
            <a:endParaRPr lang="pt-BR" dirty="0"/>
          </a:p>
        </p:txBody>
      </p:sp>
      <p:sp>
        <p:nvSpPr>
          <p:cNvPr id="51204" name="Espaço Reservado para Texto 6"/>
          <p:cNvSpPr>
            <a:spLocks noGrp="1"/>
          </p:cNvSpPr>
          <p:nvPr>
            <p:ph sz="half" idx="2"/>
          </p:nvPr>
        </p:nvSpPr>
        <p:spPr>
          <a:xfrm>
            <a:off x="6281965" y="3977822"/>
            <a:ext cx="3846286" cy="4310440"/>
          </a:xfrm>
        </p:spPr>
        <p:txBody>
          <a:bodyPr/>
          <a:lstStyle/>
          <a:p>
            <a:pPr marL="0" indent="0" algn="ctr">
              <a:spcBef>
                <a:spcPct val="0"/>
              </a:spcBef>
              <a:buClr>
                <a:srgbClr val="376092"/>
              </a:buClr>
              <a:buNone/>
            </a:pPr>
            <a:r>
              <a:rPr lang="pt-BR" altLang="pt-BR" sz="1905" b="1">
                <a:solidFill>
                  <a:srgbClr val="4F81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Pública Educacional</a:t>
            </a:r>
          </a:p>
          <a:p>
            <a:pPr marL="0" indent="0">
              <a:spcBef>
                <a:spcPct val="0"/>
              </a:spcBef>
              <a:buClr>
                <a:srgbClr val="376092"/>
              </a:buClr>
              <a:buNone/>
            </a:pPr>
            <a:r>
              <a:rPr lang="pt-BR" altLang="pt-BR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</a:p>
          <a:p>
            <a:pPr marL="0" indent="0">
              <a:spcBef>
                <a:spcPct val="0"/>
              </a:spcBef>
              <a:buClr>
                <a:srgbClr val="376092"/>
              </a:buClr>
              <a:buNone/>
            </a:pPr>
            <a:r>
              <a:rPr lang="pt-BR" altLang="pt-BR" sz="1905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</a:t>
            </a:r>
          </a:p>
          <a:p>
            <a:pPr marL="0" indent="0">
              <a:spcBef>
                <a:spcPct val="0"/>
              </a:spcBef>
              <a:buClr>
                <a:srgbClr val="376092"/>
              </a:buClr>
              <a:buNone/>
            </a:pPr>
            <a:r>
              <a:rPr lang="pt-BR" altLang="pt-BR" sz="1905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@publicaeducacional</a:t>
            </a:r>
            <a:endParaRPr lang="pt-BR" altLang="pt-BR" sz="1810" b="1" u="sng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Bef>
                <a:spcPct val="0"/>
              </a:spcBef>
              <a:buClr>
                <a:srgbClr val="376092"/>
              </a:buClr>
              <a:buNone/>
            </a:pPr>
            <a:r>
              <a:rPr lang="pt-BR" altLang="pt-BR" sz="1810" b="1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</a:t>
            </a:r>
          </a:p>
          <a:p>
            <a:pPr marL="0" indent="0">
              <a:spcBef>
                <a:spcPct val="0"/>
              </a:spcBef>
              <a:buClr>
                <a:srgbClr val="376092"/>
              </a:buClr>
              <a:buNone/>
            </a:pPr>
            <a:r>
              <a:rPr lang="pt-BR" altLang="pt-BR" sz="1810" b="1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</a:t>
            </a:r>
            <a:endParaRPr lang="pt-BR" altLang="pt-BR" sz="1714" b="1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 descr="C:\Users\Silvio\Desktop\public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27966" y="163286"/>
            <a:ext cx="4640035" cy="349703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4099" name="Picture 3" descr="C:\Users\Silvio\Desktop\graboski ícon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1" y="163286"/>
            <a:ext cx="4434417" cy="349703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51207" name="Picture 3" descr="C:\Users\Silvio\Desktop\facebook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0595" y="3891643"/>
            <a:ext cx="610810" cy="609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8" name="Picture 6" descr="C:\Users\Silvio\Desktop\instagram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8738" y="4850192"/>
            <a:ext cx="577548" cy="580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9" name="Picture 5" descr="C:\Users\Silvio\Desktop\site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0490" y="5699881"/>
            <a:ext cx="579059" cy="577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10" name="Picture 3" descr="C:\Users\Silvio\Desktop\facebook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7238" y="3891643"/>
            <a:ext cx="610810" cy="609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11" name="Picture 6" descr="C:\Users\Silvio\Desktop\instagram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3524" y="4909156"/>
            <a:ext cx="579060" cy="580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12" name="Picture 5" descr="C:\Users\Silvio\Desktop\site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1190" y="5702905"/>
            <a:ext cx="612322" cy="61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46117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1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28675" y="508000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br>
              <a:rPr lang="pt-BR" sz="6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pt-BR" sz="6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pt-BR" dirty="0"/>
            </a:br>
            <a:br>
              <a:rPr lang="pt-BR" dirty="0"/>
            </a:br>
            <a:endParaRPr lang="pt-BR" dirty="0"/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>
          <a:xfrm>
            <a:off x="838200" y="1605756"/>
            <a:ext cx="10515600" cy="4351338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pt-BR" dirty="0"/>
          </a:p>
          <a:p>
            <a:pPr marL="0" indent="0" algn="ctr">
              <a:buNone/>
            </a:pPr>
            <a:endParaRPr lang="pt-BR" b="1" dirty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pt-BR" b="1" dirty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pt-BR" sz="4500" b="1" dirty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pt-BR" sz="4800" b="1" dirty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pt-BR" sz="1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Princípio da Legalidade</a:t>
            </a:r>
          </a:p>
          <a:p>
            <a:pPr marL="0" indent="0" algn="ctr">
              <a:buNone/>
            </a:pPr>
            <a:r>
              <a:rPr lang="pt-BR" sz="1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(Art. 37 da CF/88)</a:t>
            </a:r>
          </a:p>
          <a:p>
            <a:pPr marL="0" indent="0" algn="ctr">
              <a:buNone/>
            </a:pPr>
            <a:br>
              <a:rPr lang="pt-BR" dirty="0"/>
            </a:br>
            <a:br>
              <a:rPr lang="pt-BR" b="1" dirty="0"/>
            </a:br>
            <a:r>
              <a:rPr lang="pt-BR" sz="11200" dirty="0">
                <a:solidFill>
                  <a:srgbClr val="002060"/>
                </a:solidFill>
              </a:rPr>
              <a:t>“Significa que o administrador público está, em toda a sua atividade funcional, sujeito aos </a:t>
            </a:r>
            <a:r>
              <a:rPr lang="pt-BR" sz="11200" dirty="0">
                <a:solidFill>
                  <a:srgbClr val="FF0000"/>
                </a:solidFill>
              </a:rPr>
              <a:t>mandamentos da lei </a:t>
            </a:r>
            <a:r>
              <a:rPr lang="pt-BR" sz="11200" dirty="0">
                <a:solidFill>
                  <a:srgbClr val="002060"/>
                </a:solidFill>
              </a:rPr>
              <a:t>e às exigências do bem comum, e deles não se pode afastar ou desviar, sob </a:t>
            </a:r>
            <a:r>
              <a:rPr lang="pt-BR" sz="11200" dirty="0">
                <a:solidFill>
                  <a:srgbClr val="FF0000"/>
                </a:solidFill>
              </a:rPr>
              <a:t>pena de praticar ato inválido </a:t>
            </a:r>
            <a:r>
              <a:rPr lang="pt-BR" sz="11200" dirty="0">
                <a:solidFill>
                  <a:srgbClr val="002060"/>
                </a:solidFill>
              </a:rPr>
              <a:t>e opor-se a responsabilidade disciplinar, civil e criminal, conforme o caso”</a:t>
            </a:r>
          </a:p>
          <a:p>
            <a:pPr marL="0" indent="0" algn="ctr">
              <a:buNone/>
            </a:pPr>
            <a:r>
              <a:rPr lang="pt-BR" sz="6400" dirty="0">
                <a:solidFill>
                  <a:srgbClr val="002060"/>
                </a:solidFill>
              </a:rPr>
              <a:t>(HELY LOPES MEIRELLES. Direito Administrativo Brasileiro, Malheiros, Ed. 42, pg. 93)</a:t>
            </a:r>
            <a:br>
              <a:rPr lang="pt-BR" sz="9600" dirty="0">
                <a:solidFill>
                  <a:schemeClr val="bg1"/>
                </a:solidFill>
              </a:rPr>
            </a:br>
            <a:endParaRPr lang="pt-BR" sz="1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pt-BR" sz="32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pt-BR" sz="32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br>
              <a:rPr lang="pt-BR" sz="3200" dirty="0"/>
            </a:br>
            <a:endParaRPr lang="pt-BR" sz="32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Seta para baixo 5"/>
          <p:cNvSpPr/>
          <p:nvPr/>
        </p:nvSpPr>
        <p:spPr>
          <a:xfrm>
            <a:off x="5719763" y="1886742"/>
            <a:ext cx="485774" cy="619125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Elipse 7"/>
          <p:cNvSpPr/>
          <p:nvPr/>
        </p:nvSpPr>
        <p:spPr>
          <a:xfrm>
            <a:off x="4052888" y="585787"/>
            <a:ext cx="3819524" cy="1114425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EDUCAÇÃO PÚBLICA</a:t>
            </a:r>
          </a:p>
        </p:txBody>
      </p:sp>
      <p:pic>
        <p:nvPicPr>
          <p:cNvPr id="10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505" y="5479732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636847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2046</TotalTime>
  <Words>5726</Words>
  <Application>Microsoft Office PowerPoint</Application>
  <PresentationFormat>Widescreen</PresentationFormat>
  <Paragraphs>678</Paragraphs>
  <Slides>80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80</vt:i4>
      </vt:variant>
    </vt:vector>
  </HeadingPairs>
  <TitlesOfParts>
    <vt:vector size="85" baseType="lpstr">
      <vt:lpstr>Arial</vt:lpstr>
      <vt:lpstr>Calibri</vt:lpstr>
      <vt:lpstr>Calibri Light</vt:lpstr>
      <vt:lpstr>Wingdings</vt:lpstr>
      <vt:lpstr>Tema do Office</vt:lpstr>
      <vt:lpstr>Apresentação do PowerPoint</vt:lpstr>
      <vt:lpstr>Apresentação do PowerPoint</vt:lpstr>
      <vt:lpstr>  A legislação educacional é essencial e se aplica a todos aqueles envolvidos no processo educacional!  </vt:lpstr>
      <vt:lpstr>Art. 205 da CF/88 </vt:lpstr>
      <vt:lpstr> O que isso significa? </vt:lpstr>
      <vt:lpstr>  SERVIDOR     PROFISSIONAL DA EDUCAÇÃO   </vt:lpstr>
      <vt:lpstr>   Organização e Gestão da Educação Escolar    </vt:lpstr>
      <vt:lpstr>   Organização e Gestão da Educação Escolar    </vt:lpstr>
      <vt:lpstr>    </vt:lpstr>
      <vt:lpstr>Apresentação do PowerPoint</vt:lpstr>
      <vt:lpstr>Bases da Legislação Educacional Nacional</vt:lpstr>
      <vt:lpstr>Você resolve essas questões? </vt:lpstr>
      <vt:lpstr>Você resolve essas questões? </vt:lpstr>
      <vt:lpstr>Acúmulo de Cargos, Empregos e Funções NO MAGISTÉRIO</vt:lpstr>
      <vt:lpstr>Apresentação do PowerPoint</vt:lpstr>
      <vt:lpstr>1 - ORGANIZAÇÃO DA EDUCAÇÃO ESCOLAR</vt:lpstr>
      <vt:lpstr>ORGANIZAÇÃO DA EDUCAÇÃO ESCOLAR</vt:lpstr>
      <vt:lpstr>Apresentação do PowerPoint</vt:lpstr>
      <vt:lpstr>EDUCACAÇÃO ESCOLAR</vt:lpstr>
      <vt:lpstr>EDUCACAÇÃO ESCOLAR</vt:lpstr>
      <vt:lpstr>EDUCAÇÃO ESCOLAR</vt:lpstr>
      <vt:lpstr>Hierarquia das Normas</vt:lpstr>
      <vt:lpstr>Hierarquia das Normas</vt:lpstr>
      <vt:lpstr>Hierarquia das Normas</vt:lpstr>
      <vt:lpstr>Composição EDUCAÇÃO ESCOLAR</vt:lpstr>
      <vt:lpstr>Composição EDUCAÇÃO ESCOLAR</vt:lpstr>
      <vt:lpstr>Composição EDUCAÇÃO ESCOLAR</vt:lpstr>
      <vt:lpstr>Composição EDUCAÇÃO ESCOLAR</vt:lpstr>
      <vt:lpstr>ENSINO OBRIGATÓRIO</vt:lpstr>
      <vt:lpstr>ENSINO OBRIGATÓRIO</vt:lpstr>
      <vt:lpstr>O que significa: ENSINO é OBRIGATÓRIO?</vt:lpstr>
      <vt:lpstr>O que significa: ENSINO é OBRIGATÓRIO?</vt:lpstr>
      <vt:lpstr>E O ENSINO DOMICILIAR (homeschooling)?</vt:lpstr>
      <vt:lpstr>E O ENSINO DOMICILIAR (homeschooling)?</vt:lpstr>
      <vt:lpstr>ENSINO DOMICILIAR (homeschooling)</vt:lpstr>
      <vt:lpstr>ENSINO DOMICILIAR (homeschooling)</vt:lpstr>
      <vt:lpstr>NÃO CONFUNDIR!</vt:lpstr>
      <vt:lpstr> ENSINO REMOTO / HÍBRIDO Anos Letivos 2020 e 2021 </vt:lpstr>
      <vt:lpstr>Condutas em Ambiente Escolar</vt:lpstr>
      <vt:lpstr>Condutas em Ambiente Escolar</vt:lpstr>
      <vt:lpstr>Condutas em Ambiente Escolar</vt:lpstr>
      <vt:lpstr>Condutas em Ambiente Escolar</vt:lpstr>
      <vt:lpstr>Condutas em Ambiente Escolar</vt:lpstr>
      <vt:lpstr>NORMAS COMPLEMENTARES ESTADOS, D.F. E MUNICÍPIOS</vt:lpstr>
      <vt:lpstr> Principais providências da Gestão da Educação Municipal: </vt:lpstr>
      <vt:lpstr>2 - FINANCIAMENTO E GESTÃO DA EDUCAÇÃO</vt:lpstr>
      <vt:lpstr>FINANCIAMENTO DA EDUCAÇÃO</vt:lpstr>
      <vt:lpstr>GESTÃO DOS RECURSOS DA EDUCAÇÃO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  3 - PROFISSIONAIS DA EDUCAÇÃO </vt:lpstr>
      <vt:lpstr>DIREITOS! </vt:lpstr>
      <vt:lpstr>PLANO DE CARREIRA </vt:lpstr>
      <vt:lpstr>PLANO DE CARREIRA: LEI LOCAL</vt:lpstr>
      <vt:lpstr>PLANO DE CARREIRA: LEI LOCAL</vt:lpstr>
      <vt:lpstr>PLANO DE CARREIRA</vt:lpstr>
      <vt:lpstr>PLANO DE CARREIRA  </vt:lpstr>
      <vt:lpstr>PLANO DE CARREIRA: é condição necessária para a garantia da profissionalização dos que atuam no ensino.   </vt:lpstr>
      <vt:lpstr>PLANO DE CARREIRA</vt:lpstr>
      <vt:lpstr>PLANO DE CARREIRA</vt:lpstr>
      <vt:lpstr>Apresentação do PowerPoint</vt:lpstr>
      <vt:lpstr>Apresentação do PowerPoint</vt:lpstr>
      <vt:lpstr>JORNADA DE TRABALHO</vt:lpstr>
      <vt:lpstr>JORNADA DE TRABALHO: MAGISTÉRIO</vt:lpstr>
      <vt:lpstr>JORNADA DE TRABALHO: MAGISTÉRIO</vt:lpstr>
      <vt:lpstr>JORNADA DE TRABALHO: MAGISTÉRIO</vt:lpstr>
      <vt:lpstr>publicaeducacional.com.br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Gabriel</dc:creator>
  <cp:lastModifiedBy>Graboski Advogados</cp:lastModifiedBy>
  <cp:revision>131</cp:revision>
  <dcterms:created xsi:type="dcterms:W3CDTF">2021-09-29T13:34:55Z</dcterms:created>
  <dcterms:modified xsi:type="dcterms:W3CDTF">2023-02-06T14:55:43Z</dcterms:modified>
</cp:coreProperties>
</file>