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Default Extension="wmv" ContentType="video/x-ms-wm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Masters/slideMaster14.xml" ContentType="application/vnd.openxmlformats-officedocument.presentationml.slideMaster+xml"/>
  <Override PartName="/ppt/slideMasters/slideMaster15.xml" ContentType="application/vnd.openxmlformats-officedocument.presentationml.slideMaster+xml"/>
  <Override PartName="/ppt/slideMasters/slideMaster16.xml" ContentType="application/vnd.openxmlformats-officedocument.presentationml.slideMaster+xml"/>
  <Override PartName="/ppt/slideMasters/slideMaster17.xml" ContentType="application/vnd.openxmlformats-officedocument.presentationml.slideMaster+xml"/>
  <Override PartName="/ppt/slideMasters/slideMaster18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slides/slide124.xml" ContentType="application/vnd.openxmlformats-officedocument.presentationml.slide+xml"/>
  <Override PartName="/ppt/slides/slide125.xml" ContentType="application/vnd.openxmlformats-officedocument.presentationml.slide+xml"/>
  <Override PartName="/ppt/slides/slide126.xml" ContentType="application/vnd.openxmlformats-officedocument.presentationml.slide+xml"/>
  <Override PartName="/ppt/slides/slide127.xml" ContentType="application/vnd.openxmlformats-officedocument.presentationml.slide+xml"/>
  <Override PartName="/ppt/slides/slide128.xml" ContentType="application/vnd.openxmlformats-officedocument.presentationml.slide+xml"/>
  <Override PartName="/ppt/slides/slide129.xml" ContentType="application/vnd.openxmlformats-officedocument.presentationml.slide+xml"/>
  <Override PartName="/ppt/slides/slide130.xml" ContentType="application/vnd.openxmlformats-officedocument.presentationml.slide+xml"/>
  <Override PartName="/ppt/slides/slide131.xml" ContentType="application/vnd.openxmlformats-officedocument.presentationml.slide+xml"/>
  <Override PartName="/ppt/slides/slide132.xml" ContentType="application/vnd.openxmlformats-officedocument.presentationml.slide+xml"/>
  <Override PartName="/ppt/slides/slide133.xml" ContentType="application/vnd.openxmlformats-officedocument.presentationml.slide+xml"/>
  <Override PartName="/ppt/slides/slide134.xml" ContentType="application/vnd.openxmlformats-officedocument.presentationml.slide+xml"/>
  <Override PartName="/ppt/slides/slide135.xml" ContentType="application/vnd.openxmlformats-officedocument.presentationml.slide+xml"/>
  <Override PartName="/ppt/slides/slide136.xml" ContentType="application/vnd.openxmlformats-officedocument.presentationml.slide+xml"/>
  <Override PartName="/ppt/slides/slide137.xml" ContentType="application/vnd.openxmlformats-officedocument.presentationml.slide+xml"/>
  <Override PartName="/ppt/slides/slide138.xml" ContentType="application/vnd.openxmlformats-officedocument.presentationml.slide+xml"/>
  <Override PartName="/ppt/slides/slide139.xml" ContentType="application/vnd.openxmlformats-officedocument.presentationml.slide+xml"/>
  <Override PartName="/ppt/slides/slide140.xml" ContentType="application/vnd.openxmlformats-officedocument.presentationml.slide+xml"/>
  <Override PartName="/ppt/slides/slide141.xml" ContentType="application/vnd.openxmlformats-officedocument.presentationml.slide+xml"/>
  <Override PartName="/ppt/slides/slide142.xml" ContentType="application/vnd.openxmlformats-officedocument.presentationml.slide+xml"/>
  <Override PartName="/ppt/slides/slide143.xml" ContentType="application/vnd.openxmlformats-officedocument.presentationml.slide+xml"/>
  <Override PartName="/ppt/slides/slide144.xml" ContentType="application/vnd.openxmlformats-officedocument.presentationml.slide+xml"/>
  <Override PartName="/ppt/slides/slide145.xml" ContentType="application/vnd.openxmlformats-officedocument.presentationml.slide+xml"/>
  <Override PartName="/ppt/slides/slide146.xml" ContentType="application/vnd.openxmlformats-officedocument.presentationml.slide+xml"/>
  <Override PartName="/ppt/slides/slide147.xml" ContentType="application/vnd.openxmlformats-officedocument.presentationml.slide+xml"/>
  <Override PartName="/ppt/slides/slide148.xml" ContentType="application/vnd.openxmlformats-officedocument.presentationml.slide+xml"/>
  <Override PartName="/ppt/slides/slide149.xml" ContentType="application/vnd.openxmlformats-officedocument.presentationml.slide+xml"/>
  <Override PartName="/ppt/slides/slide150.xml" ContentType="application/vnd.openxmlformats-officedocument.presentationml.slide+xml"/>
  <Override PartName="/ppt/slides/slide151.xml" ContentType="application/vnd.openxmlformats-officedocument.presentationml.slide+xml"/>
  <Override PartName="/ppt/slides/slide152.xml" ContentType="application/vnd.openxmlformats-officedocument.presentationml.slide+xml"/>
  <Override PartName="/ppt/slides/slide153.xml" ContentType="application/vnd.openxmlformats-officedocument.presentationml.slide+xml"/>
  <Override PartName="/ppt/slides/slide154.xml" ContentType="application/vnd.openxmlformats-officedocument.presentationml.slide+xml"/>
  <Override PartName="/ppt/slides/slide155.xml" ContentType="application/vnd.openxmlformats-officedocument.presentationml.slide+xml"/>
  <Override PartName="/ppt/slides/slide156.xml" ContentType="application/vnd.openxmlformats-officedocument.presentationml.slide+xml"/>
  <Override PartName="/ppt/slides/slide157.xml" ContentType="application/vnd.openxmlformats-officedocument.presentationml.slide+xml"/>
  <Override PartName="/ppt/slides/slide158.xml" ContentType="application/vnd.openxmlformats-officedocument.presentationml.slide+xml"/>
  <Override PartName="/ppt/slides/slide159.xml" ContentType="application/vnd.openxmlformats-officedocument.presentationml.slide+xml"/>
  <Override PartName="/ppt/slides/slide160.xml" ContentType="application/vnd.openxmlformats-officedocument.presentationml.slide+xml"/>
  <Override PartName="/ppt/slides/slide161.xml" ContentType="application/vnd.openxmlformats-officedocument.presentationml.slide+xml"/>
  <Override PartName="/ppt/slides/slide162.xml" ContentType="application/vnd.openxmlformats-officedocument.presentationml.slide+xml"/>
  <Override PartName="/ppt/slides/slide163.xml" ContentType="application/vnd.openxmlformats-officedocument.presentationml.slide+xml"/>
  <Override PartName="/ppt/slides/slide164.xml" ContentType="application/vnd.openxmlformats-officedocument.presentationml.slide+xml"/>
  <Override PartName="/ppt/slides/slide165.xml" ContentType="application/vnd.openxmlformats-officedocument.presentationml.slide+xml"/>
  <Override PartName="/ppt/slides/slide166.xml" ContentType="application/vnd.openxmlformats-officedocument.presentationml.slide+xml"/>
  <Override PartName="/ppt/slides/slide167.xml" ContentType="application/vnd.openxmlformats-officedocument.presentationml.slide+xml"/>
  <Override PartName="/ppt/slides/slide168.xml" ContentType="application/vnd.openxmlformats-officedocument.presentationml.slide+xml"/>
  <Override PartName="/ppt/slides/slide169.xml" ContentType="application/vnd.openxmlformats-officedocument.presentationml.slide+xml"/>
  <Override PartName="/ppt/slides/slide170.xml" ContentType="application/vnd.openxmlformats-officedocument.presentationml.slide+xml"/>
  <Override PartName="/ppt/slides/slide171.xml" ContentType="application/vnd.openxmlformats-officedocument.presentationml.slide+xml"/>
  <Override PartName="/ppt/slides/slide172.xml" ContentType="application/vnd.openxmlformats-officedocument.presentationml.slide+xml"/>
  <Override PartName="/ppt/slides/slide173.xml" ContentType="application/vnd.openxmlformats-officedocument.presentationml.slide+xml"/>
  <Override PartName="/ppt/slides/slide174.xml" ContentType="application/vnd.openxmlformats-officedocument.presentationml.slide+xml"/>
  <Override PartName="/ppt/slides/slide175.xml" ContentType="application/vnd.openxmlformats-officedocument.presentationml.slide+xml"/>
  <Override PartName="/ppt/slides/slide176.xml" ContentType="application/vnd.openxmlformats-officedocument.presentationml.slide+xml"/>
  <Override PartName="/ppt/slides/slide177.xml" ContentType="application/vnd.openxmlformats-officedocument.presentationml.slide+xml"/>
  <Override PartName="/ppt/slides/slide178.xml" ContentType="application/vnd.openxmlformats-officedocument.presentationml.slide+xml"/>
  <Override PartName="/ppt/slides/slide179.xml" ContentType="application/vnd.openxmlformats-officedocument.presentationml.slide+xml"/>
  <Override PartName="/ppt/slides/slide180.xml" ContentType="application/vnd.openxmlformats-officedocument.presentationml.slide+xml"/>
  <Override PartName="/ppt/slides/slide181.xml" ContentType="application/vnd.openxmlformats-officedocument.presentationml.slide+xml"/>
  <Override PartName="/ppt/slides/slide182.xml" ContentType="application/vnd.openxmlformats-officedocument.presentationml.slide+xml"/>
  <Override PartName="/ppt/slides/slide183.xml" ContentType="application/vnd.openxmlformats-officedocument.presentationml.slide+xml"/>
  <Override PartName="/ppt/slides/slide184.xml" ContentType="application/vnd.openxmlformats-officedocument.presentationml.slide+xml"/>
  <Override PartName="/ppt/slides/slide185.xml" ContentType="application/vnd.openxmlformats-officedocument.presentationml.slide+xml"/>
  <Override PartName="/ppt/slides/slide186.xml" ContentType="application/vnd.openxmlformats-officedocument.presentationml.slide+xml"/>
  <Override PartName="/ppt/slides/slide187.xml" ContentType="application/vnd.openxmlformats-officedocument.presentationml.slide+xml"/>
  <Override PartName="/ppt/slides/slide188.xml" ContentType="application/vnd.openxmlformats-officedocument.presentationml.slide+xml"/>
  <Override PartName="/ppt/slides/slide189.xml" ContentType="application/vnd.openxmlformats-officedocument.presentationml.slide+xml"/>
  <Override PartName="/ppt/slides/slide190.xml" ContentType="application/vnd.openxmlformats-officedocument.presentationml.slide+xml"/>
  <Override PartName="/ppt/slides/slide191.xml" ContentType="application/vnd.openxmlformats-officedocument.presentationml.slide+xml"/>
  <Override PartName="/ppt/slides/slide192.xml" ContentType="application/vnd.openxmlformats-officedocument.presentationml.slide+xml"/>
  <Override PartName="/ppt/slides/slide193.xml" ContentType="application/vnd.openxmlformats-officedocument.presentationml.slide+xml"/>
  <Override PartName="/ppt/slides/slide194.xml" ContentType="application/vnd.openxmlformats-officedocument.presentationml.slide+xml"/>
  <Override PartName="/ppt/slides/slide19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theme/theme2.xml" ContentType="application/vnd.openxmlformats-officedocument.theme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theme/theme3.xml" ContentType="application/vnd.openxmlformats-officedocument.theme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theme/theme4.xml" ContentType="application/vnd.openxmlformats-officedocument.theme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theme/theme5.xml" ContentType="application/vnd.openxmlformats-officedocument.theme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theme/theme6.xml" ContentType="application/vnd.openxmlformats-officedocument.theme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theme/theme7.xml" ContentType="application/vnd.openxmlformats-officedocument.theme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Layouts/slideLayout15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Layouts/slideLayout154.xml" ContentType="application/vnd.openxmlformats-officedocument.presentationml.slideLayout+xml"/>
  <Override PartName="/ppt/slideLayouts/slideLayout155.xml" ContentType="application/vnd.openxmlformats-officedocument.presentationml.slideLayout+xml"/>
  <Override PartName="/ppt/slideLayouts/slideLayout156.xml" ContentType="application/vnd.openxmlformats-officedocument.presentationml.slideLayout+xml"/>
  <Override PartName="/ppt/slideLayouts/slideLayout157.xml" ContentType="application/vnd.openxmlformats-officedocument.presentationml.slideLayout+xml"/>
  <Override PartName="/ppt/slideLayouts/slideLayout158.xml" ContentType="application/vnd.openxmlformats-officedocument.presentationml.slideLayout+xml"/>
  <Override PartName="/ppt/slideLayouts/slideLayout159.xml" ContentType="application/vnd.openxmlformats-officedocument.presentationml.slideLayout+xml"/>
  <Override PartName="/ppt/slideLayouts/slideLayout160.xml" ContentType="application/vnd.openxmlformats-officedocument.presentationml.slideLayout+xml"/>
  <Override PartName="/ppt/slideLayouts/slideLayout161.xml" ContentType="application/vnd.openxmlformats-officedocument.presentationml.slideLayout+xml"/>
  <Override PartName="/ppt/slideLayouts/slideLayout162.xml" ContentType="application/vnd.openxmlformats-officedocument.presentationml.slideLayout+xml"/>
  <Override PartName="/ppt/slideLayouts/slideLayout163.xml" ContentType="application/vnd.openxmlformats-officedocument.presentationml.slideLayout+xml"/>
  <Override PartName="/ppt/theme/theme8.xml" ContentType="application/vnd.openxmlformats-officedocument.theme+xml"/>
  <Override PartName="/ppt/slideLayouts/slideLayout164.xml" ContentType="application/vnd.openxmlformats-officedocument.presentationml.slideLayout+xml"/>
  <Override PartName="/ppt/slideLayouts/slideLayout165.xml" ContentType="application/vnd.openxmlformats-officedocument.presentationml.slideLayout+xml"/>
  <Override PartName="/ppt/slideLayouts/slideLayout166.xml" ContentType="application/vnd.openxmlformats-officedocument.presentationml.slideLayout+xml"/>
  <Override PartName="/ppt/slideLayouts/slideLayout167.xml" ContentType="application/vnd.openxmlformats-officedocument.presentationml.slideLayout+xml"/>
  <Override PartName="/ppt/slideLayouts/slideLayout168.xml" ContentType="application/vnd.openxmlformats-officedocument.presentationml.slideLayout+xml"/>
  <Override PartName="/ppt/slideLayouts/slideLayout169.xml" ContentType="application/vnd.openxmlformats-officedocument.presentationml.slideLayout+xml"/>
  <Override PartName="/ppt/slideLayouts/slideLayout170.xml" ContentType="application/vnd.openxmlformats-officedocument.presentationml.slideLayout+xml"/>
  <Override PartName="/ppt/slideLayouts/slideLayout171.xml" ContentType="application/vnd.openxmlformats-officedocument.presentationml.slideLayout+xml"/>
  <Override PartName="/ppt/slideLayouts/slideLayout172.xml" ContentType="application/vnd.openxmlformats-officedocument.presentationml.slideLayout+xml"/>
  <Override PartName="/ppt/slideLayouts/slideLayout173.xml" ContentType="application/vnd.openxmlformats-officedocument.presentationml.slideLayout+xml"/>
  <Override PartName="/ppt/slideLayouts/slideLayout174.xml" ContentType="application/vnd.openxmlformats-officedocument.presentationml.slideLayout+xml"/>
  <Override PartName="/ppt/theme/theme9.xml" ContentType="application/vnd.openxmlformats-officedocument.theme+xml"/>
  <Override PartName="/ppt/slideLayouts/slideLayout175.xml" ContentType="application/vnd.openxmlformats-officedocument.presentationml.slideLayout+xml"/>
  <Override PartName="/ppt/slideLayouts/slideLayout176.xml" ContentType="application/vnd.openxmlformats-officedocument.presentationml.slideLayout+xml"/>
  <Override PartName="/ppt/slideLayouts/slideLayout177.xml" ContentType="application/vnd.openxmlformats-officedocument.presentationml.slideLayout+xml"/>
  <Override PartName="/ppt/slideLayouts/slideLayout178.xml" ContentType="application/vnd.openxmlformats-officedocument.presentationml.slideLayout+xml"/>
  <Override PartName="/ppt/slideLayouts/slideLayout179.xml" ContentType="application/vnd.openxmlformats-officedocument.presentationml.slideLayout+xml"/>
  <Override PartName="/ppt/slideLayouts/slideLayout180.xml" ContentType="application/vnd.openxmlformats-officedocument.presentationml.slideLayout+xml"/>
  <Override PartName="/ppt/slideLayouts/slideLayout181.xml" ContentType="application/vnd.openxmlformats-officedocument.presentationml.slideLayout+xml"/>
  <Override PartName="/ppt/slideLayouts/slideLayout182.xml" ContentType="application/vnd.openxmlformats-officedocument.presentationml.slideLayout+xml"/>
  <Override PartName="/ppt/slideLayouts/slideLayout183.xml" ContentType="application/vnd.openxmlformats-officedocument.presentationml.slideLayout+xml"/>
  <Override PartName="/ppt/slideLayouts/slideLayout184.xml" ContentType="application/vnd.openxmlformats-officedocument.presentationml.slideLayout+xml"/>
  <Override PartName="/ppt/slideLayouts/slideLayout185.xml" ContentType="application/vnd.openxmlformats-officedocument.presentationml.slideLayout+xml"/>
  <Override PartName="/ppt/theme/theme10.xml" ContentType="application/vnd.openxmlformats-officedocument.theme+xml"/>
  <Override PartName="/ppt/slideLayouts/slideLayout186.xml" ContentType="application/vnd.openxmlformats-officedocument.presentationml.slideLayout+xml"/>
  <Override PartName="/ppt/slideLayouts/slideLayout187.xml" ContentType="application/vnd.openxmlformats-officedocument.presentationml.slideLayout+xml"/>
  <Override PartName="/ppt/slideLayouts/slideLayout188.xml" ContentType="application/vnd.openxmlformats-officedocument.presentationml.slideLayout+xml"/>
  <Override PartName="/ppt/slideLayouts/slideLayout189.xml" ContentType="application/vnd.openxmlformats-officedocument.presentationml.slideLayout+xml"/>
  <Override PartName="/ppt/slideLayouts/slideLayout190.xml" ContentType="application/vnd.openxmlformats-officedocument.presentationml.slideLayout+xml"/>
  <Override PartName="/ppt/slideLayouts/slideLayout191.xml" ContentType="application/vnd.openxmlformats-officedocument.presentationml.slideLayout+xml"/>
  <Override PartName="/ppt/slideLayouts/slideLayout192.xml" ContentType="application/vnd.openxmlformats-officedocument.presentationml.slideLayout+xml"/>
  <Override PartName="/ppt/slideLayouts/slideLayout193.xml" ContentType="application/vnd.openxmlformats-officedocument.presentationml.slideLayout+xml"/>
  <Override PartName="/ppt/slideLayouts/slideLayout194.xml" ContentType="application/vnd.openxmlformats-officedocument.presentationml.slideLayout+xml"/>
  <Override PartName="/ppt/slideLayouts/slideLayout195.xml" ContentType="application/vnd.openxmlformats-officedocument.presentationml.slideLayout+xml"/>
  <Override PartName="/ppt/slideLayouts/slideLayout196.xml" ContentType="application/vnd.openxmlformats-officedocument.presentationml.slideLayout+xml"/>
  <Override PartName="/ppt/theme/theme11.xml" ContentType="application/vnd.openxmlformats-officedocument.theme+xml"/>
  <Override PartName="/ppt/slideLayouts/slideLayout197.xml" ContentType="application/vnd.openxmlformats-officedocument.presentationml.slideLayout+xml"/>
  <Override PartName="/ppt/slideLayouts/slideLayout198.xml" ContentType="application/vnd.openxmlformats-officedocument.presentationml.slideLayout+xml"/>
  <Override PartName="/ppt/slideLayouts/slideLayout199.xml" ContentType="application/vnd.openxmlformats-officedocument.presentationml.slideLayout+xml"/>
  <Override PartName="/ppt/slideLayouts/slideLayout200.xml" ContentType="application/vnd.openxmlformats-officedocument.presentationml.slideLayout+xml"/>
  <Override PartName="/ppt/slideLayouts/slideLayout201.xml" ContentType="application/vnd.openxmlformats-officedocument.presentationml.slideLayout+xml"/>
  <Override PartName="/ppt/slideLayouts/slideLayout202.xml" ContentType="application/vnd.openxmlformats-officedocument.presentationml.slideLayout+xml"/>
  <Override PartName="/ppt/slideLayouts/slideLayout203.xml" ContentType="application/vnd.openxmlformats-officedocument.presentationml.slideLayout+xml"/>
  <Override PartName="/ppt/slideLayouts/slideLayout204.xml" ContentType="application/vnd.openxmlformats-officedocument.presentationml.slideLayout+xml"/>
  <Override PartName="/ppt/slideLayouts/slideLayout205.xml" ContentType="application/vnd.openxmlformats-officedocument.presentationml.slideLayout+xml"/>
  <Override PartName="/ppt/slideLayouts/slideLayout206.xml" ContentType="application/vnd.openxmlformats-officedocument.presentationml.slideLayout+xml"/>
  <Override PartName="/ppt/slideLayouts/slideLayout207.xml" ContentType="application/vnd.openxmlformats-officedocument.presentationml.slideLayout+xml"/>
  <Override PartName="/ppt/theme/theme12.xml" ContentType="application/vnd.openxmlformats-officedocument.theme+xml"/>
  <Override PartName="/ppt/slideLayouts/slideLayout208.xml" ContentType="application/vnd.openxmlformats-officedocument.presentationml.slideLayout+xml"/>
  <Override PartName="/ppt/slideLayouts/slideLayout209.xml" ContentType="application/vnd.openxmlformats-officedocument.presentationml.slideLayout+xml"/>
  <Override PartName="/ppt/slideLayouts/slideLayout210.xml" ContentType="application/vnd.openxmlformats-officedocument.presentationml.slideLayout+xml"/>
  <Override PartName="/ppt/slideLayouts/slideLayout211.xml" ContentType="application/vnd.openxmlformats-officedocument.presentationml.slideLayout+xml"/>
  <Override PartName="/ppt/slideLayouts/slideLayout212.xml" ContentType="application/vnd.openxmlformats-officedocument.presentationml.slideLayout+xml"/>
  <Override PartName="/ppt/slideLayouts/slideLayout213.xml" ContentType="application/vnd.openxmlformats-officedocument.presentationml.slideLayout+xml"/>
  <Override PartName="/ppt/slideLayouts/slideLayout214.xml" ContentType="application/vnd.openxmlformats-officedocument.presentationml.slideLayout+xml"/>
  <Override PartName="/ppt/slideLayouts/slideLayout215.xml" ContentType="application/vnd.openxmlformats-officedocument.presentationml.slideLayout+xml"/>
  <Override PartName="/ppt/slideLayouts/slideLayout216.xml" ContentType="application/vnd.openxmlformats-officedocument.presentationml.slideLayout+xml"/>
  <Override PartName="/ppt/slideLayouts/slideLayout217.xml" ContentType="application/vnd.openxmlformats-officedocument.presentationml.slideLayout+xml"/>
  <Override PartName="/ppt/slideLayouts/slideLayout218.xml" ContentType="application/vnd.openxmlformats-officedocument.presentationml.slideLayout+xml"/>
  <Override PartName="/ppt/theme/theme13.xml" ContentType="application/vnd.openxmlformats-officedocument.theme+xml"/>
  <Override PartName="/ppt/slideLayouts/slideLayout219.xml" ContentType="application/vnd.openxmlformats-officedocument.presentationml.slideLayout+xml"/>
  <Override PartName="/ppt/slideLayouts/slideLayout220.xml" ContentType="application/vnd.openxmlformats-officedocument.presentationml.slideLayout+xml"/>
  <Override PartName="/ppt/slideLayouts/slideLayout221.xml" ContentType="application/vnd.openxmlformats-officedocument.presentationml.slideLayout+xml"/>
  <Override PartName="/ppt/slideLayouts/slideLayout222.xml" ContentType="application/vnd.openxmlformats-officedocument.presentationml.slideLayout+xml"/>
  <Override PartName="/ppt/slideLayouts/slideLayout223.xml" ContentType="application/vnd.openxmlformats-officedocument.presentationml.slideLayout+xml"/>
  <Override PartName="/ppt/slideLayouts/slideLayout224.xml" ContentType="application/vnd.openxmlformats-officedocument.presentationml.slideLayout+xml"/>
  <Override PartName="/ppt/slideLayouts/slideLayout225.xml" ContentType="application/vnd.openxmlformats-officedocument.presentationml.slideLayout+xml"/>
  <Override PartName="/ppt/slideLayouts/slideLayout226.xml" ContentType="application/vnd.openxmlformats-officedocument.presentationml.slideLayout+xml"/>
  <Override PartName="/ppt/slideLayouts/slideLayout227.xml" ContentType="application/vnd.openxmlformats-officedocument.presentationml.slideLayout+xml"/>
  <Override PartName="/ppt/slideLayouts/slideLayout228.xml" ContentType="application/vnd.openxmlformats-officedocument.presentationml.slideLayout+xml"/>
  <Override PartName="/ppt/slideLayouts/slideLayout229.xml" ContentType="application/vnd.openxmlformats-officedocument.presentationml.slideLayout+xml"/>
  <Override PartName="/ppt/theme/theme14.xml" ContentType="application/vnd.openxmlformats-officedocument.theme+xml"/>
  <Override PartName="/ppt/slideLayouts/slideLayout230.xml" ContentType="application/vnd.openxmlformats-officedocument.presentationml.slideLayout+xml"/>
  <Override PartName="/ppt/slideLayouts/slideLayout231.xml" ContentType="application/vnd.openxmlformats-officedocument.presentationml.slideLayout+xml"/>
  <Override PartName="/ppt/slideLayouts/slideLayout232.xml" ContentType="application/vnd.openxmlformats-officedocument.presentationml.slideLayout+xml"/>
  <Override PartName="/ppt/slideLayouts/slideLayout233.xml" ContentType="application/vnd.openxmlformats-officedocument.presentationml.slideLayout+xml"/>
  <Override PartName="/ppt/slideLayouts/slideLayout234.xml" ContentType="application/vnd.openxmlformats-officedocument.presentationml.slideLayout+xml"/>
  <Override PartName="/ppt/slideLayouts/slideLayout235.xml" ContentType="application/vnd.openxmlformats-officedocument.presentationml.slideLayout+xml"/>
  <Override PartName="/ppt/slideLayouts/slideLayout236.xml" ContentType="application/vnd.openxmlformats-officedocument.presentationml.slideLayout+xml"/>
  <Override PartName="/ppt/slideLayouts/slideLayout237.xml" ContentType="application/vnd.openxmlformats-officedocument.presentationml.slideLayout+xml"/>
  <Override PartName="/ppt/slideLayouts/slideLayout238.xml" ContentType="application/vnd.openxmlformats-officedocument.presentationml.slideLayout+xml"/>
  <Override PartName="/ppt/slideLayouts/slideLayout239.xml" ContentType="application/vnd.openxmlformats-officedocument.presentationml.slideLayout+xml"/>
  <Override PartName="/ppt/slideLayouts/slideLayout240.xml" ContentType="application/vnd.openxmlformats-officedocument.presentationml.slideLayout+xml"/>
  <Override PartName="/ppt/theme/theme15.xml" ContentType="application/vnd.openxmlformats-officedocument.theme+xml"/>
  <Override PartName="/ppt/slideLayouts/slideLayout241.xml" ContentType="application/vnd.openxmlformats-officedocument.presentationml.slideLayout+xml"/>
  <Override PartName="/ppt/slideLayouts/slideLayout242.xml" ContentType="application/vnd.openxmlformats-officedocument.presentationml.slideLayout+xml"/>
  <Override PartName="/ppt/slideLayouts/slideLayout243.xml" ContentType="application/vnd.openxmlformats-officedocument.presentationml.slideLayout+xml"/>
  <Override PartName="/ppt/slideLayouts/slideLayout244.xml" ContentType="application/vnd.openxmlformats-officedocument.presentationml.slideLayout+xml"/>
  <Override PartName="/ppt/slideLayouts/slideLayout245.xml" ContentType="application/vnd.openxmlformats-officedocument.presentationml.slideLayout+xml"/>
  <Override PartName="/ppt/slideLayouts/slideLayout246.xml" ContentType="application/vnd.openxmlformats-officedocument.presentationml.slideLayout+xml"/>
  <Override PartName="/ppt/slideLayouts/slideLayout247.xml" ContentType="application/vnd.openxmlformats-officedocument.presentationml.slideLayout+xml"/>
  <Override PartName="/ppt/slideLayouts/slideLayout248.xml" ContentType="application/vnd.openxmlformats-officedocument.presentationml.slideLayout+xml"/>
  <Override PartName="/ppt/slideLayouts/slideLayout249.xml" ContentType="application/vnd.openxmlformats-officedocument.presentationml.slideLayout+xml"/>
  <Override PartName="/ppt/slideLayouts/slideLayout250.xml" ContentType="application/vnd.openxmlformats-officedocument.presentationml.slideLayout+xml"/>
  <Override PartName="/ppt/slideLayouts/slideLayout251.xml" ContentType="application/vnd.openxmlformats-officedocument.presentationml.slideLayout+xml"/>
  <Override PartName="/ppt/theme/theme16.xml" ContentType="application/vnd.openxmlformats-officedocument.theme+xml"/>
  <Override PartName="/ppt/slideLayouts/slideLayout252.xml" ContentType="application/vnd.openxmlformats-officedocument.presentationml.slideLayout+xml"/>
  <Override PartName="/ppt/slideLayouts/slideLayout253.xml" ContentType="application/vnd.openxmlformats-officedocument.presentationml.slideLayout+xml"/>
  <Override PartName="/ppt/slideLayouts/slideLayout254.xml" ContentType="application/vnd.openxmlformats-officedocument.presentationml.slideLayout+xml"/>
  <Override PartName="/ppt/slideLayouts/slideLayout255.xml" ContentType="application/vnd.openxmlformats-officedocument.presentationml.slideLayout+xml"/>
  <Override PartName="/ppt/slideLayouts/slideLayout256.xml" ContentType="application/vnd.openxmlformats-officedocument.presentationml.slideLayout+xml"/>
  <Override PartName="/ppt/slideLayouts/slideLayout257.xml" ContentType="application/vnd.openxmlformats-officedocument.presentationml.slideLayout+xml"/>
  <Override PartName="/ppt/slideLayouts/slideLayout258.xml" ContentType="application/vnd.openxmlformats-officedocument.presentationml.slideLayout+xml"/>
  <Override PartName="/ppt/slideLayouts/slideLayout259.xml" ContentType="application/vnd.openxmlformats-officedocument.presentationml.slideLayout+xml"/>
  <Override PartName="/ppt/slideLayouts/slideLayout260.xml" ContentType="application/vnd.openxmlformats-officedocument.presentationml.slideLayout+xml"/>
  <Override PartName="/ppt/slideLayouts/slideLayout261.xml" ContentType="application/vnd.openxmlformats-officedocument.presentationml.slideLayout+xml"/>
  <Override PartName="/ppt/slideLayouts/slideLayout262.xml" ContentType="application/vnd.openxmlformats-officedocument.presentationml.slideLayout+xml"/>
  <Override PartName="/ppt/theme/theme17.xml" ContentType="application/vnd.openxmlformats-officedocument.theme+xml"/>
  <Override PartName="/ppt/slideLayouts/slideLayout263.xml" ContentType="application/vnd.openxmlformats-officedocument.presentationml.slideLayout+xml"/>
  <Override PartName="/ppt/slideLayouts/slideLayout264.xml" ContentType="application/vnd.openxmlformats-officedocument.presentationml.slideLayout+xml"/>
  <Override PartName="/ppt/slideLayouts/slideLayout265.xml" ContentType="application/vnd.openxmlformats-officedocument.presentationml.slideLayout+xml"/>
  <Override PartName="/ppt/slideLayouts/slideLayout266.xml" ContentType="application/vnd.openxmlformats-officedocument.presentationml.slideLayout+xml"/>
  <Override PartName="/ppt/slideLayouts/slideLayout267.xml" ContentType="application/vnd.openxmlformats-officedocument.presentationml.slideLayout+xml"/>
  <Override PartName="/ppt/slideLayouts/slideLayout268.xml" ContentType="application/vnd.openxmlformats-officedocument.presentationml.slideLayout+xml"/>
  <Override PartName="/ppt/slideLayouts/slideLayout269.xml" ContentType="application/vnd.openxmlformats-officedocument.presentationml.slideLayout+xml"/>
  <Override PartName="/ppt/slideLayouts/slideLayout270.xml" ContentType="application/vnd.openxmlformats-officedocument.presentationml.slideLayout+xml"/>
  <Override PartName="/ppt/slideLayouts/slideLayout271.xml" ContentType="application/vnd.openxmlformats-officedocument.presentationml.slideLayout+xml"/>
  <Override PartName="/ppt/slideLayouts/slideLayout272.xml" ContentType="application/vnd.openxmlformats-officedocument.presentationml.slideLayout+xml"/>
  <Override PartName="/ppt/slideLayouts/slideLayout273.xml" ContentType="application/vnd.openxmlformats-officedocument.presentationml.slideLayout+xml"/>
  <Override PartName="/ppt/theme/theme18.xml" ContentType="application/vnd.openxmlformats-officedocument.theme+xml"/>
  <Override PartName="/ppt/theme/theme19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7" r:id="rId1"/>
    <p:sldMasterId id="2147483734" r:id="rId2"/>
    <p:sldMasterId id="2147483746" r:id="rId3"/>
    <p:sldMasterId id="2147483758" r:id="rId4"/>
    <p:sldMasterId id="2147483770" r:id="rId5"/>
    <p:sldMasterId id="2147483782" r:id="rId6"/>
    <p:sldMasterId id="2147483794" r:id="rId7"/>
    <p:sldMasterId id="2147483832" r:id="rId8"/>
    <p:sldMasterId id="2147483906" r:id="rId9"/>
    <p:sldMasterId id="2147483918" r:id="rId10"/>
    <p:sldMasterId id="2147483930" r:id="rId11"/>
    <p:sldMasterId id="2147483942" r:id="rId12"/>
    <p:sldMasterId id="2147483954" r:id="rId13"/>
    <p:sldMasterId id="2147483966" r:id="rId14"/>
    <p:sldMasterId id="2147483978" r:id="rId15"/>
    <p:sldMasterId id="2147483990" r:id="rId16"/>
    <p:sldMasterId id="2147484002" r:id="rId17"/>
    <p:sldMasterId id="2147484014" r:id="rId18"/>
  </p:sldMasterIdLst>
  <p:notesMasterIdLst>
    <p:notesMasterId r:id="rId214"/>
  </p:notesMasterIdLst>
  <p:sldIdLst>
    <p:sldId id="355" r:id="rId19"/>
    <p:sldId id="258" r:id="rId20"/>
    <p:sldId id="416" r:id="rId21"/>
    <p:sldId id="417" r:id="rId22"/>
    <p:sldId id="259" r:id="rId23"/>
    <p:sldId id="421" r:id="rId24"/>
    <p:sldId id="260" r:id="rId25"/>
    <p:sldId id="418" r:id="rId26"/>
    <p:sldId id="419" r:id="rId27"/>
    <p:sldId id="420" r:id="rId28"/>
    <p:sldId id="460" r:id="rId29"/>
    <p:sldId id="461" r:id="rId30"/>
    <p:sldId id="261" r:id="rId31"/>
    <p:sldId id="357" r:id="rId32"/>
    <p:sldId id="454" r:id="rId33"/>
    <p:sldId id="361" r:id="rId34"/>
    <p:sldId id="362" r:id="rId35"/>
    <p:sldId id="363" r:id="rId36"/>
    <p:sldId id="364" r:id="rId37"/>
    <p:sldId id="365" r:id="rId38"/>
    <p:sldId id="366" r:id="rId39"/>
    <p:sldId id="358" r:id="rId40"/>
    <p:sldId id="359" r:id="rId41"/>
    <p:sldId id="367" r:id="rId42"/>
    <p:sldId id="368" r:id="rId43"/>
    <p:sldId id="369" r:id="rId44"/>
    <p:sldId id="370" r:id="rId45"/>
    <p:sldId id="371" r:id="rId46"/>
    <p:sldId id="372" r:id="rId47"/>
    <p:sldId id="373" r:id="rId48"/>
    <p:sldId id="374" r:id="rId49"/>
    <p:sldId id="375" r:id="rId50"/>
    <p:sldId id="376" r:id="rId51"/>
    <p:sldId id="377" r:id="rId52"/>
    <p:sldId id="378" r:id="rId53"/>
    <p:sldId id="379" r:id="rId54"/>
    <p:sldId id="380" r:id="rId55"/>
    <p:sldId id="381" r:id="rId56"/>
    <p:sldId id="382" r:id="rId57"/>
    <p:sldId id="383" r:id="rId58"/>
    <p:sldId id="384" r:id="rId59"/>
    <p:sldId id="385" r:id="rId60"/>
    <p:sldId id="262" r:id="rId61"/>
    <p:sldId id="263" r:id="rId62"/>
    <p:sldId id="264" r:id="rId63"/>
    <p:sldId id="265" r:id="rId64"/>
    <p:sldId id="407" r:id="rId65"/>
    <p:sldId id="408" r:id="rId66"/>
    <p:sldId id="267" r:id="rId67"/>
    <p:sldId id="268" r:id="rId68"/>
    <p:sldId id="409" r:id="rId69"/>
    <p:sldId id="269" r:id="rId70"/>
    <p:sldId id="270" r:id="rId71"/>
    <p:sldId id="271" r:id="rId72"/>
    <p:sldId id="281" r:id="rId73"/>
    <p:sldId id="282" r:id="rId74"/>
    <p:sldId id="283" r:id="rId75"/>
    <p:sldId id="272" r:id="rId76"/>
    <p:sldId id="273" r:id="rId77"/>
    <p:sldId id="274" r:id="rId78"/>
    <p:sldId id="275" r:id="rId79"/>
    <p:sldId id="276" r:id="rId80"/>
    <p:sldId id="277" r:id="rId81"/>
    <p:sldId id="278" r:id="rId82"/>
    <p:sldId id="279" r:id="rId83"/>
    <p:sldId id="422" r:id="rId84"/>
    <p:sldId id="424" r:id="rId85"/>
    <p:sldId id="423" r:id="rId86"/>
    <p:sldId id="348" r:id="rId87"/>
    <p:sldId id="349" r:id="rId88"/>
    <p:sldId id="350" r:id="rId89"/>
    <p:sldId id="351" r:id="rId90"/>
    <p:sldId id="352" r:id="rId91"/>
    <p:sldId id="353" r:id="rId92"/>
    <p:sldId id="354" r:id="rId93"/>
    <p:sldId id="411" r:id="rId94"/>
    <p:sldId id="410" r:id="rId95"/>
    <p:sldId id="437" r:id="rId96"/>
    <p:sldId id="412" r:id="rId97"/>
    <p:sldId id="438" r:id="rId98"/>
    <p:sldId id="425" r:id="rId99"/>
    <p:sldId id="426" r:id="rId100"/>
    <p:sldId id="427" r:id="rId101"/>
    <p:sldId id="428" r:id="rId102"/>
    <p:sldId id="429" r:id="rId103"/>
    <p:sldId id="430" r:id="rId104"/>
    <p:sldId id="431" r:id="rId105"/>
    <p:sldId id="432" r:id="rId106"/>
    <p:sldId id="433" r:id="rId107"/>
    <p:sldId id="434" r:id="rId108"/>
    <p:sldId id="435" r:id="rId109"/>
    <p:sldId id="280" r:id="rId110"/>
    <p:sldId id="436" r:id="rId111"/>
    <p:sldId id="439" r:id="rId112"/>
    <p:sldId id="440" r:id="rId113"/>
    <p:sldId id="441" r:id="rId114"/>
    <p:sldId id="442" r:id="rId115"/>
    <p:sldId id="443" r:id="rId116"/>
    <p:sldId id="444" r:id="rId117"/>
    <p:sldId id="445" r:id="rId118"/>
    <p:sldId id="389" r:id="rId119"/>
    <p:sldId id="390" r:id="rId120"/>
    <p:sldId id="391" r:id="rId121"/>
    <p:sldId id="446" r:id="rId122"/>
    <p:sldId id="447" r:id="rId123"/>
    <p:sldId id="386" r:id="rId124"/>
    <p:sldId id="387" r:id="rId125"/>
    <p:sldId id="388" r:id="rId126"/>
    <p:sldId id="448" r:id="rId127"/>
    <p:sldId id="449" r:id="rId128"/>
    <p:sldId id="450" r:id="rId129"/>
    <p:sldId id="451" r:id="rId130"/>
    <p:sldId id="452" r:id="rId131"/>
    <p:sldId id="453" r:id="rId132"/>
    <p:sldId id="393" r:id="rId133"/>
    <p:sldId id="394" r:id="rId134"/>
    <p:sldId id="395" r:id="rId135"/>
    <p:sldId id="396" r:id="rId136"/>
    <p:sldId id="398" r:id="rId137"/>
    <p:sldId id="286" r:id="rId138"/>
    <p:sldId id="285" r:id="rId139"/>
    <p:sldId id="287" r:id="rId140"/>
    <p:sldId id="290" r:id="rId141"/>
    <p:sldId id="291" r:id="rId142"/>
    <p:sldId id="292" r:id="rId143"/>
    <p:sldId id="293" r:id="rId144"/>
    <p:sldId id="294" r:id="rId145"/>
    <p:sldId id="295" r:id="rId146"/>
    <p:sldId id="296" r:id="rId147"/>
    <p:sldId id="297" r:id="rId148"/>
    <p:sldId id="298" r:id="rId149"/>
    <p:sldId id="299" r:id="rId150"/>
    <p:sldId id="300" r:id="rId151"/>
    <p:sldId id="301" r:id="rId152"/>
    <p:sldId id="302" r:id="rId153"/>
    <p:sldId id="303" r:id="rId154"/>
    <p:sldId id="304" r:id="rId155"/>
    <p:sldId id="305" r:id="rId156"/>
    <p:sldId id="306" r:id="rId157"/>
    <p:sldId id="307" r:id="rId158"/>
    <p:sldId id="308" r:id="rId159"/>
    <p:sldId id="309" r:id="rId160"/>
    <p:sldId id="310" r:id="rId161"/>
    <p:sldId id="311" r:id="rId162"/>
    <p:sldId id="312" r:id="rId163"/>
    <p:sldId id="313" r:id="rId164"/>
    <p:sldId id="314" r:id="rId165"/>
    <p:sldId id="315" r:id="rId166"/>
    <p:sldId id="316" r:id="rId167"/>
    <p:sldId id="317" r:id="rId168"/>
    <p:sldId id="318" r:id="rId169"/>
    <p:sldId id="319" r:id="rId170"/>
    <p:sldId id="320" r:id="rId171"/>
    <p:sldId id="321" r:id="rId172"/>
    <p:sldId id="322" r:id="rId173"/>
    <p:sldId id="323" r:id="rId174"/>
    <p:sldId id="324" r:id="rId175"/>
    <p:sldId id="325" r:id="rId176"/>
    <p:sldId id="326" r:id="rId177"/>
    <p:sldId id="327" r:id="rId178"/>
    <p:sldId id="328" r:id="rId179"/>
    <p:sldId id="329" r:id="rId180"/>
    <p:sldId id="330" r:id="rId181"/>
    <p:sldId id="331" r:id="rId182"/>
    <p:sldId id="332" r:id="rId183"/>
    <p:sldId id="333" r:id="rId184"/>
    <p:sldId id="334" r:id="rId185"/>
    <p:sldId id="335" r:id="rId186"/>
    <p:sldId id="336" r:id="rId187"/>
    <p:sldId id="337" r:id="rId188"/>
    <p:sldId id="338" r:id="rId189"/>
    <p:sldId id="339" r:id="rId190"/>
    <p:sldId id="455" r:id="rId191"/>
    <p:sldId id="340" r:id="rId192"/>
    <p:sldId id="399" r:id="rId193"/>
    <p:sldId id="456" r:id="rId194"/>
    <p:sldId id="341" r:id="rId195"/>
    <p:sldId id="342" r:id="rId196"/>
    <p:sldId id="345" r:id="rId197"/>
    <p:sldId id="457" r:id="rId198"/>
    <p:sldId id="400" r:id="rId199"/>
    <p:sldId id="346" r:id="rId200"/>
    <p:sldId id="458" r:id="rId201"/>
    <p:sldId id="401" r:id="rId202"/>
    <p:sldId id="459" r:id="rId203"/>
    <p:sldId id="402" r:id="rId204"/>
    <p:sldId id="403" r:id="rId205"/>
    <p:sldId id="413" r:id="rId206"/>
    <p:sldId id="404" r:id="rId207"/>
    <p:sldId id="405" r:id="rId208"/>
    <p:sldId id="414" r:id="rId209"/>
    <p:sldId id="415" r:id="rId210"/>
    <p:sldId id="343" r:id="rId211"/>
    <p:sldId id="344" r:id="rId212"/>
    <p:sldId id="392" r:id="rId213"/>
  </p:sldIdLst>
  <p:sldSz cx="9906000" cy="6858000" type="A4"/>
  <p:notesSz cx="6858000" cy="9144000"/>
  <p:defaultTextStyle>
    <a:defPPr>
      <a:defRPr lang="pt-BR"/>
    </a:defPPr>
    <a:lvl1pPr marL="0" algn="l" defTabSz="1062681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1pPr>
    <a:lvl2pPr marL="531337" algn="l" defTabSz="1062681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2pPr>
    <a:lvl3pPr marL="1062681" algn="l" defTabSz="1062681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3pPr>
    <a:lvl4pPr marL="1593985" algn="l" defTabSz="1062681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4pPr>
    <a:lvl5pPr marL="2125349" algn="l" defTabSz="1062681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5pPr>
    <a:lvl6pPr marL="2656706" algn="l" defTabSz="1062681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6pPr>
    <a:lvl7pPr marL="3188013" algn="l" defTabSz="1062681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7pPr>
    <a:lvl8pPr marL="3719367" algn="l" defTabSz="1062681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8pPr>
    <a:lvl9pPr marL="4250711" algn="l" defTabSz="1062681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750" autoAdjust="0"/>
    <p:restoredTop sz="94660"/>
  </p:normalViewPr>
  <p:slideViewPr>
    <p:cSldViewPr>
      <p:cViewPr varScale="1">
        <p:scale>
          <a:sx n="70" d="100"/>
          <a:sy n="70" d="100"/>
        </p:scale>
        <p:origin x="-1206" y="-102"/>
      </p:cViewPr>
      <p:guideLst>
        <p:guide orient="horz" pos="2160"/>
        <p:guide pos="312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17" Type="http://schemas.openxmlformats.org/officeDocument/2006/relationships/slide" Target="slides/slide99.xml"/><Relationship Id="rId21" Type="http://schemas.openxmlformats.org/officeDocument/2006/relationships/slide" Target="slides/slide3.xml"/><Relationship Id="rId42" Type="http://schemas.openxmlformats.org/officeDocument/2006/relationships/slide" Target="slides/slide24.xml"/><Relationship Id="rId63" Type="http://schemas.openxmlformats.org/officeDocument/2006/relationships/slide" Target="slides/slide45.xml"/><Relationship Id="rId84" Type="http://schemas.openxmlformats.org/officeDocument/2006/relationships/slide" Target="slides/slide66.xml"/><Relationship Id="rId138" Type="http://schemas.openxmlformats.org/officeDocument/2006/relationships/slide" Target="slides/slide120.xml"/><Relationship Id="rId159" Type="http://schemas.openxmlformats.org/officeDocument/2006/relationships/slide" Target="slides/slide141.xml"/><Relationship Id="rId170" Type="http://schemas.openxmlformats.org/officeDocument/2006/relationships/slide" Target="slides/slide152.xml"/><Relationship Id="rId191" Type="http://schemas.openxmlformats.org/officeDocument/2006/relationships/slide" Target="slides/slide173.xml"/><Relationship Id="rId205" Type="http://schemas.openxmlformats.org/officeDocument/2006/relationships/slide" Target="slides/slide187.xml"/><Relationship Id="rId107" Type="http://schemas.openxmlformats.org/officeDocument/2006/relationships/slide" Target="slides/slide89.xml"/><Relationship Id="rId11" Type="http://schemas.openxmlformats.org/officeDocument/2006/relationships/slideMaster" Target="slideMasters/slideMaster11.xml"/><Relationship Id="rId32" Type="http://schemas.openxmlformats.org/officeDocument/2006/relationships/slide" Target="slides/slide14.xml"/><Relationship Id="rId53" Type="http://schemas.openxmlformats.org/officeDocument/2006/relationships/slide" Target="slides/slide35.xml"/><Relationship Id="rId74" Type="http://schemas.openxmlformats.org/officeDocument/2006/relationships/slide" Target="slides/slide56.xml"/><Relationship Id="rId128" Type="http://schemas.openxmlformats.org/officeDocument/2006/relationships/slide" Target="slides/slide110.xml"/><Relationship Id="rId149" Type="http://schemas.openxmlformats.org/officeDocument/2006/relationships/slide" Target="slides/slide131.xml"/><Relationship Id="rId5" Type="http://schemas.openxmlformats.org/officeDocument/2006/relationships/slideMaster" Target="slideMasters/slideMaster5.xml"/><Relationship Id="rId90" Type="http://schemas.openxmlformats.org/officeDocument/2006/relationships/slide" Target="slides/slide72.xml"/><Relationship Id="rId95" Type="http://schemas.openxmlformats.org/officeDocument/2006/relationships/slide" Target="slides/slide77.xml"/><Relationship Id="rId160" Type="http://schemas.openxmlformats.org/officeDocument/2006/relationships/slide" Target="slides/slide142.xml"/><Relationship Id="rId165" Type="http://schemas.openxmlformats.org/officeDocument/2006/relationships/slide" Target="slides/slide147.xml"/><Relationship Id="rId181" Type="http://schemas.openxmlformats.org/officeDocument/2006/relationships/slide" Target="slides/slide163.xml"/><Relationship Id="rId186" Type="http://schemas.openxmlformats.org/officeDocument/2006/relationships/slide" Target="slides/slide168.xml"/><Relationship Id="rId216" Type="http://schemas.openxmlformats.org/officeDocument/2006/relationships/viewProps" Target="viewProps.xml"/><Relationship Id="rId211" Type="http://schemas.openxmlformats.org/officeDocument/2006/relationships/slide" Target="slides/slide193.xml"/><Relationship Id="rId22" Type="http://schemas.openxmlformats.org/officeDocument/2006/relationships/slide" Target="slides/slide4.xml"/><Relationship Id="rId27" Type="http://schemas.openxmlformats.org/officeDocument/2006/relationships/slide" Target="slides/slide9.xml"/><Relationship Id="rId43" Type="http://schemas.openxmlformats.org/officeDocument/2006/relationships/slide" Target="slides/slide25.xml"/><Relationship Id="rId48" Type="http://schemas.openxmlformats.org/officeDocument/2006/relationships/slide" Target="slides/slide30.xml"/><Relationship Id="rId64" Type="http://schemas.openxmlformats.org/officeDocument/2006/relationships/slide" Target="slides/slide46.xml"/><Relationship Id="rId69" Type="http://schemas.openxmlformats.org/officeDocument/2006/relationships/slide" Target="slides/slide51.xml"/><Relationship Id="rId113" Type="http://schemas.openxmlformats.org/officeDocument/2006/relationships/slide" Target="slides/slide95.xml"/><Relationship Id="rId118" Type="http://schemas.openxmlformats.org/officeDocument/2006/relationships/slide" Target="slides/slide100.xml"/><Relationship Id="rId134" Type="http://schemas.openxmlformats.org/officeDocument/2006/relationships/slide" Target="slides/slide116.xml"/><Relationship Id="rId139" Type="http://schemas.openxmlformats.org/officeDocument/2006/relationships/slide" Target="slides/slide121.xml"/><Relationship Id="rId80" Type="http://schemas.openxmlformats.org/officeDocument/2006/relationships/slide" Target="slides/slide62.xml"/><Relationship Id="rId85" Type="http://schemas.openxmlformats.org/officeDocument/2006/relationships/slide" Target="slides/slide67.xml"/><Relationship Id="rId150" Type="http://schemas.openxmlformats.org/officeDocument/2006/relationships/slide" Target="slides/slide132.xml"/><Relationship Id="rId155" Type="http://schemas.openxmlformats.org/officeDocument/2006/relationships/slide" Target="slides/slide137.xml"/><Relationship Id="rId171" Type="http://schemas.openxmlformats.org/officeDocument/2006/relationships/slide" Target="slides/slide153.xml"/><Relationship Id="rId176" Type="http://schemas.openxmlformats.org/officeDocument/2006/relationships/slide" Target="slides/slide158.xml"/><Relationship Id="rId192" Type="http://schemas.openxmlformats.org/officeDocument/2006/relationships/slide" Target="slides/slide174.xml"/><Relationship Id="rId197" Type="http://schemas.openxmlformats.org/officeDocument/2006/relationships/slide" Target="slides/slide179.xml"/><Relationship Id="rId206" Type="http://schemas.openxmlformats.org/officeDocument/2006/relationships/slide" Target="slides/slide188.xml"/><Relationship Id="rId201" Type="http://schemas.openxmlformats.org/officeDocument/2006/relationships/slide" Target="slides/slide183.xml"/><Relationship Id="rId12" Type="http://schemas.openxmlformats.org/officeDocument/2006/relationships/slideMaster" Target="slideMasters/slideMaster12.xml"/><Relationship Id="rId17" Type="http://schemas.openxmlformats.org/officeDocument/2006/relationships/slideMaster" Target="slideMasters/slideMaster17.xml"/><Relationship Id="rId33" Type="http://schemas.openxmlformats.org/officeDocument/2006/relationships/slide" Target="slides/slide15.xml"/><Relationship Id="rId38" Type="http://schemas.openxmlformats.org/officeDocument/2006/relationships/slide" Target="slides/slide20.xml"/><Relationship Id="rId59" Type="http://schemas.openxmlformats.org/officeDocument/2006/relationships/slide" Target="slides/slide41.xml"/><Relationship Id="rId103" Type="http://schemas.openxmlformats.org/officeDocument/2006/relationships/slide" Target="slides/slide85.xml"/><Relationship Id="rId108" Type="http://schemas.openxmlformats.org/officeDocument/2006/relationships/slide" Target="slides/slide90.xml"/><Relationship Id="rId124" Type="http://schemas.openxmlformats.org/officeDocument/2006/relationships/slide" Target="slides/slide106.xml"/><Relationship Id="rId129" Type="http://schemas.openxmlformats.org/officeDocument/2006/relationships/slide" Target="slides/slide111.xml"/><Relationship Id="rId54" Type="http://schemas.openxmlformats.org/officeDocument/2006/relationships/slide" Target="slides/slide36.xml"/><Relationship Id="rId70" Type="http://schemas.openxmlformats.org/officeDocument/2006/relationships/slide" Target="slides/slide52.xml"/><Relationship Id="rId75" Type="http://schemas.openxmlformats.org/officeDocument/2006/relationships/slide" Target="slides/slide57.xml"/><Relationship Id="rId91" Type="http://schemas.openxmlformats.org/officeDocument/2006/relationships/slide" Target="slides/slide73.xml"/><Relationship Id="rId96" Type="http://schemas.openxmlformats.org/officeDocument/2006/relationships/slide" Target="slides/slide78.xml"/><Relationship Id="rId140" Type="http://schemas.openxmlformats.org/officeDocument/2006/relationships/slide" Target="slides/slide122.xml"/><Relationship Id="rId145" Type="http://schemas.openxmlformats.org/officeDocument/2006/relationships/slide" Target="slides/slide127.xml"/><Relationship Id="rId161" Type="http://schemas.openxmlformats.org/officeDocument/2006/relationships/slide" Target="slides/slide143.xml"/><Relationship Id="rId166" Type="http://schemas.openxmlformats.org/officeDocument/2006/relationships/slide" Target="slides/slide148.xml"/><Relationship Id="rId182" Type="http://schemas.openxmlformats.org/officeDocument/2006/relationships/slide" Target="slides/slide164.xml"/><Relationship Id="rId187" Type="http://schemas.openxmlformats.org/officeDocument/2006/relationships/slide" Target="slides/slide169.xml"/><Relationship Id="rId217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212" Type="http://schemas.openxmlformats.org/officeDocument/2006/relationships/slide" Target="slides/slide194.xml"/><Relationship Id="rId23" Type="http://schemas.openxmlformats.org/officeDocument/2006/relationships/slide" Target="slides/slide5.xml"/><Relationship Id="rId28" Type="http://schemas.openxmlformats.org/officeDocument/2006/relationships/slide" Target="slides/slide10.xml"/><Relationship Id="rId49" Type="http://schemas.openxmlformats.org/officeDocument/2006/relationships/slide" Target="slides/slide31.xml"/><Relationship Id="rId114" Type="http://schemas.openxmlformats.org/officeDocument/2006/relationships/slide" Target="slides/slide96.xml"/><Relationship Id="rId119" Type="http://schemas.openxmlformats.org/officeDocument/2006/relationships/slide" Target="slides/slide101.xml"/><Relationship Id="rId44" Type="http://schemas.openxmlformats.org/officeDocument/2006/relationships/slide" Target="slides/slide26.xml"/><Relationship Id="rId60" Type="http://schemas.openxmlformats.org/officeDocument/2006/relationships/slide" Target="slides/slide42.xml"/><Relationship Id="rId65" Type="http://schemas.openxmlformats.org/officeDocument/2006/relationships/slide" Target="slides/slide47.xml"/><Relationship Id="rId81" Type="http://schemas.openxmlformats.org/officeDocument/2006/relationships/slide" Target="slides/slide63.xml"/><Relationship Id="rId86" Type="http://schemas.openxmlformats.org/officeDocument/2006/relationships/slide" Target="slides/slide68.xml"/><Relationship Id="rId130" Type="http://schemas.openxmlformats.org/officeDocument/2006/relationships/slide" Target="slides/slide112.xml"/><Relationship Id="rId135" Type="http://schemas.openxmlformats.org/officeDocument/2006/relationships/slide" Target="slides/slide117.xml"/><Relationship Id="rId151" Type="http://schemas.openxmlformats.org/officeDocument/2006/relationships/slide" Target="slides/slide133.xml"/><Relationship Id="rId156" Type="http://schemas.openxmlformats.org/officeDocument/2006/relationships/slide" Target="slides/slide138.xml"/><Relationship Id="rId177" Type="http://schemas.openxmlformats.org/officeDocument/2006/relationships/slide" Target="slides/slide159.xml"/><Relationship Id="rId198" Type="http://schemas.openxmlformats.org/officeDocument/2006/relationships/slide" Target="slides/slide180.xml"/><Relationship Id="rId172" Type="http://schemas.openxmlformats.org/officeDocument/2006/relationships/slide" Target="slides/slide154.xml"/><Relationship Id="rId193" Type="http://schemas.openxmlformats.org/officeDocument/2006/relationships/slide" Target="slides/slide175.xml"/><Relationship Id="rId202" Type="http://schemas.openxmlformats.org/officeDocument/2006/relationships/slide" Target="slides/slide184.xml"/><Relationship Id="rId207" Type="http://schemas.openxmlformats.org/officeDocument/2006/relationships/slide" Target="slides/slide189.xml"/><Relationship Id="rId13" Type="http://schemas.openxmlformats.org/officeDocument/2006/relationships/slideMaster" Target="slideMasters/slideMaster13.xml"/><Relationship Id="rId18" Type="http://schemas.openxmlformats.org/officeDocument/2006/relationships/slideMaster" Target="slideMasters/slideMaster18.xml"/><Relationship Id="rId39" Type="http://schemas.openxmlformats.org/officeDocument/2006/relationships/slide" Target="slides/slide21.xml"/><Relationship Id="rId109" Type="http://schemas.openxmlformats.org/officeDocument/2006/relationships/slide" Target="slides/slide91.xml"/><Relationship Id="rId34" Type="http://schemas.openxmlformats.org/officeDocument/2006/relationships/slide" Target="slides/slide16.xml"/><Relationship Id="rId50" Type="http://schemas.openxmlformats.org/officeDocument/2006/relationships/slide" Target="slides/slide32.xml"/><Relationship Id="rId55" Type="http://schemas.openxmlformats.org/officeDocument/2006/relationships/slide" Target="slides/slide37.xml"/><Relationship Id="rId76" Type="http://schemas.openxmlformats.org/officeDocument/2006/relationships/slide" Target="slides/slide58.xml"/><Relationship Id="rId97" Type="http://schemas.openxmlformats.org/officeDocument/2006/relationships/slide" Target="slides/slide79.xml"/><Relationship Id="rId104" Type="http://schemas.openxmlformats.org/officeDocument/2006/relationships/slide" Target="slides/slide86.xml"/><Relationship Id="rId120" Type="http://schemas.openxmlformats.org/officeDocument/2006/relationships/slide" Target="slides/slide102.xml"/><Relationship Id="rId125" Type="http://schemas.openxmlformats.org/officeDocument/2006/relationships/slide" Target="slides/slide107.xml"/><Relationship Id="rId141" Type="http://schemas.openxmlformats.org/officeDocument/2006/relationships/slide" Target="slides/slide123.xml"/><Relationship Id="rId146" Type="http://schemas.openxmlformats.org/officeDocument/2006/relationships/slide" Target="slides/slide128.xml"/><Relationship Id="rId167" Type="http://schemas.openxmlformats.org/officeDocument/2006/relationships/slide" Target="slides/slide149.xml"/><Relationship Id="rId188" Type="http://schemas.openxmlformats.org/officeDocument/2006/relationships/slide" Target="slides/slide170.xml"/><Relationship Id="rId7" Type="http://schemas.openxmlformats.org/officeDocument/2006/relationships/slideMaster" Target="slideMasters/slideMaster7.xml"/><Relationship Id="rId71" Type="http://schemas.openxmlformats.org/officeDocument/2006/relationships/slide" Target="slides/slide53.xml"/><Relationship Id="rId92" Type="http://schemas.openxmlformats.org/officeDocument/2006/relationships/slide" Target="slides/slide74.xml"/><Relationship Id="rId162" Type="http://schemas.openxmlformats.org/officeDocument/2006/relationships/slide" Target="slides/slide144.xml"/><Relationship Id="rId183" Type="http://schemas.openxmlformats.org/officeDocument/2006/relationships/slide" Target="slides/slide165.xml"/><Relationship Id="rId213" Type="http://schemas.openxmlformats.org/officeDocument/2006/relationships/slide" Target="slides/slide195.xml"/><Relationship Id="rId218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29" Type="http://schemas.openxmlformats.org/officeDocument/2006/relationships/slide" Target="slides/slide11.xml"/><Relationship Id="rId24" Type="http://schemas.openxmlformats.org/officeDocument/2006/relationships/slide" Target="slides/slide6.xml"/><Relationship Id="rId40" Type="http://schemas.openxmlformats.org/officeDocument/2006/relationships/slide" Target="slides/slide22.xml"/><Relationship Id="rId45" Type="http://schemas.openxmlformats.org/officeDocument/2006/relationships/slide" Target="slides/slide27.xml"/><Relationship Id="rId66" Type="http://schemas.openxmlformats.org/officeDocument/2006/relationships/slide" Target="slides/slide48.xml"/><Relationship Id="rId87" Type="http://schemas.openxmlformats.org/officeDocument/2006/relationships/slide" Target="slides/slide69.xml"/><Relationship Id="rId110" Type="http://schemas.openxmlformats.org/officeDocument/2006/relationships/slide" Target="slides/slide92.xml"/><Relationship Id="rId115" Type="http://schemas.openxmlformats.org/officeDocument/2006/relationships/slide" Target="slides/slide97.xml"/><Relationship Id="rId131" Type="http://schemas.openxmlformats.org/officeDocument/2006/relationships/slide" Target="slides/slide113.xml"/><Relationship Id="rId136" Type="http://schemas.openxmlformats.org/officeDocument/2006/relationships/slide" Target="slides/slide118.xml"/><Relationship Id="rId157" Type="http://schemas.openxmlformats.org/officeDocument/2006/relationships/slide" Target="slides/slide139.xml"/><Relationship Id="rId178" Type="http://schemas.openxmlformats.org/officeDocument/2006/relationships/slide" Target="slides/slide160.xml"/><Relationship Id="rId61" Type="http://schemas.openxmlformats.org/officeDocument/2006/relationships/slide" Target="slides/slide43.xml"/><Relationship Id="rId82" Type="http://schemas.openxmlformats.org/officeDocument/2006/relationships/slide" Target="slides/slide64.xml"/><Relationship Id="rId152" Type="http://schemas.openxmlformats.org/officeDocument/2006/relationships/slide" Target="slides/slide134.xml"/><Relationship Id="rId173" Type="http://schemas.openxmlformats.org/officeDocument/2006/relationships/slide" Target="slides/slide155.xml"/><Relationship Id="rId194" Type="http://schemas.openxmlformats.org/officeDocument/2006/relationships/slide" Target="slides/slide176.xml"/><Relationship Id="rId199" Type="http://schemas.openxmlformats.org/officeDocument/2006/relationships/slide" Target="slides/slide181.xml"/><Relationship Id="rId203" Type="http://schemas.openxmlformats.org/officeDocument/2006/relationships/slide" Target="slides/slide185.xml"/><Relationship Id="rId208" Type="http://schemas.openxmlformats.org/officeDocument/2006/relationships/slide" Target="slides/slide190.xml"/><Relationship Id="rId19" Type="http://schemas.openxmlformats.org/officeDocument/2006/relationships/slide" Target="slides/slide1.xml"/><Relationship Id="rId14" Type="http://schemas.openxmlformats.org/officeDocument/2006/relationships/slideMaster" Target="slideMasters/slideMaster14.xml"/><Relationship Id="rId30" Type="http://schemas.openxmlformats.org/officeDocument/2006/relationships/slide" Target="slides/slide12.xml"/><Relationship Id="rId35" Type="http://schemas.openxmlformats.org/officeDocument/2006/relationships/slide" Target="slides/slide17.xml"/><Relationship Id="rId56" Type="http://schemas.openxmlformats.org/officeDocument/2006/relationships/slide" Target="slides/slide38.xml"/><Relationship Id="rId77" Type="http://schemas.openxmlformats.org/officeDocument/2006/relationships/slide" Target="slides/slide59.xml"/><Relationship Id="rId100" Type="http://schemas.openxmlformats.org/officeDocument/2006/relationships/slide" Target="slides/slide82.xml"/><Relationship Id="rId105" Type="http://schemas.openxmlformats.org/officeDocument/2006/relationships/slide" Target="slides/slide87.xml"/><Relationship Id="rId126" Type="http://schemas.openxmlformats.org/officeDocument/2006/relationships/slide" Target="slides/slide108.xml"/><Relationship Id="rId147" Type="http://schemas.openxmlformats.org/officeDocument/2006/relationships/slide" Target="slides/slide129.xml"/><Relationship Id="rId168" Type="http://schemas.openxmlformats.org/officeDocument/2006/relationships/slide" Target="slides/slide150.xml"/><Relationship Id="rId8" Type="http://schemas.openxmlformats.org/officeDocument/2006/relationships/slideMaster" Target="slideMasters/slideMaster8.xml"/><Relationship Id="rId51" Type="http://schemas.openxmlformats.org/officeDocument/2006/relationships/slide" Target="slides/slide33.xml"/><Relationship Id="rId72" Type="http://schemas.openxmlformats.org/officeDocument/2006/relationships/slide" Target="slides/slide54.xml"/><Relationship Id="rId93" Type="http://schemas.openxmlformats.org/officeDocument/2006/relationships/slide" Target="slides/slide75.xml"/><Relationship Id="rId98" Type="http://schemas.openxmlformats.org/officeDocument/2006/relationships/slide" Target="slides/slide80.xml"/><Relationship Id="rId121" Type="http://schemas.openxmlformats.org/officeDocument/2006/relationships/slide" Target="slides/slide103.xml"/><Relationship Id="rId142" Type="http://schemas.openxmlformats.org/officeDocument/2006/relationships/slide" Target="slides/slide124.xml"/><Relationship Id="rId163" Type="http://schemas.openxmlformats.org/officeDocument/2006/relationships/slide" Target="slides/slide145.xml"/><Relationship Id="rId184" Type="http://schemas.openxmlformats.org/officeDocument/2006/relationships/slide" Target="slides/slide166.xml"/><Relationship Id="rId189" Type="http://schemas.openxmlformats.org/officeDocument/2006/relationships/slide" Target="slides/slide171.xml"/><Relationship Id="rId3" Type="http://schemas.openxmlformats.org/officeDocument/2006/relationships/slideMaster" Target="slideMasters/slideMaster3.xml"/><Relationship Id="rId214" Type="http://schemas.openxmlformats.org/officeDocument/2006/relationships/notesMaster" Target="notesMasters/notesMaster1.xml"/><Relationship Id="rId25" Type="http://schemas.openxmlformats.org/officeDocument/2006/relationships/slide" Target="slides/slide7.xml"/><Relationship Id="rId46" Type="http://schemas.openxmlformats.org/officeDocument/2006/relationships/slide" Target="slides/slide28.xml"/><Relationship Id="rId67" Type="http://schemas.openxmlformats.org/officeDocument/2006/relationships/slide" Target="slides/slide49.xml"/><Relationship Id="rId116" Type="http://schemas.openxmlformats.org/officeDocument/2006/relationships/slide" Target="slides/slide98.xml"/><Relationship Id="rId137" Type="http://schemas.openxmlformats.org/officeDocument/2006/relationships/slide" Target="slides/slide119.xml"/><Relationship Id="rId158" Type="http://schemas.openxmlformats.org/officeDocument/2006/relationships/slide" Target="slides/slide140.xml"/><Relationship Id="rId20" Type="http://schemas.openxmlformats.org/officeDocument/2006/relationships/slide" Target="slides/slide2.xml"/><Relationship Id="rId41" Type="http://schemas.openxmlformats.org/officeDocument/2006/relationships/slide" Target="slides/slide23.xml"/><Relationship Id="rId62" Type="http://schemas.openxmlformats.org/officeDocument/2006/relationships/slide" Target="slides/slide44.xml"/><Relationship Id="rId83" Type="http://schemas.openxmlformats.org/officeDocument/2006/relationships/slide" Target="slides/slide65.xml"/><Relationship Id="rId88" Type="http://schemas.openxmlformats.org/officeDocument/2006/relationships/slide" Target="slides/slide70.xml"/><Relationship Id="rId111" Type="http://schemas.openxmlformats.org/officeDocument/2006/relationships/slide" Target="slides/slide93.xml"/><Relationship Id="rId132" Type="http://schemas.openxmlformats.org/officeDocument/2006/relationships/slide" Target="slides/slide114.xml"/><Relationship Id="rId153" Type="http://schemas.openxmlformats.org/officeDocument/2006/relationships/slide" Target="slides/slide135.xml"/><Relationship Id="rId174" Type="http://schemas.openxmlformats.org/officeDocument/2006/relationships/slide" Target="slides/slide156.xml"/><Relationship Id="rId179" Type="http://schemas.openxmlformats.org/officeDocument/2006/relationships/slide" Target="slides/slide161.xml"/><Relationship Id="rId195" Type="http://schemas.openxmlformats.org/officeDocument/2006/relationships/slide" Target="slides/slide177.xml"/><Relationship Id="rId209" Type="http://schemas.openxmlformats.org/officeDocument/2006/relationships/slide" Target="slides/slide191.xml"/><Relationship Id="rId190" Type="http://schemas.openxmlformats.org/officeDocument/2006/relationships/slide" Target="slides/slide172.xml"/><Relationship Id="rId204" Type="http://schemas.openxmlformats.org/officeDocument/2006/relationships/slide" Target="slides/slide186.xml"/><Relationship Id="rId15" Type="http://schemas.openxmlformats.org/officeDocument/2006/relationships/slideMaster" Target="slideMasters/slideMaster15.xml"/><Relationship Id="rId36" Type="http://schemas.openxmlformats.org/officeDocument/2006/relationships/slide" Target="slides/slide18.xml"/><Relationship Id="rId57" Type="http://schemas.openxmlformats.org/officeDocument/2006/relationships/slide" Target="slides/slide39.xml"/><Relationship Id="rId106" Type="http://schemas.openxmlformats.org/officeDocument/2006/relationships/slide" Target="slides/slide88.xml"/><Relationship Id="rId127" Type="http://schemas.openxmlformats.org/officeDocument/2006/relationships/slide" Target="slides/slide109.xml"/><Relationship Id="rId10" Type="http://schemas.openxmlformats.org/officeDocument/2006/relationships/slideMaster" Target="slideMasters/slideMaster10.xml"/><Relationship Id="rId31" Type="http://schemas.openxmlformats.org/officeDocument/2006/relationships/slide" Target="slides/slide13.xml"/><Relationship Id="rId52" Type="http://schemas.openxmlformats.org/officeDocument/2006/relationships/slide" Target="slides/slide34.xml"/><Relationship Id="rId73" Type="http://schemas.openxmlformats.org/officeDocument/2006/relationships/slide" Target="slides/slide55.xml"/><Relationship Id="rId78" Type="http://schemas.openxmlformats.org/officeDocument/2006/relationships/slide" Target="slides/slide60.xml"/><Relationship Id="rId94" Type="http://schemas.openxmlformats.org/officeDocument/2006/relationships/slide" Target="slides/slide76.xml"/><Relationship Id="rId99" Type="http://schemas.openxmlformats.org/officeDocument/2006/relationships/slide" Target="slides/slide81.xml"/><Relationship Id="rId101" Type="http://schemas.openxmlformats.org/officeDocument/2006/relationships/slide" Target="slides/slide83.xml"/><Relationship Id="rId122" Type="http://schemas.openxmlformats.org/officeDocument/2006/relationships/slide" Target="slides/slide104.xml"/><Relationship Id="rId143" Type="http://schemas.openxmlformats.org/officeDocument/2006/relationships/slide" Target="slides/slide125.xml"/><Relationship Id="rId148" Type="http://schemas.openxmlformats.org/officeDocument/2006/relationships/slide" Target="slides/slide130.xml"/><Relationship Id="rId164" Type="http://schemas.openxmlformats.org/officeDocument/2006/relationships/slide" Target="slides/slide146.xml"/><Relationship Id="rId169" Type="http://schemas.openxmlformats.org/officeDocument/2006/relationships/slide" Target="slides/slide151.xml"/><Relationship Id="rId185" Type="http://schemas.openxmlformats.org/officeDocument/2006/relationships/slide" Target="slides/slide167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80" Type="http://schemas.openxmlformats.org/officeDocument/2006/relationships/slide" Target="slides/slide162.xml"/><Relationship Id="rId210" Type="http://schemas.openxmlformats.org/officeDocument/2006/relationships/slide" Target="slides/slide192.xml"/><Relationship Id="rId215" Type="http://schemas.openxmlformats.org/officeDocument/2006/relationships/presProps" Target="presProps.xml"/><Relationship Id="rId26" Type="http://schemas.openxmlformats.org/officeDocument/2006/relationships/slide" Target="slides/slide8.xml"/><Relationship Id="rId47" Type="http://schemas.openxmlformats.org/officeDocument/2006/relationships/slide" Target="slides/slide29.xml"/><Relationship Id="rId68" Type="http://schemas.openxmlformats.org/officeDocument/2006/relationships/slide" Target="slides/slide50.xml"/><Relationship Id="rId89" Type="http://schemas.openxmlformats.org/officeDocument/2006/relationships/slide" Target="slides/slide71.xml"/><Relationship Id="rId112" Type="http://schemas.openxmlformats.org/officeDocument/2006/relationships/slide" Target="slides/slide94.xml"/><Relationship Id="rId133" Type="http://schemas.openxmlformats.org/officeDocument/2006/relationships/slide" Target="slides/slide115.xml"/><Relationship Id="rId154" Type="http://schemas.openxmlformats.org/officeDocument/2006/relationships/slide" Target="slides/slide136.xml"/><Relationship Id="rId175" Type="http://schemas.openxmlformats.org/officeDocument/2006/relationships/slide" Target="slides/slide157.xml"/><Relationship Id="rId196" Type="http://schemas.openxmlformats.org/officeDocument/2006/relationships/slide" Target="slides/slide178.xml"/><Relationship Id="rId200" Type="http://schemas.openxmlformats.org/officeDocument/2006/relationships/slide" Target="slides/slide182.xml"/><Relationship Id="rId16" Type="http://schemas.openxmlformats.org/officeDocument/2006/relationships/slideMaster" Target="slideMasters/slideMaster16.xml"/><Relationship Id="rId37" Type="http://schemas.openxmlformats.org/officeDocument/2006/relationships/slide" Target="slides/slide19.xml"/><Relationship Id="rId58" Type="http://schemas.openxmlformats.org/officeDocument/2006/relationships/slide" Target="slides/slide40.xml"/><Relationship Id="rId79" Type="http://schemas.openxmlformats.org/officeDocument/2006/relationships/slide" Target="slides/slide61.xml"/><Relationship Id="rId102" Type="http://schemas.openxmlformats.org/officeDocument/2006/relationships/slide" Target="slides/slide84.xml"/><Relationship Id="rId123" Type="http://schemas.openxmlformats.org/officeDocument/2006/relationships/slide" Target="slides/slide105.xml"/><Relationship Id="rId144" Type="http://schemas.openxmlformats.org/officeDocument/2006/relationships/slide" Target="slides/slide126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ECFC6D9-8292-4BE9-A655-F8DA70A2F7E9}" type="doc">
      <dgm:prSet loTypeId="urn:microsoft.com/office/officeart/2005/8/layout/chevron2" loCatId="process" qsTypeId="urn:microsoft.com/office/officeart/2005/8/quickstyle/simple5" qsCatId="simple" csTypeId="urn:microsoft.com/office/officeart/2005/8/colors/colorful2" csCatId="colorful" phldr="1"/>
      <dgm:spPr/>
      <dgm:t>
        <a:bodyPr/>
        <a:lstStyle/>
        <a:p>
          <a:endParaRPr lang="pt-BR"/>
        </a:p>
      </dgm:t>
    </dgm:pt>
    <dgm:pt modelId="{4A96E7DE-424B-4A01-9623-271DC85D490C}">
      <dgm:prSet phldrT="[Texto]" phldr="1"/>
      <dgm:spPr/>
      <dgm:t>
        <a:bodyPr/>
        <a:lstStyle/>
        <a:p>
          <a:endParaRPr lang="pt-BR" dirty="0"/>
        </a:p>
      </dgm:t>
    </dgm:pt>
    <dgm:pt modelId="{FC2AE9E5-7CE0-480B-B109-676FFFEE71ED}" type="parTrans" cxnId="{472EF7F2-D42D-4932-9A52-9430EDA46F56}">
      <dgm:prSet/>
      <dgm:spPr/>
      <dgm:t>
        <a:bodyPr/>
        <a:lstStyle/>
        <a:p>
          <a:endParaRPr lang="pt-BR"/>
        </a:p>
      </dgm:t>
    </dgm:pt>
    <dgm:pt modelId="{CA7421FD-0FE1-48A7-956C-00549E0EA0F5}" type="sibTrans" cxnId="{472EF7F2-D42D-4932-9A52-9430EDA46F56}">
      <dgm:prSet/>
      <dgm:spPr/>
      <dgm:t>
        <a:bodyPr/>
        <a:lstStyle/>
        <a:p>
          <a:endParaRPr lang="pt-BR"/>
        </a:p>
      </dgm:t>
    </dgm:pt>
    <dgm:pt modelId="{46208CE3-81F5-4656-89F5-1021C6C9C7B1}">
      <dgm:prSet phldrT="[Texto]"/>
      <dgm:spPr/>
      <dgm:t>
        <a:bodyPr/>
        <a:lstStyle/>
        <a:p>
          <a:r>
            <a:rPr lang="pt-BR" dirty="0" smtClean="0"/>
            <a:t>Divulgação do Edital</a:t>
          </a:r>
          <a:endParaRPr lang="pt-BR" dirty="0"/>
        </a:p>
      </dgm:t>
    </dgm:pt>
    <dgm:pt modelId="{3A5BD2D7-2C19-436A-8E14-F1AFC4031EBF}" type="parTrans" cxnId="{C3923947-5B7A-4032-BD29-46B55D6536A2}">
      <dgm:prSet/>
      <dgm:spPr/>
      <dgm:t>
        <a:bodyPr/>
        <a:lstStyle/>
        <a:p>
          <a:endParaRPr lang="pt-BR"/>
        </a:p>
      </dgm:t>
    </dgm:pt>
    <dgm:pt modelId="{DA4C9961-A692-485A-8EFC-59B3F82E0076}" type="sibTrans" cxnId="{C3923947-5B7A-4032-BD29-46B55D6536A2}">
      <dgm:prSet/>
      <dgm:spPr/>
      <dgm:t>
        <a:bodyPr/>
        <a:lstStyle/>
        <a:p>
          <a:endParaRPr lang="pt-BR"/>
        </a:p>
      </dgm:t>
    </dgm:pt>
    <dgm:pt modelId="{362CE942-2C19-4A63-B593-ADFAB7E3219E}">
      <dgm:prSet phldrT="[Texto]" phldr="1"/>
      <dgm:spPr/>
      <dgm:t>
        <a:bodyPr/>
        <a:lstStyle/>
        <a:p>
          <a:endParaRPr lang="pt-BR"/>
        </a:p>
      </dgm:t>
    </dgm:pt>
    <dgm:pt modelId="{A282B879-A31E-4967-9F6A-9CB4356A93B5}" type="parTrans" cxnId="{6D5F3C51-5E34-4735-A1A3-E6676E111206}">
      <dgm:prSet/>
      <dgm:spPr/>
      <dgm:t>
        <a:bodyPr/>
        <a:lstStyle/>
        <a:p>
          <a:endParaRPr lang="pt-BR"/>
        </a:p>
      </dgm:t>
    </dgm:pt>
    <dgm:pt modelId="{F7AA54BD-209D-4C59-9C1B-9AD35CC32EDD}" type="sibTrans" cxnId="{6D5F3C51-5E34-4735-A1A3-E6676E111206}">
      <dgm:prSet/>
      <dgm:spPr/>
      <dgm:t>
        <a:bodyPr/>
        <a:lstStyle/>
        <a:p>
          <a:endParaRPr lang="pt-BR"/>
        </a:p>
      </dgm:t>
    </dgm:pt>
    <dgm:pt modelId="{79A70568-564A-4FEF-B9B7-C5D43AA5B700}">
      <dgm:prSet phldrT="[Texto]"/>
      <dgm:spPr/>
      <dgm:t>
        <a:bodyPr/>
        <a:lstStyle/>
        <a:p>
          <a:r>
            <a:rPr lang="pt-BR" dirty="0" smtClean="0"/>
            <a:t>Apresentação da Propostas/Lances</a:t>
          </a:r>
          <a:endParaRPr lang="pt-BR" dirty="0"/>
        </a:p>
      </dgm:t>
    </dgm:pt>
    <dgm:pt modelId="{58292FC3-9683-4A82-9CC7-2C5CA9988AE2}" type="parTrans" cxnId="{B97A18B5-8E2C-4FB7-850D-F0F8AA38513A}">
      <dgm:prSet/>
      <dgm:spPr/>
      <dgm:t>
        <a:bodyPr/>
        <a:lstStyle/>
        <a:p>
          <a:endParaRPr lang="pt-BR"/>
        </a:p>
      </dgm:t>
    </dgm:pt>
    <dgm:pt modelId="{7222BA7C-03BB-4A72-B1C9-8955954758E4}" type="sibTrans" cxnId="{B97A18B5-8E2C-4FB7-850D-F0F8AA38513A}">
      <dgm:prSet/>
      <dgm:spPr/>
      <dgm:t>
        <a:bodyPr/>
        <a:lstStyle/>
        <a:p>
          <a:endParaRPr lang="pt-BR"/>
        </a:p>
      </dgm:t>
    </dgm:pt>
    <dgm:pt modelId="{21F281B5-EF58-495F-B194-CD070A814C30}">
      <dgm:prSet/>
      <dgm:spPr/>
      <dgm:t>
        <a:bodyPr/>
        <a:lstStyle/>
        <a:p>
          <a:endParaRPr lang="pt-BR"/>
        </a:p>
      </dgm:t>
    </dgm:pt>
    <dgm:pt modelId="{CDF14E05-715B-4999-969D-E21E6E6EE781}" type="parTrans" cxnId="{7EE5857A-551F-48FD-8D16-1F52EA2EFE5E}">
      <dgm:prSet/>
      <dgm:spPr/>
      <dgm:t>
        <a:bodyPr/>
        <a:lstStyle/>
        <a:p>
          <a:endParaRPr lang="pt-BR"/>
        </a:p>
      </dgm:t>
    </dgm:pt>
    <dgm:pt modelId="{7D17E06B-AE41-4FFA-A89B-B3A9B09EFB3C}" type="sibTrans" cxnId="{7EE5857A-551F-48FD-8D16-1F52EA2EFE5E}">
      <dgm:prSet/>
      <dgm:spPr/>
      <dgm:t>
        <a:bodyPr/>
        <a:lstStyle/>
        <a:p>
          <a:endParaRPr lang="pt-BR"/>
        </a:p>
      </dgm:t>
    </dgm:pt>
    <dgm:pt modelId="{F2094B39-CE71-4973-882E-6B55B4BCB6DF}">
      <dgm:prSet/>
      <dgm:spPr/>
      <dgm:t>
        <a:bodyPr/>
        <a:lstStyle/>
        <a:p>
          <a:endParaRPr lang="pt-BR"/>
        </a:p>
      </dgm:t>
    </dgm:pt>
    <dgm:pt modelId="{AB5F8D16-3CC3-44D0-9308-D6A765D23A69}" type="parTrans" cxnId="{9CD2C7A9-E69E-4D82-8611-64D6F7205253}">
      <dgm:prSet/>
      <dgm:spPr/>
      <dgm:t>
        <a:bodyPr/>
        <a:lstStyle/>
        <a:p>
          <a:endParaRPr lang="pt-BR"/>
        </a:p>
      </dgm:t>
    </dgm:pt>
    <dgm:pt modelId="{A7EA1542-A6E9-4D14-87C5-48F7A0656AE5}" type="sibTrans" cxnId="{9CD2C7A9-E69E-4D82-8611-64D6F7205253}">
      <dgm:prSet/>
      <dgm:spPr/>
      <dgm:t>
        <a:bodyPr/>
        <a:lstStyle/>
        <a:p>
          <a:endParaRPr lang="pt-BR"/>
        </a:p>
      </dgm:t>
    </dgm:pt>
    <dgm:pt modelId="{AA6B01A3-D85E-44C3-925D-4846984FD9B6}">
      <dgm:prSet/>
      <dgm:spPr/>
      <dgm:t>
        <a:bodyPr/>
        <a:lstStyle/>
        <a:p>
          <a:endParaRPr lang="pt-BR"/>
        </a:p>
      </dgm:t>
    </dgm:pt>
    <dgm:pt modelId="{4FE7CF3F-900A-4932-A16E-3FF426FAA608}" type="parTrans" cxnId="{81E4ACE8-AEC7-4686-8A20-4D309E40DB9A}">
      <dgm:prSet/>
      <dgm:spPr/>
      <dgm:t>
        <a:bodyPr/>
        <a:lstStyle/>
        <a:p>
          <a:endParaRPr lang="pt-BR"/>
        </a:p>
      </dgm:t>
    </dgm:pt>
    <dgm:pt modelId="{34DB7201-3AE1-4FAF-AAD8-8F4959D81EF2}" type="sibTrans" cxnId="{81E4ACE8-AEC7-4686-8A20-4D309E40DB9A}">
      <dgm:prSet/>
      <dgm:spPr/>
      <dgm:t>
        <a:bodyPr/>
        <a:lstStyle/>
        <a:p>
          <a:endParaRPr lang="pt-BR"/>
        </a:p>
      </dgm:t>
    </dgm:pt>
    <dgm:pt modelId="{FEFD2D9A-1CB1-478C-8DBB-6810886DA284}">
      <dgm:prSet/>
      <dgm:spPr/>
      <dgm:t>
        <a:bodyPr/>
        <a:lstStyle/>
        <a:p>
          <a:endParaRPr lang="pt-BR"/>
        </a:p>
      </dgm:t>
    </dgm:pt>
    <dgm:pt modelId="{7438ECB4-A6B4-4ACC-9A89-2A6A657B17FA}" type="parTrans" cxnId="{78A9665C-E2F6-4AAA-B32C-DDE25D94B3CE}">
      <dgm:prSet/>
      <dgm:spPr/>
      <dgm:t>
        <a:bodyPr/>
        <a:lstStyle/>
        <a:p>
          <a:endParaRPr lang="pt-BR"/>
        </a:p>
      </dgm:t>
    </dgm:pt>
    <dgm:pt modelId="{B8D2698B-3878-4210-9E82-3F4B32AE546D}" type="sibTrans" cxnId="{78A9665C-E2F6-4AAA-B32C-DDE25D94B3CE}">
      <dgm:prSet/>
      <dgm:spPr/>
      <dgm:t>
        <a:bodyPr/>
        <a:lstStyle/>
        <a:p>
          <a:endParaRPr lang="pt-BR"/>
        </a:p>
      </dgm:t>
    </dgm:pt>
    <dgm:pt modelId="{4484C124-5C11-4C88-B6C8-34F1CF421E2F}">
      <dgm:prSet/>
      <dgm:spPr/>
      <dgm:t>
        <a:bodyPr/>
        <a:lstStyle/>
        <a:p>
          <a:r>
            <a:rPr lang="pt-BR" dirty="0" smtClean="0"/>
            <a:t>Julgamento</a:t>
          </a:r>
          <a:endParaRPr lang="pt-BR" dirty="0"/>
        </a:p>
      </dgm:t>
    </dgm:pt>
    <dgm:pt modelId="{0C9081D5-6091-4EF8-A5E3-C205FABA2886}" type="parTrans" cxnId="{48AFBA16-D796-45B9-9C0A-3485A64CDB9B}">
      <dgm:prSet/>
      <dgm:spPr/>
      <dgm:t>
        <a:bodyPr/>
        <a:lstStyle/>
        <a:p>
          <a:endParaRPr lang="pt-BR"/>
        </a:p>
      </dgm:t>
    </dgm:pt>
    <dgm:pt modelId="{F1111D5D-F9D9-4B9F-BC89-87AEE622AA56}" type="sibTrans" cxnId="{48AFBA16-D796-45B9-9C0A-3485A64CDB9B}">
      <dgm:prSet/>
      <dgm:spPr/>
      <dgm:t>
        <a:bodyPr/>
        <a:lstStyle/>
        <a:p>
          <a:endParaRPr lang="pt-BR"/>
        </a:p>
      </dgm:t>
    </dgm:pt>
    <dgm:pt modelId="{277331DE-53B9-4721-8D80-4CF31F744284}">
      <dgm:prSet/>
      <dgm:spPr/>
      <dgm:t>
        <a:bodyPr/>
        <a:lstStyle/>
        <a:p>
          <a:r>
            <a:rPr lang="pt-BR" dirty="0" smtClean="0"/>
            <a:t>Habilitação</a:t>
          </a:r>
          <a:endParaRPr lang="pt-BR" dirty="0"/>
        </a:p>
      </dgm:t>
    </dgm:pt>
    <dgm:pt modelId="{ED42DAD5-9F26-4510-94D6-E6D7FB24E289}" type="parTrans" cxnId="{2E58C6F8-8CFC-4653-8064-66186C17734D}">
      <dgm:prSet/>
      <dgm:spPr/>
      <dgm:t>
        <a:bodyPr/>
        <a:lstStyle/>
        <a:p>
          <a:endParaRPr lang="pt-BR"/>
        </a:p>
      </dgm:t>
    </dgm:pt>
    <dgm:pt modelId="{DC034FE6-E8E6-4F56-B4D8-7CDD5562B1D1}" type="sibTrans" cxnId="{2E58C6F8-8CFC-4653-8064-66186C17734D}">
      <dgm:prSet/>
      <dgm:spPr/>
      <dgm:t>
        <a:bodyPr/>
        <a:lstStyle/>
        <a:p>
          <a:endParaRPr lang="pt-BR"/>
        </a:p>
      </dgm:t>
    </dgm:pt>
    <dgm:pt modelId="{98065854-35D4-4219-9F22-96C6674857B1}">
      <dgm:prSet/>
      <dgm:spPr/>
      <dgm:t>
        <a:bodyPr/>
        <a:lstStyle/>
        <a:p>
          <a:r>
            <a:rPr lang="pt-BR" dirty="0" smtClean="0"/>
            <a:t>Recursos</a:t>
          </a:r>
          <a:endParaRPr lang="pt-BR" dirty="0"/>
        </a:p>
      </dgm:t>
    </dgm:pt>
    <dgm:pt modelId="{F6133DF4-EE30-4FF0-AFED-E7EA648D9DD3}" type="parTrans" cxnId="{4B5A410D-08A5-4D6A-A95D-3097E9425737}">
      <dgm:prSet/>
      <dgm:spPr/>
      <dgm:t>
        <a:bodyPr/>
        <a:lstStyle/>
        <a:p>
          <a:endParaRPr lang="pt-BR"/>
        </a:p>
      </dgm:t>
    </dgm:pt>
    <dgm:pt modelId="{888994E7-2F25-4402-B08F-BFD7280AEB80}" type="sibTrans" cxnId="{4B5A410D-08A5-4D6A-A95D-3097E9425737}">
      <dgm:prSet/>
      <dgm:spPr/>
      <dgm:t>
        <a:bodyPr/>
        <a:lstStyle/>
        <a:p>
          <a:endParaRPr lang="pt-BR"/>
        </a:p>
      </dgm:t>
    </dgm:pt>
    <dgm:pt modelId="{7B538D92-DBCF-4416-89D3-D03149203B2E}">
      <dgm:prSet/>
      <dgm:spPr/>
      <dgm:t>
        <a:bodyPr/>
        <a:lstStyle/>
        <a:p>
          <a:r>
            <a:rPr lang="pt-BR" dirty="0" smtClean="0"/>
            <a:t>Homologação</a:t>
          </a:r>
          <a:endParaRPr lang="pt-BR" dirty="0"/>
        </a:p>
      </dgm:t>
    </dgm:pt>
    <dgm:pt modelId="{671576EA-81D9-4A53-863D-18560E456208}" type="parTrans" cxnId="{1A5B2963-DE2D-4055-A260-F260C4CA8FB9}">
      <dgm:prSet/>
      <dgm:spPr/>
      <dgm:t>
        <a:bodyPr/>
        <a:lstStyle/>
        <a:p>
          <a:endParaRPr lang="pt-BR"/>
        </a:p>
      </dgm:t>
    </dgm:pt>
    <dgm:pt modelId="{7CB0C0A7-B32E-48E2-9114-401D182DC2B0}" type="sibTrans" cxnId="{1A5B2963-DE2D-4055-A260-F260C4CA8FB9}">
      <dgm:prSet/>
      <dgm:spPr/>
      <dgm:t>
        <a:bodyPr/>
        <a:lstStyle/>
        <a:p>
          <a:endParaRPr lang="pt-BR"/>
        </a:p>
      </dgm:t>
    </dgm:pt>
    <dgm:pt modelId="{4853B968-510B-4747-97D9-F64EB14FF8C2}" type="pres">
      <dgm:prSet presAssocID="{BECFC6D9-8292-4BE9-A655-F8DA70A2F7E9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pt-BR"/>
        </a:p>
      </dgm:t>
    </dgm:pt>
    <dgm:pt modelId="{7FA701C1-DE9B-4A2D-8F53-3D43A6AEFC07}" type="pres">
      <dgm:prSet presAssocID="{4A96E7DE-424B-4A01-9623-271DC85D490C}" presName="composite" presStyleCnt="0"/>
      <dgm:spPr/>
      <dgm:t>
        <a:bodyPr/>
        <a:lstStyle/>
        <a:p>
          <a:endParaRPr lang="pt-BR"/>
        </a:p>
      </dgm:t>
    </dgm:pt>
    <dgm:pt modelId="{AB69E687-665C-4DE6-A0C8-8B53FBFAC8DF}" type="pres">
      <dgm:prSet presAssocID="{4A96E7DE-424B-4A01-9623-271DC85D490C}" presName="parentText" presStyleLbl="alignNode1" presStyleIdx="0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4537BBA4-9EA8-480A-9C9F-355A45FC3EFB}" type="pres">
      <dgm:prSet presAssocID="{4A96E7DE-424B-4A01-9623-271DC85D490C}" presName="descendantText" presStyleLbl="alignAcc1" presStyleIdx="0" presStyleCnt="6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2F19AA69-65B1-4710-8688-95B60FC536F3}" type="pres">
      <dgm:prSet presAssocID="{CA7421FD-0FE1-48A7-956C-00549E0EA0F5}" presName="sp" presStyleCnt="0"/>
      <dgm:spPr/>
      <dgm:t>
        <a:bodyPr/>
        <a:lstStyle/>
        <a:p>
          <a:endParaRPr lang="pt-BR"/>
        </a:p>
      </dgm:t>
    </dgm:pt>
    <dgm:pt modelId="{F1F18669-42BF-416B-9D0A-D95D67748943}" type="pres">
      <dgm:prSet presAssocID="{362CE942-2C19-4A63-B593-ADFAB7E3219E}" presName="composite" presStyleCnt="0"/>
      <dgm:spPr/>
      <dgm:t>
        <a:bodyPr/>
        <a:lstStyle/>
        <a:p>
          <a:endParaRPr lang="pt-BR"/>
        </a:p>
      </dgm:t>
    </dgm:pt>
    <dgm:pt modelId="{6467C5BB-7738-4AFA-ABBF-DD5EB2EA4D1A}" type="pres">
      <dgm:prSet presAssocID="{362CE942-2C19-4A63-B593-ADFAB7E3219E}" presName="parentText" presStyleLbl="alignNode1" presStyleIdx="1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66DB23EC-C174-4EA2-AB5F-28D45866412C}" type="pres">
      <dgm:prSet presAssocID="{362CE942-2C19-4A63-B593-ADFAB7E3219E}" presName="descendantText" presStyleLbl="alignAcc1" presStyleIdx="1" presStyleCnt="6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D46E661B-2680-421C-B429-AF08ACB9B1DB}" type="pres">
      <dgm:prSet presAssocID="{F7AA54BD-209D-4C59-9C1B-9AD35CC32EDD}" presName="sp" presStyleCnt="0"/>
      <dgm:spPr/>
      <dgm:t>
        <a:bodyPr/>
        <a:lstStyle/>
        <a:p>
          <a:endParaRPr lang="pt-BR"/>
        </a:p>
      </dgm:t>
    </dgm:pt>
    <dgm:pt modelId="{E2802B8D-032B-490C-8B65-06C28F5D4635}" type="pres">
      <dgm:prSet presAssocID="{21F281B5-EF58-495F-B194-CD070A814C30}" presName="composite" presStyleCnt="0"/>
      <dgm:spPr/>
      <dgm:t>
        <a:bodyPr/>
        <a:lstStyle/>
        <a:p>
          <a:endParaRPr lang="pt-BR"/>
        </a:p>
      </dgm:t>
    </dgm:pt>
    <dgm:pt modelId="{3392FB79-F40B-437C-91FA-8AE55BE5FDF7}" type="pres">
      <dgm:prSet presAssocID="{21F281B5-EF58-495F-B194-CD070A814C30}" presName="parentText" presStyleLbl="alignNode1" presStyleIdx="2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F2C7FD3D-A35E-42A6-9F91-D723C3A5FFAB}" type="pres">
      <dgm:prSet presAssocID="{21F281B5-EF58-495F-B194-CD070A814C30}" presName="descendantText" presStyleLbl="alignAcc1" presStyleIdx="2" presStyleCnt="6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9D6624BD-1C20-4CCF-84F1-8EEE0D37DFEB}" type="pres">
      <dgm:prSet presAssocID="{7D17E06B-AE41-4FFA-A89B-B3A9B09EFB3C}" presName="sp" presStyleCnt="0"/>
      <dgm:spPr/>
      <dgm:t>
        <a:bodyPr/>
        <a:lstStyle/>
        <a:p>
          <a:endParaRPr lang="pt-BR"/>
        </a:p>
      </dgm:t>
    </dgm:pt>
    <dgm:pt modelId="{E9733E64-9F83-4A49-8EC1-409F7B2D361D}" type="pres">
      <dgm:prSet presAssocID="{F2094B39-CE71-4973-882E-6B55B4BCB6DF}" presName="composite" presStyleCnt="0"/>
      <dgm:spPr/>
      <dgm:t>
        <a:bodyPr/>
        <a:lstStyle/>
        <a:p>
          <a:endParaRPr lang="pt-BR"/>
        </a:p>
      </dgm:t>
    </dgm:pt>
    <dgm:pt modelId="{846AE644-9EB8-457D-A462-EDEC8569C5AF}" type="pres">
      <dgm:prSet presAssocID="{F2094B39-CE71-4973-882E-6B55B4BCB6DF}" presName="parentText" presStyleLbl="alignNode1" presStyleIdx="3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6F092379-FD7F-459E-86D5-31DD8477687D}" type="pres">
      <dgm:prSet presAssocID="{F2094B39-CE71-4973-882E-6B55B4BCB6DF}" presName="descendantText" presStyleLbl="alignAcc1" presStyleIdx="3" presStyleCnt="6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D6CF0B4E-AE6F-4806-8747-90028E50A31A}" type="pres">
      <dgm:prSet presAssocID="{A7EA1542-A6E9-4D14-87C5-48F7A0656AE5}" presName="sp" presStyleCnt="0"/>
      <dgm:spPr/>
      <dgm:t>
        <a:bodyPr/>
        <a:lstStyle/>
        <a:p>
          <a:endParaRPr lang="pt-BR"/>
        </a:p>
      </dgm:t>
    </dgm:pt>
    <dgm:pt modelId="{EDA709BC-450B-475F-8FD9-81B331DD8FD2}" type="pres">
      <dgm:prSet presAssocID="{FEFD2D9A-1CB1-478C-8DBB-6810886DA284}" presName="composite" presStyleCnt="0"/>
      <dgm:spPr/>
      <dgm:t>
        <a:bodyPr/>
        <a:lstStyle/>
        <a:p>
          <a:endParaRPr lang="pt-BR"/>
        </a:p>
      </dgm:t>
    </dgm:pt>
    <dgm:pt modelId="{37BCE0F4-FF20-47AE-8916-2923752FFE1F}" type="pres">
      <dgm:prSet presAssocID="{FEFD2D9A-1CB1-478C-8DBB-6810886DA284}" presName="parentText" presStyleLbl="alignNode1" presStyleIdx="4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4B33CE43-C4A7-45CB-A4D0-5054BAA46908}" type="pres">
      <dgm:prSet presAssocID="{FEFD2D9A-1CB1-478C-8DBB-6810886DA284}" presName="descendantText" presStyleLbl="alignAcc1" presStyleIdx="4" presStyleCnt="6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BD676899-07E6-4D5B-93D7-BC361CA1DB68}" type="pres">
      <dgm:prSet presAssocID="{B8D2698B-3878-4210-9E82-3F4B32AE546D}" presName="sp" presStyleCnt="0"/>
      <dgm:spPr/>
      <dgm:t>
        <a:bodyPr/>
        <a:lstStyle/>
        <a:p>
          <a:endParaRPr lang="pt-BR"/>
        </a:p>
      </dgm:t>
    </dgm:pt>
    <dgm:pt modelId="{752116BF-5B95-4041-B3F1-18D7D8D5696A}" type="pres">
      <dgm:prSet presAssocID="{AA6B01A3-D85E-44C3-925D-4846984FD9B6}" presName="composite" presStyleCnt="0"/>
      <dgm:spPr/>
      <dgm:t>
        <a:bodyPr/>
        <a:lstStyle/>
        <a:p>
          <a:endParaRPr lang="pt-BR"/>
        </a:p>
      </dgm:t>
    </dgm:pt>
    <dgm:pt modelId="{7F8D460F-AC38-47CC-AD36-CCBF59166ED0}" type="pres">
      <dgm:prSet presAssocID="{AA6B01A3-D85E-44C3-925D-4846984FD9B6}" presName="parentText" presStyleLbl="alignNode1" presStyleIdx="5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54B8568A-26CF-49CA-ADCA-8DA5A435C68A}" type="pres">
      <dgm:prSet presAssocID="{AA6B01A3-D85E-44C3-925D-4846984FD9B6}" presName="descendantText" presStyleLbl="alignAcc1" presStyleIdx="5" presStyleCnt="6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</dgm:ptLst>
  <dgm:cxnLst>
    <dgm:cxn modelId="{359790E6-BB1A-4918-BBFC-72C6F7D9E08F}" type="presOf" srcId="{4A96E7DE-424B-4A01-9623-271DC85D490C}" destId="{AB69E687-665C-4DE6-A0C8-8B53FBFAC8DF}" srcOrd="0" destOrd="0" presId="urn:microsoft.com/office/officeart/2005/8/layout/chevron2"/>
    <dgm:cxn modelId="{48AFBA16-D796-45B9-9C0A-3485A64CDB9B}" srcId="{21F281B5-EF58-495F-B194-CD070A814C30}" destId="{4484C124-5C11-4C88-B6C8-34F1CF421E2F}" srcOrd="0" destOrd="0" parTransId="{0C9081D5-6091-4EF8-A5E3-C205FABA2886}" sibTransId="{F1111D5D-F9D9-4B9F-BC89-87AEE622AA56}"/>
    <dgm:cxn modelId="{9CD2C7A9-E69E-4D82-8611-64D6F7205253}" srcId="{BECFC6D9-8292-4BE9-A655-F8DA70A2F7E9}" destId="{F2094B39-CE71-4973-882E-6B55B4BCB6DF}" srcOrd="3" destOrd="0" parTransId="{AB5F8D16-3CC3-44D0-9308-D6A765D23A69}" sibTransId="{A7EA1542-A6E9-4D14-87C5-48F7A0656AE5}"/>
    <dgm:cxn modelId="{78A9665C-E2F6-4AAA-B32C-DDE25D94B3CE}" srcId="{BECFC6D9-8292-4BE9-A655-F8DA70A2F7E9}" destId="{FEFD2D9A-1CB1-478C-8DBB-6810886DA284}" srcOrd="4" destOrd="0" parTransId="{7438ECB4-A6B4-4ACC-9A89-2A6A657B17FA}" sibTransId="{B8D2698B-3878-4210-9E82-3F4B32AE546D}"/>
    <dgm:cxn modelId="{4FBC333E-E23E-4262-AC0A-2C71AB25F456}" type="presOf" srcId="{FEFD2D9A-1CB1-478C-8DBB-6810886DA284}" destId="{37BCE0F4-FF20-47AE-8916-2923752FFE1F}" srcOrd="0" destOrd="0" presId="urn:microsoft.com/office/officeart/2005/8/layout/chevron2"/>
    <dgm:cxn modelId="{EDE0883A-2604-451E-9FA1-CD77AE1FD68D}" type="presOf" srcId="{362CE942-2C19-4A63-B593-ADFAB7E3219E}" destId="{6467C5BB-7738-4AFA-ABBF-DD5EB2EA4D1A}" srcOrd="0" destOrd="0" presId="urn:microsoft.com/office/officeart/2005/8/layout/chevron2"/>
    <dgm:cxn modelId="{1A5B2963-DE2D-4055-A260-F260C4CA8FB9}" srcId="{AA6B01A3-D85E-44C3-925D-4846984FD9B6}" destId="{7B538D92-DBCF-4416-89D3-D03149203B2E}" srcOrd="0" destOrd="0" parTransId="{671576EA-81D9-4A53-863D-18560E456208}" sibTransId="{7CB0C0A7-B32E-48E2-9114-401D182DC2B0}"/>
    <dgm:cxn modelId="{14B6654F-4CAB-40E0-A513-E3C6AFEE5D79}" type="presOf" srcId="{277331DE-53B9-4721-8D80-4CF31F744284}" destId="{6F092379-FD7F-459E-86D5-31DD8477687D}" srcOrd="0" destOrd="0" presId="urn:microsoft.com/office/officeart/2005/8/layout/chevron2"/>
    <dgm:cxn modelId="{B97A18B5-8E2C-4FB7-850D-F0F8AA38513A}" srcId="{362CE942-2C19-4A63-B593-ADFAB7E3219E}" destId="{79A70568-564A-4FEF-B9B7-C5D43AA5B700}" srcOrd="0" destOrd="0" parTransId="{58292FC3-9683-4A82-9CC7-2C5CA9988AE2}" sibTransId="{7222BA7C-03BB-4A72-B1C9-8955954758E4}"/>
    <dgm:cxn modelId="{294920F4-11A9-4A86-BDDC-D9C155E6FABA}" type="presOf" srcId="{BECFC6D9-8292-4BE9-A655-F8DA70A2F7E9}" destId="{4853B968-510B-4747-97D9-F64EB14FF8C2}" srcOrd="0" destOrd="0" presId="urn:microsoft.com/office/officeart/2005/8/layout/chevron2"/>
    <dgm:cxn modelId="{6462E27A-C93A-4652-AE8A-558E593BA848}" type="presOf" srcId="{21F281B5-EF58-495F-B194-CD070A814C30}" destId="{3392FB79-F40B-437C-91FA-8AE55BE5FDF7}" srcOrd="0" destOrd="0" presId="urn:microsoft.com/office/officeart/2005/8/layout/chevron2"/>
    <dgm:cxn modelId="{81E4ACE8-AEC7-4686-8A20-4D309E40DB9A}" srcId="{BECFC6D9-8292-4BE9-A655-F8DA70A2F7E9}" destId="{AA6B01A3-D85E-44C3-925D-4846984FD9B6}" srcOrd="5" destOrd="0" parTransId="{4FE7CF3F-900A-4932-A16E-3FF426FAA608}" sibTransId="{34DB7201-3AE1-4FAF-AAD8-8F4959D81EF2}"/>
    <dgm:cxn modelId="{989BDCB5-2009-455C-928A-EE40D42078C8}" type="presOf" srcId="{7B538D92-DBCF-4416-89D3-D03149203B2E}" destId="{54B8568A-26CF-49CA-ADCA-8DA5A435C68A}" srcOrd="0" destOrd="0" presId="urn:microsoft.com/office/officeart/2005/8/layout/chevron2"/>
    <dgm:cxn modelId="{6D5F3C51-5E34-4735-A1A3-E6676E111206}" srcId="{BECFC6D9-8292-4BE9-A655-F8DA70A2F7E9}" destId="{362CE942-2C19-4A63-B593-ADFAB7E3219E}" srcOrd="1" destOrd="0" parTransId="{A282B879-A31E-4967-9F6A-9CB4356A93B5}" sibTransId="{F7AA54BD-209D-4C59-9C1B-9AD35CC32EDD}"/>
    <dgm:cxn modelId="{FAD99926-C581-4B88-AD44-3CF169EA2062}" type="presOf" srcId="{46208CE3-81F5-4656-89F5-1021C6C9C7B1}" destId="{4537BBA4-9EA8-480A-9C9F-355A45FC3EFB}" srcOrd="0" destOrd="0" presId="urn:microsoft.com/office/officeart/2005/8/layout/chevron2"/>
    <dgm:cxn modelId="{4B5A410D-08A5-4D6A-A95D-3097E9425737}" srcId="{FEFD2D9A-1CB1-478C-8DBB-6810886DA284}" destId="{98065854-35D4-4219-9F22-96C6674857B1}" srcOrd="0" destOrd="0" parTransId="{F6133DF4-EE30-4FF0-AFED-E7EA648D9DD3}" sibTransId="{888994E7-2F25-4402-B08F-BFD7280AEB80}"/>
    <dgm:cxn modelId="{83EB7BE3-58C8-46E2-ADF6-D59C680A0371}" type="presOf" srcId="{F2094B39-CE71-4973-882E-6B55B4BCB6DF}" destId="{846AE644-9EB8-457D-A462-EDEC8569C5AF}" srcOrd="0" destOrd="0" presId="urn:microsoft.com/office/officeart/2005/8/layout/chevron2"/>
    <dgm:cxn modelId="{4F9F8EAD-C606-493F-A653-167697D69DB1}" type="presOf" srcId="{79A70568-564A-4FEF-B9B7-C5D43AA5B700}" destId="{66DB23EC-C174-4EA2-AB5F-28D45866412C}" srcOrd="0" destOrd="0" presId="urn:microsoft.com/office/officeart/2005/8/layout/chevron2"/>
    <dgm:cxn modelId="{2E58C6F8-8CFC-4653-8064-66186C17734D}" srcId="{F2094B39-CE71-4973-882E-6B55B4BCB6DF}" destId="{277331DE-53B9-4721-8D80-4CF31F744284}" srcOrd="0" destOrd="0" parTransId="{ED42DAD5-9F26-4510-94D6-E6D7FB24E289}" sibTransId="{DC034FE6-E8E6-4F56-B4D8-7CDD5562B1D1}"/>
    <dgm:cxn modelId="{A9614F7D-0462-46BE-A6F6-A2CC7F456584}" type="presOf" srcId="{4484C124-5C11-4C88-B6C8-34F1CF421E2F}" destId="{F2C7FD3D-A35E-42A6-9F91-D723C3A5FFAB}" srcOrd="0" destOrd="0" presId="urn:microsoft.com/office/officeart/2005/8/layout/chevron2"/>
    <dgm:cxn modelId="{071352BE-6AE5-4CEE-B539-AA63F8A4E01C}" type="presOf" srcId="{AA6B01A3-D85E-44C3-925D-4846984FD9B6}" destId="{7F8D460F-AC38-47CC-AD36-CCBF59166ED0}" srcOrd="0" destOrd="0" presId="urn:microsoft.com/office/officeart/2005/8/layout/chevron2"/>
    <dgm:cxn modelId="{7EE5857A-551F-48FD-8D16-1F52EA2EFE5E}" srcId="{BECFC6D9-8292-4BE9-A655-F8DA70A2F7E9}" destId="{21F281B5-EF58-495F-B194-CD070A814C30}" srcOrd="2" destOrd="0" parTransId="{CDF14E05-715B-4999-969D-E21E6E6EE781}" sibTransId="{7D17E06B-AE41-4FFA-A89B-B3A9B09EFB3C}"/>
    <dgm:cxn modelId="{472EF7F2-D42D-4932-9A52-9430EDA46F56}" srcId="{BECFC6D9-8292-4BE9-A655-F8DA70A2F7E9}" destId="{4A96E7DE-424B-4A01-9623-271DC85D490C}" srcOrd="0" destOrd="0" parTransId="{FC2AE9E5-7CE0-480B-B109-676FFFEE71ED}" sibTransId="{CA7421FD-0FE1-48A7-956C-00549E0EA0F5}"/>
    <dgm:cxn modelId="{C3923947-5B7A-4032-BD29-46B55D6536A2}" srcId="{4A96E7DE-424B-4A01-9623-271DC85D490C}" destId="{46208CE3-81F5-4656-89F5-1021C6C9C7B1}" srcOrd="0" destOrd="0" parTransId="{3A5BD2D7-2C19-436A-8E14-F1AFC4031EBF}" sibTransId="{DA4C9961-A692-485A-8EFC-59B3F82E0076}"/>
    <dgm:cxn modelId="{41343E98-C30D-406D-B7DC-5096DAAA6BEE}" type="presOf" srcId="{98065854-35D4-4219-9F22-96C6674857B1}" destId="{4B33CE43-C4A7-45CB-A4D0-5054BAA46908}" srcOrd="0" destOrd="0" presId="urn:microsoft.com/office/officeart/2005/8/layout/chevron2"/>
    <dgm:cxn modelId="{5FA31AAD-975F-4E00-A1F1-9C16FB498AEA}" type="presParOf" srcId="{4853B968-510B-4747-97D9-F64EB14FF8C2}" destId="{7FA701C1-DE9B-4A2D-8F53-3D43A6AEFC07}" srcOrd="0" destOrd="0" presId="urn:microsoft.com/office/officeart/2005/8/layout/chevron2"/>
    <dgm:cxn modelId="{681D459B-547A-4A7F-A274-C53DCE85C2D5}" type="presParOf" srcId="{7FA701C1-DE9B-4A2D-8F53-3D43A6AEFC07}" destId="{AB69E687-665C-4DE6-A0C8-8B53FBFAC8DF}" srcOrd="0" destOrd="0" presId="urn:microsoft.com/office/officeart/2005/8/layout/chevron2"/>
    <dgm:cxn modelId="{2F37226F-0845-4FF6-BD23-D4332CB325A8}" type="presParOf" srcId="{7FA701C1-DE9B-4A2D-8F53-3D43A6AEFC07}" destId="{4537BBA4-9EA8-480A-9C9F-355A45FC3EFB}" srcOrd="1" destOrd="0" presId="urn:microsoft.com/office/officeart/2005/8/layout/chevron2"/>
    <dgm:cxn modelId="{25C05FD8-AA07-4D09-915E-2D02CA1E7163}" type="presParOf" srcId="{4853B968-510B-4747-97D9-F64EB14FF8C2}" destId="{2F19AA69-65B1-4710-8688-95B60FC536F3}" srcOrd="1" destOrd="0" presId="urn:microsoft.com/office/officeart/2005/8/layout/chevron2"/>
    <dgm:cxn modelId="{EBFFA1AB-9674-4B75-AAF1-57750F232A01}" type="presParOf" srcId="{4853B968-510B-4747-97D9-F64EB14FF8C2}" destId="{F1F18669-42BF-416B-9D0A-D95D67748943}" srcOrd="2" destOrd="0" presId="urn:microsoft.com/office/officeart/2005/8/layout/chevron2"/>
    <dgm:cxn modelId="{8A5F8403-9F27-44EB-A5A9-71FDAA1C13C6}" type="presParOf" srcId="{F1F18669-42BF-416B-9D0A-D95D67748943}" destId="{6467C5BB-7738-4AFA-ABBF-DD5EB2EA4D1A}" srcOrd="0" destOrd="0" presId="urn:microsoft.com/office/officeart/2005/8/layout/chevron2"/>
    <dgm:cxn modelId="{1E8497B5-EF57-4CA0-99A8-EFE41E063936}" type="presParOf" srcId="{F1F18669-42BF-416B-9D0A-D95D67748943}" destId="{66DB23EC-C174-4EA2-AB5F-28D45866412C}" srcOrd="1" destOrd="0" presId="urn:microsoft.com/office/officeart/2005/8/layout/chevron2"/>
    <dgm:cxn modelId="{70C0023D-FAD1-46A3-A766-4BED47889EE1}" type="presParOf" srcId="{4853B968-510B-4747-97D9-F64EB14FF8C2}" destId="{D46E661B-2680-421C-B429-AF08ACB9B1DB}" srcOrd="3" destOrd="0" presId="urn:microsoft.com/office/officeart/2005/8/layout/chevron2"/>
    <dgm:cxn modelId="{8E194E9A-F2E5-4F75-A1D8-19D2E3142BA1}" type="presParOf" srcId="{4853B968-510B-4747-97D9-F64EB14FF8C2}" destId="{E2802B8D-032B-490C-8B65-06C28F5D4635}" srcOrd="4" destOrd="0" presId="urn:microsoft.com/office/officeart/2005/8/layout/chevron2"/>
    <dgm:cxn modelId="{2D23142C-B9AF-4A89-AAEB-56E19C66461D}" type="presParOf" srcId="{E2802B8D-032B-490C-8B65-06C28F5D4635}" destId="{3392FB79-F40B-437C-91FA-8AE55BE5FDF7}" srcOrd="0" destOrd="0" presId="urn:microsoft.com/office/officeart/2005/8/layout/chevron2"/>
    <dgm:cxn modelId="{45505099-88FF-4BD7-8EFE-C4CA226337A9}" type="presParOf" srcId="{E2802B8D-032B-490C-8B65-06C28F5D4635}" destId="{F2C7FD3D-A35E-42A6-9F91-D723C3A5FFAB}" srcOrd="1" destOrd="0" presId="urn:microsoft.com/office/officeart/2005/8/layout/chevron2"/>
    <dgm:cxn modelId="{F507F3CA-2B40-4FB0-8230-617A7AF8E182}" type="presParOf" srcId="{4853B968-510B-4747-97D9-F64EB14FF8C2}" destId="{9D6624BD-1C20-4CCF-84F1-8EEE0D37DFEB}" srcOrd="5" destOrd="0" presId="urn:microsoft.com/office/officeart/2005/8/layout/chevron2"/>
    <dgm:cxn modelId="{61F8858D-9DDD-4E51-BB89-B146138B73C6}" type="presParOf" srcId="{4853B968-510B-4747-97D9-F64EB14FF8C2}" destId="{E9733E64-9F83-4A49-8EC1-409F7B2D361D}" srcOrd="6" destOrd="0" presId="urn:microsoft.com/office/officeart/2005/8/layout/chevron2"/>
    <dgm:cxn modelId="{50DE3E17-B559-443D-AD5D-ACEB2732847D}" type="presParOf" srcId="{E9733E64-9F83-4A49-8EC1-409F7B2D361D}" destId="{846AE644-9EB8-457D-A462-EDEC8569C5AF}" srcOrd="0" destOrd="0" presId="urn:microsoft.com/office/officeart/2005/8/layout/chevron2"/>
    <dgm:cxn modelId="{4DBCFFA4-2E8F-4DCC-9BAF-C26B2C8D3709}" type="presParOf" srcId="{E9733E64-9F83-4A49-8EC1-409F7B2D361D}" destId="{6F092379-FD7F-459E-86D5-31DD8477687D}" srcOrd="1" destOrd="0" presId="urn:microsoft.com/office/officeart/2005/8/layout/chevron2"/>
    <dgm:cxn modelId="{D4DC4E10-F1DC-43B4-93A5-B52D778F0F2A}" type="presParOf" srcId="{4853B968-510B-4747-97D9-F64EB14FF8C2}" destId="{D6CF0B4E-AE6F-4806-8747-90028E50A31A}" srcOrd="7" destOrd="0" presId="urn:microsoft.com/office/officeart/2005/8/layout/chevron2"/>
    <dgm:cxn modelId="{8ED809F2-0423-4879-A0DD-10CD805098DF}" type="presParOf" srcId="{4853B968-510B-4747-97D9-F64EB14FF8C2}" destId="{EDA709BC-450B-475F-8FD9-81B331DD8FD2}" srcOrd="8" destOrd="0" presId="urn:microsoft.com/office/officeart/2005/8/layout/chevron2"/>
    <dgm:cxn modelId="{6F437F3D-48EE-4B6D-BBD8-242F3F4C2327}" type="presParOf" srcId="{EDA709BC-450B-475F-8FD9-81B331DD8FD2}" destId="{37BCE0F4-FF20-47AE-8916-2923752FFE1F}" srcOrd="0" destOrd="0" presId="urn:microsoft.com/office/officeart/2005/8/layout/chevron2"/>
    <dgm:cxn modelId="{E712BCE7-1928-4558-9EF4-2F9D5BE8359C}" type="presParOf" srcId="{EDA709BC-450B-475F-8FD9-81B331DD8FD2}" destId="{4B33CE43-C4A7-45CB-A4D0-5054BAA46908}" srcOrd="1" destOrd="0" presId="urn:microsoft.com/office/officeart/2005/8/layout/chevron2"/>
    <dgm:cxn modelId="{ECFB1CD5-E413-4E1E-97C6-15B74F72F268}" type="presParOf" srcId="{4853B968-510B-4747-97D9-F64EB14FF8C2}" destId="{BD676899-07E6-4D5B-93D7-BC361CA1DB68}" srcOrd="9" destOrd="0" presId="urn:microsoft.com/office/officeart/2005/8/layout/chevron2"/>
    <dgm:cxn modelId="{AC5C79F2-9735-4F38-A8DA-B26A9B238DD4}" type="presParOf" srcId="{4853B968-510B-4747-97D9-F64EB14FF8C2}" destId="{752116BF-5B95-4041-B3F1-18D7D8D5696A}" srcOrd="10" destOrd="0" presId="urn:microsoft.com/office/officeart/2005/8/layout/chevron2"/>
    <dgm:cxn modelId="{784247F8-371E-40B3-A24D-225EE5133369}" type="presParOf" srcId="{752116BF-5B95-4041-B3F1-18D7D8D5696A}" destId="{7F8D460F-AC38-47CC-AD36-CCBF59166ED0}" srcOrd="0" destOrd="0" presId="urn:microsoft.com/office/officeart/2005/8/layout/chevron2"/>
    <dgm:cxn modelId="{0EC0E542-FD08-44E1-B7C9-0E3F87F9FFC1}" type="presParOf" srcId="{752116BF-5B95-4041-B3F1-18D7D8D5696A}" destId="{54B8568A-26CF-49CA-ADCA-8DA5A435C68A}" srcOrd="1" destOrd="0" presId="urn:microsoft.com/office/officeart/2005/8/layout/chevron2"/>
  </dgm:cxnLst>
  <dgm:bg>
    <a:noFill/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B69E687-665C-4DE6-A0C8-8B53FBFAC8DF}">
      <dsp:nvSpPr>
        <dsp:cNvPr id="0" name=""/>
        <dsp:cNvSpPr/>
      </dsp:nvSpPr>
      <dsp:spPr>
        <a:xfrm rot="5400000">
          <a:off x="-141639" y="145050"/>
          <a:ext cx="944261" cy="660982"/>
        </a:xfrm>
        <a:prstGeom prst="chevron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pt-BR" sz="1800" kern="1200" dirty="0"/>
        </a:p>
      </dsp:txBody>
      <dsp:txXfrm rot="-5400000">
        <a:off x="1" y="333901"/>
        <a:ext cx="660982" cy="283279"/>
      </dsp:txXfrm>
    </dsp:sp>
    <dsp:sp modelId="{4537BBA4-9EA8-480A-9C9F-355A45FC3EFB}">
      <dsp:nvSpPr>
        <dsp:cNvPr id="0" name=""/>
        <dsp:cNvSpPr/>
      </dsp:nvSpPr>
      <dsp:spPr>
        <a:xfrm rot="5400000">
          <a:off x="4119061" y="-3454667"/>
          <a:ext cx="613769" cy="7529927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56032" tIns="22860" rIns="22860" bIns="22860" numCol="1" spcCol="1270" anchor="ctr" anchorCtr="0">
          <a:noAutofit/>
        </a:bodyPr>
        <a:lstStyle/>
        <a:p>
          <a:pPr marL="285750" lvl="1" indent="-285750" algn="l" defTabSz="1600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pt-BR" sz="3600" kern="1200" dirty="0" smtClean="0"/>
            <a:t>Divulgação do Edital</a:t>
          </a:r>
          <a:endParaRPr lang="pt-BR" sz="3600" kern="1200" dirty="0"/>
        </a:p>
      </dsp:txBody>
      <dsp:txXfrm rot="-5400000">
        <a:off x="660982" y="33374"/>
        <a:ext cx="7499965" cy="553845"/>
      </dsp:txXfrm>
    </dsp:sp>
    <dsp:sp modelId="{6467C5BB-7738-4AFA-ABBF-DD5EB2EA4D1A}">
      <dsp:nvSpPr>
        <dsp:cNvPr id="0" name=""/>
        <dsp:cNvSpPr/>
      </dsp:nvSpPr>
      <dsp:spPr>
        <a:xfrm rot="5400000">
          <a:off x="-141639" y="991749"/>
          <a:ext cx="944261" cy="660982"/>
        </a:xfrm>
        <a:prstGeom prst="chevron">
          <a:avLst/>
        </a:prstGeom>
        <a:gradFill rotWithShape="0">
          <a:gsLst>
            <a:gs pos="0">
              <a:schemeClr val="accent2">
                <a:hueOff val="936304"/>
                <a:satOff val="-1168"/>
                <a:lumOff val="275"/>
                <a:alphaOff val="0"/>
                <a:shade val="51000"/>
                <a:satMod val="130000"/>
              </a:schemeClr>
            </a:gs>
            <a:gs pos="80000">
              <a:schemeClr val="accent2">
                <a:hueOff val="936304"/>
                <a:satOff val="-1168"/>
                <a:lumOff val="275"/>
                <a:alphaOff val="0"/>
                <a:shade val="93000"/>
                <a:satMod val="130000"/>
              </a:schemeClr>
            </a:gs>
            <a:gs pos="100000">
              <a:schemeClr val="accent2">
                <a:hueOff val="936304"/>
                <a:satOff val="-1168"/>
                <a:lumOff val="275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2">
              <a:hueOff val="936304"/>
              <a:satOff val="-1168"/>
              <a:lumOff val="275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pt-BR" sz="1800" kern="1200"/>
        </a:p>
      </dsp:txBody>
      <dsp:txXfrm rot="-5400000">
        <a:off x="1" y="1180600"/>
        <a:ext cx="660982" cy="283279"/>
      </dsp:txXfrm>
    </dsp:sp>
    <dsp:sp modelId="{66DB23EC-C174-4EA2-AB5F-28D45866412C}">
      <dsp:nvSpPr>
        <dsp:cNvPr id="0" name=""/>
        <dsp:cNvSpPr/>
      </dsp:nvSpPr>
      <dsp:spPr>
        <a:xfrm rot="5400000">
          <a:off x="4119061" y="-2607968"/>
          <a:ext cx="613769" cy="7529927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936304"/>
              <a:satOff val="-1168"/>
              <a:lumOff val="275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56032" tIns="22860" rIns="22860" bIns="22860" numCol="1" spcCol="1270" anchor="ctr" anchorCtr="0">
          <a:noAutofit/>
        </a:bodyPr>
        <a:lstStyle/>
        <a:p>
          <a:pPr marL="285750" lvl="1" indent="-285750" algn="l" defTabSz="1600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pt-BR" sz="3600" kern="1200" dirty="0" smtClean="0"/>
            <a:t>Apresentação da Propostas/Lances</a:t>
          </a:r>
          <a:endParaRPr lang="pt-BR" sz="3600" kern="1200" dirty="0"/>
        </a:p>
      </dsp:txBody>
      <dsp:txXfrm rot="-5400000">
        <a:off x="660982" y="880073"/>
        <a:ext cx="7499965" cy="553845"/>
      </dsp:txXfrm>
    </dsp:sp>
    <dsp:sp modelId="{3392FB79-F40B-437C-91FA-8AE55BE5FDF7}">
      <dsp:nvSpPr>
        <dsp:cNvPr id="0" name=""/>
        <dsp:cNvSpPr/>
      </dsp:nvSpPr>
      <dsp:spPr>
        <a:xfrm rot="5400000">
          <a:off x="-141639" y="1838447"/>
          <a:ext cx="944261" cy="660982"/>
        </a:xfrm>
        <a:prstGeom prst="chevron">
          <a:avLst/>
        </a:prstGeom>
        <a:gradFill rotWithShape="0">
          <a:gsLst>
            <a:gs pos="0">
              <a:schemeClr val="accent2">
                <a:hueOff val="1872608"/>
                <a:satOff val="-2336"/>
                <a:lumOff val="549"/>
                <a:alphaOff val="0"/>
                <a:shade val="51000"/>
                <a:satMod val="130000"/>
              </a:schemeClr>
            </a:gs>
            <a:gs pos="80000">
              <a:schemeClr val="accent2">
                <a:hueOff val="1872608"/>
                <a:satOff val="-2336"/>
                <a:lumOff val="549"/>
                <a:alphaOff val="0"/>
                <a:shade val="93000"/>
                <a:satMod val="130000"/>
              </a:schemeClr>
            </a:gs>
            <a:gs pos="100000">
              <a:schemeClr val="accent2">
                <a:hueOff val="1872608"/>
                <a:satOff val="-2336"/>
                <a:lumOff val="549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2">
              <a:hueOff val="1872608"/>
              <a:satOff val="-2336"/>
              <a:lumOff val="549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pt-BR" sz="1800" kern="1200"/>
        </a:p>
      </dsp:txBody>
      <dsp:txXfrm rot="-5400000">
        <a:off x="1" y="2027298"/>
        <a:ext cx="660982" cy="283279"/>
      </dsp:txXfrm>
    </dsp:sp>
    <dsp:sp modelId="{F2C7FD3D-A35E-42A6-9F91-D723C3A5FFAB}">
      <dsp:nvSpPr>
        <dsp:cNvPr id="0" name=""/>
        <dsp:cNvSpPr/>
      </dsp:nvSpPr>
      <dsp:spPr>
        <a:xfrm rot="5400000">
          <a:off x="4119061" y="-1761270"/>
          <a:ext cx="613769" cy="7529927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1872608"/>
              <a:satOff val="-2336"/>
              <a:lumOff val="549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56032" tIns="22860" rIns="22860" bIns="22860" numCol="1" spcCol="1270" anchor="ctr" anchorCtr="0">
          <a:noAutofit/>
        </a:bodyPr>
        <a:lstStyle/>
        <a:p>
          <a:pPr marL="285750" lvl="1" indent="-285750" algn="l" defTabSz="1600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pt-BR" sz="3600" kern="1200" dirty="0" smtClean="0"/>
            <a:t>Julgamento</a:t>
          </a:r>
          <a:endParaRPr lang="pt-BR" sz="3600" kern="1200" dirty="0"/>
        </a:p>
      </dsp:txBody>
      <dsp:txXfrm rot="-5400000">
        <a:off x="660982" y="1726771"/>
        <a:ext cx="7499965" cy="553845"/>
      </dsp:txXfrm>
    </dsp:sp>
    <dsp:sp modelId="{846AE644-9EB8-457D-A462-EDEC8569C5AF}">
      <dsp:nvSpPr>
        <dsp:cNvPr id="0" name=""/>
        <dsp:cNvSpPr/>
      </dsp:nvSpPr>
      <dsp:spPr>
        <a:xfrm rot="5400000">
          <a:off x="-141639" y="2685145"/>
          <a:ext cx="944261" cy="660982"/>
        </a:xfrm>
        <a:prstGeom prst="chevron">
          <a:avLst/>
        </a:prstGeom>
        <a:gradFill rotWithShape="0">
          <a:gsLst>
            <a:gs pos="0">
              <a:schemeClr val="accent2">
                <a:hueOff val="2808911"/>
                <a:satOff val="-3503"/>
                <a:lumOff val="824"/>
                <a:alphaOff val="0"/>
                <a:shade val="51000"/>
                <a:satMod val="130000"/>
              </a:schemeClr>
            </a:gs>
            <a:gs pos="80000">
              <a:schemeClr val="accent2">
                <a:hueOff val="2808911"/>
                <a:satOff val="-3503"/>
                <a:lumOff val="824"/>
                <a:alphaOff val="0"/>
                <a:shade val="93000"/>
                <a:satMod val="130000"/>
              </a:schemeClr>
            </a:gs>
            <a:gs pos="100000">
              <a:schemeClr val="accent2">
                <a:hueOff val="2808911"/>
                <a:satOff val="-3503"/>
                <a:lumOff val="824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2">
              <a:hueOff val="2808911"/>
              <a:satOff val="-3503"/>
              <a:lumOff val="824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pt-BR" sz="1800" kern="1200"/>
        </a:p>
      </dsp:txBody>
      <dsp:txXfrm rot="-5400000">
        <a:off x="1" y="2873996"/>
        <a:ext cx="660982" cy="283279"/>
      </dsp:txXfrm>
    </dsp:sp>
    <dsp:sp modelId="{6F092379-FD7F-459E-86D5-31DD8477687D}">
      <dsp:nvSpPr>
        <dsp:cNvPr id="0" name=""/>
        <dsp:cNvSpPr/>
      </dsp:nvSpPr>
      <dsp:spPr>
        <a:xfrm rot="5400000">
          <a:off x="4119061" y="-914572"/>
          <a:ext cx="613769" cy="7529927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2808911"/>
              <a:satOff val="-3503"/>
              <a:lumOff val="824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56032" tIns="22860" rIns="22860" bIns="22860" numCol="1" spcCol="1270" anchor="ctr" anchorCtr="0">
          <a:noAutofit/>
        </a:bodyPr>
        <a:lstStyle/>
        <a:p>
          <a:pPr marL="285750" lvl="1" indent="-285750" algn="l" defTabSz="1600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pt-BR" sz="3600" kern="1200" dirty="0" smtClean="0"/>
            <a:t>Habilitação</a:t>
          </a:r>
          <a:endParaRPr lang="pt-BR" sz="3600" kern="1200" dirty="0"/>
        </a:p>
      </dsp:txBody>
      <dsp:txXfrm rot="-5400000">
        <a:off x="660982" y="2573469"/>
        <a:ext cx="7499965" cy="553845"/>
      </dsp:txXfrm>
    </dsp:sp>
    <dsp:sp modelId="{37BCE0F4-FF20-47AE-8916-2923752FFE1F}">
      <dsp:nvSpPr>
        <dsp:cNvPr id="0" name=""/>
        <dsp:cNvSpPr/>
      </dsp:nvSpPr>
      <dsp:spPr>
        <a:xfrm rot="5400000">
          <a:off x="-141639" y="3531844"/>
          <a:ext cx="944261" cy="660982"/>
        </a:xfrm>
        <a:prstGeom prst="chevron">
          <a:avLst/>
        </a:prstGeom>
        <a:gradFill rotWithShape="0">
          <a:gsLst>
            <a:gs pos="0">
              <a:schemeClr val="accent2">
                <a:hueOff val="3745215"/>
                <a:satOff val="-4671"/>
                <a:lumOff val="1098"/>
                <a:alphaOff val="0"/>
                <a:shade val="51000"/>
                <a:satMod val="130000"/>
              </a:schemeClr>
            </a:gs>
            <a:gs pos="80000">
              <a:schemeClr val="accent2">
                <a:hueOff val="3745215"/>
                <a:satOff val="-4671"/>
                <a:lumOff val="1098"/>
                <a:alphaOff val="0"/>
                <a:shade val="93000"/>
                <a:satMod val="130000"/>
              </a:schemeClr>
            </a:gs>
            <a:gs pos="100000">
              <a:schemeClr val="accent2">
                <a:hueOff val="3745215"/>
                <a:satOff val="-4671"/>
                <a:lumOff val="1098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2">
              <a:hueOff val="3745215"/>
              <a:satOff val="-4671"/>
              <a:lumOff val="1098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pt-BR" sz="1800" kern="1200"/>
        </a:p>
      </dsp:txBody>
      <dsp:txXfrm rot="-5400000">
        <a:off x="1" y="3720695"/>
        <a:ext cx="660982" cy="283279"/>
      </dsp:txXfrm>
    </dsp:sp>
    <dsp:sp modelId="{4B33CE43-C4A7-45CB-A4D0-5054BAA46908}">
      <dsp:nvSpPr>
        <dsp:cNvPr id="0" name=""/>
        <dsp:cNvSpPr/>
      </dsp:nvSpPr>
      <dsp:spPr>
        <a:xfrm rot="5400000">
          <a:off x="4119061" y="-67873"/>
          <a:ext cx="613769" cy="7529927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3745215"/>
              <a:satOff val="-4671"/>
              <a:lumOff val="1098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56032" tIns="22860" rIns="22860" bIns="22860" numCol="1" spcCol="1270" anchor="ctr" anchorCtr="0">
          <a:noAutofit/>
        </a:bodyPr>
        <a:lstStyle/>
        <a:p>
          <a:pPr marL="285750" lvl="1" indent="-285750" algn="l" defTabSz="1600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pt-BR" sz="3600" kern="1200" dirty="0" smtClean="0"/>
            <a:t>Recursos</a:t>
          </a:r>
          <a:endParaRPr lang="pt-BR" sz="3600" kern="1200" dirty="0"/>
        </a:p>
      </dsp:txBody>
      <dsp:txXfrm rot="-5400000">
        <a:off x="660982" y="3420168"/>
        <a:ext cx="7499965" cy="553845"/>
      </dsp:txXfrm>
    </dsp:sp>
    <dsp:sp modelId="{7F8D460F-AC38-47CC-AD36-CCBF59166ED0}">
      <dsp:nvSpPr>
        <dsp:cNvPr id="0" name=""/>
        <dsp:cNvSpPr/>
      </dsp:nvSpPr>
      <dsp:spPr>
        <a:xfrm rot="5400000">
          <a:off x="-141639" y="4378542"/>
          <a:ext cx="944261" cy="660982"/>
        </a:xfrm>
        <a:prstGeom prst="chevron">
          <a:avLst/>
        </a:prstGeom>
        <a:gradFill rotWithShape="0">
          <a:gsLst>
            <a:gs pos="0">
              <a:schemeClr val="accent2">
                <a:hueOff val="4681519"/>
                <a:satOff val="-5839"/>
                <a:lumOff val="1373"/>
                <a:alphaOff val="0"/>
                <a:shade val="51000"/>
                <a:satMod val="130000"/>
              </a:schemeClr>
            </a:gs>
            <a:gs pos="80000">
              <a:schemeClr val="accent2">
                <a:hueOff val="4681519"/>
                <a:satOff val="-5839"/>
                <a:lumOff val="1373"/>
                <a:alphaOff val="0"/>
                <a:shade val="93000"/>
                <a:satMod val="130000"/>
              </a:schemeClr>
            </a:gs>
            <a:gs pos="100000">
              <a:schemeClr val="accent2">
                <a:hueOff val="4681519"/>
                <a:satOff val="-5839"/>
                <a:lumOff val="1373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2">
              <a:hueOff val="4681519"/>
              <a:satOff val="-5839"/>
              <a:lumOff val="1373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pt-BR" sz="1800" kern="1200"/>
        </a:p>
      </dsp:txBody>
      <dsp:txXfrm rot="-5400000">
        <a:off x="1" y="4567393"/>
        <a:ext cx="660982" cy="283279"/>
      </dsp:txXfrm>
    </dsp:sp>
    <dsp:sp modelId="{54B8568A-26CF-49CA-ADCA-8DA5A435C68A}">
      <dsp:nvSpPr>
        <dsp:cNvPr id="0" name=""/>
        <dsp:cNvSpPr/>
      </dsp:nvSpPr>
      <dsp:spPr>
        <a:xfrm rot="5400000">
          <a:off x="4119061" y="778824"/>
          <a:ext cx="613769" cy="7529927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4681519"/>
              <a:satOff val="-5839"/>
              <a:lumOff val="1373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56032" tIns="22860" rIns="22860" bIns="22860" numCol="1" spcCol="1270" anchor="ctr" anchorCtr="0">
          <a:noAutofit/>
        </a:bodyPr>
        <a:lstStyle/>
        <a:p>
          <a:pPr marL="285750" lvl="1" indent="-285750" algn="l" defTabSz="1600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pt-BR" sz="3600" kern="1200" dirty="0" smtClean="0"/>
            <a:t>Homologação</a:t>
          </a:r>
          <a:endParaRPr lang="pt-BR" sz="3600" kern="1200" dirty="0"/>
        </a:p>
      </dsp:txBody>
      <dsp:txXfrm rot="-5400000">
        <a:off x="660982" y="4266865"/>
        <a:ext cx="7499965" cy="55384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9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2BD2F4E-EF85-4002-A314-0A58DC25B508}" type="datetimeFigureOut">
              <a:rPr lang="pt-BR" smtClean="0"/>
              <a:t>20/12/2022</a:t>
            </a:fld>
            <a:endParaRPr lang="pt-BR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952500" y="685800"/>
            <a:ext cx="4953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BR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DD6CBE6-78AE-49A6-A20D-68A5D132A940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0376504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062681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531337" algn="l" defTabSz="1062681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1062681" algn="l" defTabSz="1062681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593985" algn="l" defTabSz="1062681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2125349" algn="l" defTabSz="1062681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2656706" algn="l" defTabSz="1062681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3188013" algn="l" defTabSz="1062681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3719367" algn="l" defTabSz="1062681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4250711" algn="l" defTabSz="1062681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9" name="Google Shape;319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952500" y="685800"/>
            <a:ext cx="4953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20" name="Google Shape;320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9" name="Google Shape;899;gca275fbaf4_0_55:notes"/>
          <p:cNvSpPr>
            <a:spLocks noGrp="1" noRot="1" noChangeAspect="1"/>
          </p:cNvSpPr>
          <p:nvPr>
            <p:ph type="sldImg" idx="2"/>
          </p:nvPr>
        </p:nvSpPr>
        <p:spPr>
          <a:xfrm>
            <a:off x="952500" y="685800"/>
            <a:ext cx="4953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00" name="Google Shape;900;gca275fbaf4_0_5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6" name="Google Shape;866;gc95f375b38_3_243:notes"/>
          <p:cNvSpPr>
            <a:spLocks noGrp="1" noRot="1" noChangeAspect="1"/>
          </p:cNvSpPr>
          <p:nvPr>
            <p:ph type="sldImg" idx="2"/>
          </p:nvPr>
        </p:nvSpPr>
        <p:spPr>
          <a:xfrm>
            <a:off x="952500" y="685800"/>
            <a:ext cx="4953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67" name="Google Shape;867;gc95f375b38_3_24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D6CBE6-78AE-49A6-A20D-68A5D132A940}" type="slidenum">
              <a:rPr lang="pt-BR" smtClean="0"/>
              <a:t>184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81618455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D6CBE6-78AE-49A6-A20D-68A5D132A940}" type="slidenum">
              <a:rPr lang="pt-BR" smtClean="0"/>
              <a:t>185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8161845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0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slideMaster" Target="../slideMasters/slideMaster7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25.xml.rels><?xml version="1.0" encoding="UTF-8" standalone="yes"?>
<Relationships xmlns="http://schemas.openxmlformats.org/package/2006/relationships"><Relationship Id="rId3" Type="http://schemas.openxmlformats.org/officeDocument/2006/relationships/hyperlink" Target="http://bit.ly/2TyoMsr" TargetMode="External"/><Relationship Id="rId2" Type="http://schemas.openxmlformats.org/officeDocument/2006/relationships/hyperlink" Target="http://bit.ly/2Tynxth" TargetMode="External"/><Relationship Id="rId1" Type="http://schemas.openxmlformats.org/officeDocument/2006/relationships/slideMaster" Target="../slideMasters/slideMaster7.xml"/><Relationship Id="rId4" Type="http://schemas.openxmlformats.org/officeDocument/2006/relationships/hyperlink" Target="http://bit.ly/2TtBDfr" TargetMode="Externa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slideMaster" Target="../slideMasters/slideMaster8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61.xml.rels><?xml version="1.0" encoding="UTF-8" standalone="yes"?>
<Relationships xmlns="http://schemas.openxmlformats.org/package/2006/relationships"><Relationship Id="rId3" Type="http://schemas.openxmlformats.org/officeDocument/2006/relationships/hyperlink" Target="http://bit.ly/2TyoMsr" TargetMode="External"/><Relationship Id="rId2" Type="http://schemas.openxmlformats.org/officeDocument/2006/relationships/hyperlink" Target="http://bit.ly/2Tynxth" TargetMode="External"/><Relationship Id="rId1" Type="http://schemas.openxmlformats.org/officeDocument/2006/relationships/slideMaster" Target="../slideMasters/slideMaster8.xml"/><Relationship Id="rId4" Type="http://schemas.openxmlformats.org/officeDocument/2006/relationships/hyperlink" Target="http://bit.ly/2TtBDfr" TargetMode="External"/></Relationships>
</file>

<file path=ppt/slideLayouts/_rels/slideLayout1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2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2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2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2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2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2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2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2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2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2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2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2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2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2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2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2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2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2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2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2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2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2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2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2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2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2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2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2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2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2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2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2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2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2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2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2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2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2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2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2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2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2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2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2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2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2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2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hyperlink" Target="http://bit.ly/2TyoMsr" TargetMode="External"/><Relationship Id="rId2" Type="http://schemas.openxmlformats.org/officeDocument/2006/relationships/hyperlink" Target="http://bit.ly/2Tynxth" TargetMode="External"/><Relationship Id="rId1" Type="http://schemas.openxmlformats.org/officeDocument/2006/relationships/slideMaster" Target="../slideMasters/slideMaster1.xml"/><Relationship Id="rId4" Type="http://schemas.openxmlformats.org/officeDocument/2006/relationships/hyperlink" Target="http://bit.ly/2TtBDfr" TargetMode="Externa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 header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>
            <a:spLocks noGrp="1"/>
          </p:cNvSpPr>
          <p:nvPr>
            <p:ph type="title"/>
          </p:nvPr>
        </p:nvSpPr>
        <p:spPr>
          <a:xfrm>
            <a:off x="1002896" y="2840884"/>
            <a:ext cx="3437850" cy="1472800"/>
          </a:xfrm>
          <a:prstGeom prst="rect">
            <a:avLst/>
          </a:prstGeom>
        </p:spPr>
        <p:txBody>
          <a:bodyPr spcFirstLastPara="1" wrap="square" lIns="102161" tIns="102161" rIns="102161" bIns="102161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600"/>
              <a:buFont typeface="Josefin Sans"/>
              <a:buNone/>
              <a:defRPr sz="4100" b="1"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9pPr>
          </a:lstStyle>
          <a:p>
            <a:endParaRPr/>
          </a:p>
        </p:txBody>
      </p:sp>
      <p:sp>
        <p:nvSpPr>
          <p:cNvPr id="15" name="Google Shape;15;p3"/>
          <p:cNvSpPr txBox="1">
            <a:spLocks noGrp="1"/>
          </p:cNvSpPr>
          <p:nvPr>
            <p:ph type="title" idx="2" hasCustomPrompt="1"/>
          </p:nvPr>
        </p:nvSpPr>
        <p:spPr>
          <a:xfrm>
            <a:off x="1002898" y="2187371"/>
            <a:ext cx="1867775" cy="1122400"/>
          </a:xfrm>
          <a:prstGeom prst="rect">
            <a:avLst/>
          </a:prstGeom>
        </p:spPr>
        <p:txBody>
          <a:bodyPr spcFirstLastPara="1" wrap="square" lIns="102161" tIns="0" rIns="102161" bIns="102161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6000"/>
              <a:buFont typeface="Josefin Sans"/>
              <a:buNone/>
              <a:defRPr sz="6800" b="1">
                <a:solidFill>
                  <a:schemeClr val="accent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6000"/>
              <a:buFont typeface="Josefin Sans"/>
              <a:buNone/>
              <a:defRPr sz="68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6000"/>
              <a:buFont typeface="Josefin Sans"/>
              <a:buNone/>
              <a:defRPr sz="68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6000"/>
              <a:buFont typeface="Josefin Sans"/>
              <a:buNone/>
              <a:defRPr sz="68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6000"/>
              <a:buFont typeface="Josefin Sans"/>
              <a:buNone/>
              <a:defRPr sz="68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6000"/>
              <a:buFont typeface="Josefin Sans"/>
              <a:buNone/>
              <a:defRPr sz="68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6000"/>
              <a:buFont typeface="Josefin Sans"/>
              <a:buNone/>
              <a:defRPr sz="68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6000"/>
              <a:buFont typeface="Josefin Sans"/>
              <a:buNone/>
              <a:defRPr sz="68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6000"/>
              <a:buFont typeface="Josefin Sans"/>
              <a:buNone/>
              <a:defRPr sz="68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9pPr>
          </a:lstStyle>
          <a:p>
            <a:r>
              <a:t>xx%</a:t>
            </a:r>
          </a:p>
        </p:txBody>
      </p:sp>
      <p:sp>
        <p:nvSpPr>
          <p:cNvPr id="16" name="Google Shape;16;p3"/>
          <p:cNvSpPr txBox="1">
            <a:spLocks noGrp="1"/>
          </p:cNvSpPr>
          <p:nvPr>
            <p:ph type="subTitle" idx="1"/>
          </p:nvPr>
        </p:nvSpPr>
        <p:spPr>
          <a:xfrm>
            <a:off x="1002898" y="4628537"/>
            <a:ext cx="3279575" cy="74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2161" tIns="102161" rIns="102161" bIns="102161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Josefin Sans Light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cxnSp>
        <p:nvCxnSpPr>
          <p:cNvPr id="17" name="Google Shape;17;p3"/>
          <p:cNvCxnSpPr/>
          <p:nvPr/>
        </p:nvCxnSpPr>
        <p:spPr>
          <a:xfrm>
            <a:off x="587465" y="2166935"/>
            <a:ext cx="0" cy="3948400"/>
          </a:xfrm>
          <a:prstGeom prst="straightConnector1">
            <a:avLst/>
          </a:prstGeom>
          <a:noFill/>
          <a:ln w="7620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8" name="Google Shape;18;p3"/>
          <p:cNvCxnSpPr/>
          <p:nvPr/>
        </p:nvCxnSpPr>
        <p:spPr>
          <a:xfrm>
            <a:off x="7021192" y="6146600"/>
            <a:ext cx="27560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9" name="Google Shape;19;p3"/>
          <p:cNvSpPr txBox="1"/>
          <p:nvPr/>
        </p:nvSpPr>
        <p:spPr>
          <a:xfrm>
            <a:off x="9143225" y="6146603"/>
            <a:ext cx="634075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2161" tIns="102161" rIns="102161" bIns="102161" anchor="t" anchorCtr="0">
            <a:noAutofit/>
          </a:bodyPr>
          <a:lstStyle/>
          <a:p>
            <a:pPr algn="r" defTabSz="1021790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200" b="1" kern="0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rPr>
              <a:pPr algn="r" defTabSz="1021790">
                <a:buClr>
                  <a:srgbClr val="000000"/>
                </a:buClr>
                <a:buFont typeface="Arial"/>
                <a:buNone/>
              </a:pPr>
              <a:t>‹nº›</a:t>
            </a:fld>
            <a:endParaRPr sz="1200" b="1" kern="0">
              <a:solidFill>
                <a:srgbClr val="FD0000"/>
              </a:solidFill>
              <a:latin typeface="Josefin Sans"/>
              <a:ea typeface="Josefin Sans"/>
              <a:cs typeface="Josefin Sans"/>
              <a:sym typeface="Josefin Sans"/>
            </a:endParaRPr>
          </a:p>
        </p:txBody>
      </p:sp>
    </p:spTree>
    <p:extLst>
      <p:ext uri="{BB962C8B-B14F-4D97-AF65-F5344CB8AC3E}">
        <p14:creationId xmlns:p14="http://schemas.microsoft.com/office/powerpoint/2010/main" val="15653955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74048750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"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10"/>
          <p:cNvSpPr txBox="1">
            <a:spLocks noGrp="1"/>
          </p:cNvSpPr>
          <p:nvPr>
            <p:ph type="title"/>
          </p:nvPr>
        </p:nvSpPr>
        <p:spPr>
          <a:xfrm>
            <a:off x="991471" y="1002802"/>
            <a:ext cx="2248675" cy="2326000"/>
          </a:xfrm>
          <a:prstGeom prst="rect">
            <a:avLst/>
          </a:prstGeom>
        </p:spPr>
        <p:txBody>
          <a:bodyPr spcFirstLastPara="1" wrap="square" lIns="102325" tIns="102325" rIns="102325" bIns="1023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Font typeface="Josefin Sans"/>
              <a:buNone/>
              <a:defRPr b="1">
                <a:solidFill>
                  <a:schemeClr val="accent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algn="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cxnSp>
        <p:nvCxnSpPr>
          <p:cNvPr id="71" name="Google Shape;71;p10"/>
          <p:cNvCxnSpPr/>
          <p:nvPr/>
        </p:nvCxnSpPr>
        <p:spPr>
          <a:xfrm>
            <a:off x="7021192" y="6146600"/>
            <a:ext cx="27560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72" name="Google Shape;72;p10"/>
          <p:cNvSpPr txBox="1"/>
          <p:nvPr/>
        </p:nvSpPr>
        <p:spPr>
          <a:xfrm>
            <a:off x="9143225" y="6146603"/>
            <a:ext cx="634075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2325" tIns="102325" rIns="102325" bIns="102325" anchor="t" anchorCtr="0">
            <a:noAutofit/>
          </a:bodyPr>
          <a:lstStyle/>
          <a:p>
            <a:pPr algn="r" defTabSz="1023432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200" b="1" kern="0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rPr>
              <a:pPr algn="r" defTabSz="1023432">
                <a:buClr>
                  <a:srgbClr val="000000"/>
                </a:buClr>
                <a:buFont typeface="Arial"/>
                <a:buNone/>
              </a:pPr>
              <a:t>‹nº›</a:t>
            </a:fld>
            <a:endParaRPr sz="1200" b="1" kern="0">
              <a:solidFill>
                <a:srgbClr val="FD0000"/>
              </a:solidFill>
              <a:latin typeface="Josefin Sans"/>
              <a:ea typeface="Josefin Sans"/>
              <a:cs typeface="Josefin Sans"/>
              <a:sym typeface="Josefin Sans"/>
            </a:endParaRPr>
          </a:p>
        </p:txBody>
      </p:sp>
    </p:spTree>
    <p:extLst>
      <p:ext uri="{BB962C8B-B14F-4D97-AF65-F5344CB8AC3E}">
        <p14:creationId xmlns:p14="http://schemas.microsoft.com/office/powerpoint/2010/main" val="1446809205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 number">
    <p:spTree>
      <p:nvGrpSpPr>
        <p:cNvPr id="1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Google Shape;74;p11"/>
          <p:cNvSpPr txBox="1">
            <a:spLocks noGrp="1"/>
          </p:cNvSpPr>
          <p:nvPr>
            <p:ph type="title"/>
          </p:nvPr>
        </p:nvSpPr>
        <p:spPr>
          <a:xfrm>
            <a:off x="158952" y="6385521"/>
            <a:ext cx="3279575" cy="305600"/>
          </a:xfrm>
          <a:prstGeom prst="rect">
            <a:avLst/>
          </a:prstGeom>
        </p:spPr>
        <p:txBody>
          <a:bodyPr spcFirstLastPara="1" wrap="square" lIns="102325" tIns="0" rIns="102325" bIns="0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800"/>
              <a:buFont typeface="Josefin Sans"/>
              <a:buNone/>
              <a:defRPr sz="900" b="1"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9pPr>
          </a:lstStyle>
          <a:p>
            <a:endParaRPr/>
          </a:p>
        </p:txBody>
      </p:sp>
      <p:sp>
        <p:nvSpPr>
          <p:cNvPr id="75" name="Google Shape;75;p11"/>
          <p:cNvSpPr txBox="1">
            <a:spLocks noGrp="1"/>
          </p:cNvSpPr>
          <p:nvPr>
            <p:ph type="title" idx="2" hasCustomPrompt="1"/>
          </p:nvPr>
        </p:nvSpPr>
        <p:spPr>
          <a:xfrm>
            <a:off x="158952" y="6293135"/>
            <a:ext cx="1829750" cy="214000"/>
          </a:xfrm>
          <a:prstGeom prst="rect">
            <a:avLst/>
          </a:prstGeom>
        </p:spPr>
        <p:txBody>
          <a:bodyPr spcFirstLastPara="1" wrap="square" lIns="102325" tIns="0" rIns="102325" bIns="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900"/>
              <a:buFont typeface="Josefin Sans"/>
              <a:buNone/>
              <a:defRPr sz="2100" b="1">
                <a:solidFill>
                  <a:schemeClr val="accent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5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5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5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5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5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5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5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5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9pPr>
          </a:lstStyle>
          <a:p>
            <a:r>
              <a:t>xx%</a:t>
            </a:r>
          </a:p>
        </p:txBody>
      </p:sp>
      <p:cxnSp>
        <p:nvCxnSpPr>
          <p:cNvPr id="76" name="Google Shape;76;p11"/>
          <p:cNvCxnSpPr/>
          <p:nvPr/>
        </p:nvCxnSpPr>
        <p:spPr>
          <a:xfrm rot="10800000">
            <a:off x="261307" y="6145297"/>
            <a:ext cx="13104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77" name="Google Shape;77;p11"/>
          <p:cNvSpPr txBox="1">
            <a:spLocks noGrp="1"/>
          </p:cNvSpPr>
          <p:nvPr>
            <p:ph type="subTitle" idx="1"/>
          </p:nvPr>
        </p:nvSpPr>
        <p:spPr>
          <a:xfrm>
            <a:off x="1988948" y="3504800"/>
            <a:ext cx="5169775" cy="39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2325" tIns="0" rIns="102325" bIns="0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Josefin Sans"/>
              <a:buNone/>
              <a:defRPr sz="2000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8" name="Google Shape;78;p11"/>
          <p:cNvSpPr txBox="1">
            <a:spLocks noGrp="1"/>
          </p:cNvSpPr>
          <p:nvPr>
            <p:ph type="title" idx="3" hasCustomPrompt="1"/>
          </p:nvPr>
        </p:nvSpPr>
        <p:spPr>
          <a:xfrm>
            <a:off x="1988702" y="2382407"/>
            <a:ext cx="6323525" cy="1122400"/>
          </a:xfrm>
          <a:prstGeom prst="rect">
            <a:avLst/>
          </a:prstGeom>
        </p:spPr>
        <p:txBody>
          <a:bodyPr spcFirstLastPara="1" wrap="square" lIns="102325" tIns="0" rIns="102325" bIns="102325" anchor="b" anchorCtr="0">
            <a:noAutofit/>
          </a:bodyPr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Josefin Sans"/>
              <a:buNone/>
              <a:defRPr sz="8000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6000"/>
              <a:buFont typeface="Josefin Sans"/>
              <a:buNone/>
              <a:defRPr sz="68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6000"/>
              <a:buFont typeface="Josefin Sans"/>
              <a:buNone/>
              <a:defRPr sz="68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6000"/>
              <a:buFont typeface="Josefin Sans"/>
              <a:buNone/>
              <a:defRPr sz="68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6000"/>
              <a:buFont typeface="Josefin Sans"/>
              <a:buNone/>
              <a:defRPr sz="68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6000"/>
              <a:buFont typeface="Josefin Sans"/>
              <a:buNone/>
              <a:defRPr sz="68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6000"/>
              <a:buFont typeface="Josefin Sans"/>
              <a:buNone/>
              <a:defRPr sz="68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6000"/>
              <a:buFont typeface="Josefin Sans"/>
              <a:buNone/>
              <a:defRPr sz="68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6000"/>
              <a:buFont typeface="Josefin Sans"/>
              <a:buNone/>
              <a:defRPr sz="68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9pPr>
          </a:lstStyle>
          <a:p>
            <a:r>
              <a:t>xx%</a:t>
            </a:r>
          </a:p>
        </p:txBody>
      </p:sp>
      <p:cxnSp>
        <p:nvCxnSpPr>
          <p:cNvPr id="79" name="Google Shape;79;p11"/>
          <p:cNvCxnSpPr/>
          <p:nvPr/>
        </p:nvCxnSpPr>
        <p:spPr>
          <a:xfrm>
            <a:off x="7021192" y="6146600"/>
            <a:ext cx="27560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80" name="Google Shape;80;p11"/>
          <p:cNvSpPr txBox="1"/>
          <p:nvPr/>
        </p:nvSpPr>
        <p:spPr>
          <a:xfrm>
            <a:off x="9143225" y="6146603"/>
            <a:ext cx="634075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2325" tIns="102325" rIns="102325" bIns="102325" anchor="t" anchorCtr="0">
            <a:noAutofit/>
          </a:bodyPr>
          <a:lstStyle/>
          <a:p>
            <a:pPr algn="r" defTabSz="1023432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200" b="1" kern="0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rPr>
              <a:pPr algn="r" defTabSz="1023432">
                <a:buClr>
                  <a:srgbClr val="000000"/>
                </a:buClr>
                <a:buFont typeface="Arial"/>
                <a:buNone/>
              </a:pPr>
              <a:t>‹nº›</a:t>
            </a:fld>
            <a:endParaRPr sz="1200" b="1" kern="0">
              <a:solidFill>
                <a:srgbClr val="FD0000"/>
              </a:solidFill>
              <a:latin typeface="Josefin Sans"/>
              <a:ea typeface="Josefin Sans"/>
              <a:cs typeface="Josefin Sans"/>
              <a:sym typeface="Josefin Sans"/>
            </a:endParaRPr>
          </a:p>
        </p:txBody>
      </p:sp>
      <p:cxnSp>
        <p:nvCxnSpPr>
          <p:cNvPr id="81" name="Google Shape;81;p11"/>
          <p:cNvCxnSpPr/>
          <p:nvPr/>
        </p:nvCxnSpPr>
        <p:spPr>
          <a:xfrm>
            <a:off x="1988948" y="1702234"/>
            <a:ext cx="2936375" cy="0"/>
          </a:xfrm>
          <a:prstGeom prst="straightConnector1">
            <a:avLst/>
          </a:prstGeom>
          <a:noFill/>
          <a:ln w="7620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</p:spTree>
    <p:extLst>
      <p:ext uri="{BB962C8B-B14F-4D97-AF65-F5344CB8AC3E}">
        <p14:creationId xmlns:p14="http://schemas.microsoft.com/office/powerpoint/2010/main" val="3909221894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bg>
      <p:bgPr>
        <a:noFill/>
        <a:effectLst/>
      </p:bgPr>
    </p:bg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90257740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able of contents">
  <p:cSld name="Table of contents"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4" name="Google Shape;84;p13"/>
          <p:cNvCxnSpPr/>
          <p:nvPr/>
        </p:nvCxnSpPr>
        <p:spPr>
          <a:xfrm>
            <a:off x="-15197" y="1623019"/>
            <a:ext cx="3894475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85" name="Google Shape;85;p13"/>
          <p:cNvSpPr txBox="1">
            <a:spLocks noGrp="1"/>
          </p:cNvSpPr>
          <p:nvPr>
            <p:ph type="title"/>
          </p:nvPr>
        </p:nvSpPr>
        <p:spPr>
          <a:xfrm>
            <a:off x="1839175" y="2318621"/>
            <a:ext cx="3210025" cy="703600"/>
          </a:xfrm>
          <a:prstGeom prst="rect">
            <a:avLst/>
          </a:prstGeom>
        </p:spPr>
        <p:txBody>
          <a:bodyPr spcFirstLastPara="1" wrap="square" lIns="102325" tIns="102325" rIns="102325" bIns="1023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Font typeface="Josefin Sans"/>
              <a:buNone/>
              <a:defRPr sz="2000" b="1"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Font typeface="Josefin Sans"/>
              <a:buNone/>
              <a:defRPr sz="2700" b="1">
                <a:latin typeface="Josefin Sans"/>
                <a:ea typeface="Josefin Sans"/>
                <a:cs typeface="Josefin Sans"/>
                <a:sym typeface="Josefin Sans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Font typeface="Josefin Sans"/>
              <a:buNone/>
              <a:defRPr sz="2700" b="1">
                <a:latin typeface="Josefin Sans"/>
                <a:ea typeface="Josefin Sans"/>
                <a:cs typeface="Josefin Sans"/>
                <a:sym typeface="Josefin Sans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Font typeface="Josefin Sans"/>
              <a:buNone/>
              <a:defRPr sz="2700" b="1">
                <a:latin typeface="Josefin Sans"/>
                <a:ea typeface="Josefin Sans"/>
                <a:cs typeface="Josefin Sans"/>
                <a:sym typeface="Josefin Sans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Font typeface="Josefin Sans"/>
              <a:buNone/>
              <a:defRPr sz="2700" b="1">
                <a:latin typeface="Josefin Sans"/>
                <a:ea typeface="Josefin Sans"/>
                <a:cs typeface="Josefin Sans"/>
                <a:sym typeface="Josefin Sans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Font typeface="Josefin Sans"/>
              <a:buNone/>
              <a:defRPr sz="2700" b="1">
                <a:latin typeface="Josefin Sans"/>
                <a:ea typeface="Josefin Sans"/>
                <a:cs typeface="Josefin Sans"/>
                <a:sym typeface="Josefin Sans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Font typeface="Josefin Sans"/>
              <a:buNone/>
              <a:defRPr sz="2700" b="1">
                <a:latin typeface="Josefin Sans"/>
                <a:ea typeface="Josefin Sans"/>
                <a:cs typeface="Josefin Sans"/>
                <a:sym typeface="Josefin Sans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Font typeface="Josefin Sans"/>
              <a:buNone/>
              <a:defRPr sz="2700" b="1">
                <a:latin typeface="Josefin Sans"/>
                <a:ea typeface="Josefin Sans"/>
                <a:cs typeface="Josefin Sans"/>
                <a:sym typeface="Josefin Sans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Font typeface="Josefin Sans"/>
              <a:buNone/>
              <a:defRPr sz="2700" b="1">
                <a:latin typeface="Josefin Sans"/>
                <a:ea typeface="Josefin Sans"/>
                <a:cs typeface="Josefin Sans"/>
                <a:sym typeface="Josefin Sans"/>
              </a:defRPr>
            </a:lvl9pPr>
          </a:lstStyle>
          <a:p>
            <a:endParaRPr/>
          </a:p>
        </p:txBody>
      </p:sp>
      <p:sp>
        <p:nvSpPr>
          <p:cNvPr id="86" name="Google Shape;86;p13">
            <a:hlinkClick r:id="rId2" action="ppaction://hlinksldjump"/>
          </p:cNvPr>
          <p:cNvSpPr txBox="1">
            <a:spLocks noGrp="1"/>
          </p:cNvSpPr>
          <p:nvPr>
            <p:ph type="title" idx="2" hasCustomPrompt="1"/>
          </p:nvPr>
        </p:nvSpPr>
        <p:spPr>
          <a:xfrm>
            <a:off x="1215094" y="2231021"/>
            <a:ext cx="624000" cy="791200"/>
          </a:xfrm>
          <a:prstGeom prst="rect">
            <a:avLst/>
          </a:prstGeom>
        </p:spPr>
        <p:txBody>
          <a:bodyPr spcFirstLastPara="1" wrap="square" lIns="102325" tIns="102325" rIns="102325" bIns="1023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Josefin Sans"/>
              <a:buNone/>
              <a:defRPr sz="3400" b="1">
                <a:solidFill>
                  <a:schemeClr val="accent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Josefin Sans"/>
              <a:buNone/>
              <a:defRPr sz="3400" b="1">
                <a:solidFill>
                  <a:schemeClr val="accent1"/>
                </a:solidFill>
                <a:latin typeface="Josefin Sans"/>
                <a:ea typeface="Josefin Sans"/>
                <a:cs typeface="Josefin Sans"/>
                <a:sym typeface="Josefin Sans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Josefin Sans"/>
              <a:buNone/>
              <a:defRPr sz="3400" b="1">
                <a:solidFill>
                  <a:schemeClr val="accent1"/>
                </a:solidFill>
                <a:latin typeface="Josefin Sans"/>
                <a:ea typeface="Josefin Sans"/>
                <a:cs typeface="Josefin Sans"/>
                <a:sym typeface="Josefin Sans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Josefin Sans"/>
              <a:buNone/>
              <a:defRPr sz="3400" b="1">
                <a:solidFill>
                  <a:schemeClr val="accent1"/>
                </a:solidFill>
                <a:latin typeface="Josefin Sans"/>
                <a:ea typeface="Josefin Sans"/>
                <a:cs typeface="Josefin Sans"/>
                <a:sym typeface="Josefin Sans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Josefin Sans"/>
              <a:buNone/>
              <a:defRPr sz="3400" b="1">
                <a:solidFill>
                  <a:schemeClr val="accent1"/>
                </a:solidFill>
                <a:latin typeface="Josefin Sans"/>
                <a:ea typeface="Josefin Sans"/>
                <a:cs typeface="Josefin Sans"/>
                <a:sym typeface="Josefin Sans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Josefin Sans"/>
              <a:buNone/>
              <a:defRPr sz="3400" b="1">
                <a:solidFill>
                  <a:schemeClr val="accent1"/>
                </a:solidFill>
                <a:latin typeface="Josefin Sans"/>
                <a:ea typeface="Josefin Sans"/>
                <a:cs typeface="Josefin Sans"/>
                <a:sym typeface="Josefin Sans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Josefin Sans"/>
              <a:buNone/>
              <a:defRPr sz="3400" b="1">
                <a:solidFill>
                  <a:schemeClr val="accent1"/>
                </a:solidFill>
                <a:latin typeface="Josefin Sans"/>
                <a:ea typeface="Josefin Sans"/>
                <a:cs typeface="Josefin Sans"/>
                <a:sym typeface="Josefin Sans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Josefin Sans"/>
              <a:buNone/>
              <a:defRPr sz="3400" b="1">
                <a:solidFill>
                  <a:schemeClr val="accent1"/>
                </a:solidFill>
                <a:latin typeface="Josefin Sans"/>
                <a:ea typeface="Josefin Sans"/>
                <a:cs typeface="Josefin Sans"/>
                <a:sym typeface="Josefin Sans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Josefin Sans"/>
              <a:buNone/>
              <a:defRPr sz="3400" b="1">
                <a:solidFill>
                  <a:schemeClr val="accent1"/>
                </a:solidFill>
                <a:latin typeface="Josefin Sans"/>
                <a:ea typeface="Josefin Sans"/>
                <a:cs typeface="Josefin Sans"/>
                <a:sym typeface="Josefin Sans"/>
              </a:defRPr>
            </a:lvl9pPr>
          </a:lstStyle>
          <a:p>
            <a:r>
              <a:t>xx%</a:t>
            </a:r>
          </a:p>
        </p:txBody>
      </p:sp>
      <p:sp>
        <p:nvSpPr>
          <p:cNvPr id="87" name="Google Shape;87;p13"/>
          <p:cNvSpPr txBox="1">
            <a:spLocks noGrp="1"/>
          </p:cNvSpPr>
          <p:nvPr>
            <p:ph type="subTitle" idx="1"/>
          </p:nvPr>
        </p:nvSpPr>
        <p:spPr>
          <a:xfrm>
            <a:off x="1839175" y="3019531"/>
            <a:ext cx="2938325" cy="860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2325" tIns="102325" rIns="102325" bIns="1023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9pPr>
          </a:lstStyle>
          <a:p>
            <a:endParaRPr/>
          </a:p>
        </p:txBody>
      </p:sp>
      <p:sp>
        <p:nvSpPr>
          <p:cNvPr id="88" name="Google Shape;88;p13"/>
          <p:cNvSpPr txBox="1">
            <a:spLocks noGrp="1"/>
          </p:cNvSpPr>
          <p:nvPr>
            <p:ph type="title" idx="3"/>
          </p:nvPr>
        </p:nvSpPr>
        <p:spPr>
          <a:xfrm>
            <a:off x="1839175" y="4247423"/>
            <a:ext cx="3210025" cy="703600"/>
          </a:xfrm>
          <a:prstGeom prst="rect">
            <a:avLst/>
          </a:prstGeom>
        </p:spPr>
        <p:txBody>
          <a:bodyPr spcFirstLastPara="1" wrap="square" lIns="102325" tIns="102325" rIns="102325" bIns="1023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Font typeface="Josefin Sans"/>
              <a:buNone/>
              <a:defRPr sz="2000" b="1"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Font typeface="Josefin Sans"/>
              <a:buNone/>
              <a:defRPr sz="2700" b="1">
                <a:latin typeface="Josefin Sans"/>
                <a:ea typeface="Josefin Sans"/>
                <a:cs typeface="Josefin Sans"/>
                <a:sym typeface="Josefin Sans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Font typeface="Josefin Sans"/>
              <a:buNone/>
              <a:defRPr sz="2700" b="1">
                <a:latin typeface="Josefin Sans"/>
                <a:ea typeface="Josefin Sans"/>
                <a:cs typeface="Josefin Sans"/>
                <a:sym typeface="Josefin Sans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Font typeface="Josefin Sans"/>
              <a:buNone/>
              <a:defRPr sz="2700" b="1">
                <a:latin typeface="Josefin Sans"/>
                <a:ea typeface="Josefin Sans"/>
                <a:cs typeface="Josefin Sans"/>
                <a:sym typeface="Josefin Sans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Font typeface="Josefin Sans"/>
              <a:buNone/>
              <a:defRPr sz="2700" b="1">
                <a:latin typeface="Josefin Sans"/>
                <a:ea typeface="Josefin Sans"/>
                <a:cs typeface="Josefin Sans"/>
                <a:sym typeface="Josefin Sans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Font typeface="Josefin Sans"/>
              <a:buNone/>
              <a:defRPr sz="2700" b="1">
                <a:latin typeface="Josefin Sans"/>
                <a:ea typeface="Josefin Sans"/>
                <a:cs typeface="Josefin Sans"/>
                <a:sym typeface="Josefin Sans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Font typeface="Josefin Sans"/>
              <a:buNone/>
              <a:defRPr sz="2700" b="1">
                <a:latin typeface="Josefin Sans"/>
                <a:ea typeface="Josefin Sans"/>
                <a:cs typeface="Josefin Sans"/>
                <a:sym typeface="Josefin Sans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Font typeface="Josefin Sans"/>
              <a:buNone/>
              <a:defRPr sz="2700" b="1">
                <a:latin typeface="Josefin Sans"/>
                <a:ea typeface="Josefin Sans"/>
                <a:cs typeface="Josefin Sans"/>
                <a:sym typeface="Josefin Sans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Font typeface="Josefin Sans"/>
              <a:buNone/>
              <a:defRPr sz="2700" b="1">
                <a:latin typeface="Josefin Sans"/>
                <a:ea typeface="Josefin Sans"/>
                <a:cs typeface="Josefin Sans"/>
                <a:sym typeface="Josefin Sans"/>
              </a:defRPr>
            </a:lvl9pPr>
          </a:lstStyle>
          <a:p>
            <a:endParaRPr/>
          </a:p>
        </p:txBody>
      </p:sp>
      <p:sp>
        <p:nvSpPr>
          <p:cNvPr id="89" name="Google Shape;89;p13"/>
          <p:cNvSpPr txBox="1">
            <a:spLocks noGrp="1"/>
          </p:cNvSpPr>
          <p:nvPr>
            <p:ph type="title" idx="4" hasCustomPrompt="1"/>
          </p:nvPr>
        </p:nvSpPr>
        <p:spPr>
          <a:xfrm>
            <a:off x="1215067" y="4159822"/>
            <a:ext cx="624000" cy="791200"/>
          </a:xfrm>
          <a:prstGeom prst="rect">
            <a:avLst/>
          </a:prstGeom>
        </p:spPr>
        <p:txBody>
          <a:bodyPr spcFirstLastPara="1" wrap="square" lIns="102325" tIns="102325" rIns="102325" bIns="1023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Josefin Sans"/>
              <a:buNone/>
              <a:defRPr sz="3400" b="1">
                <a:solidFill>
                  <a:schemeClr val="accent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Josefin Sans"/>
              <a:buNone/>
              <a:defRPr sz="3400" b="1">
                <a:solidFill>
                  <a:schemeClr val="accent1"/>
                </a:solidFill>
                <a:latin typeface="Josefin Sans"/>
                <a:ea typeface="Josefin Sans"/>
                <a:cs typeface="Josefin Sans"/>
                <a:sym typeface="Josefin Sans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Josefin Sans"/>
              <a:buNone/>
              <a:defRPr sz="3400" b="1">
                <a:solidFill>
                  <a:schemeClr val="accent1"/>
                </a:solidFill>
                <a:latin typeface="Josefin Sans"/>
                <a:ea typeface="Josefin Sans"/>
                <a:cs typeface="Josefin Sans"/>
                <a:sym typeface="Josefin Sans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Josefin Sans"/>
              <a:buNone/>
              <a:defRPr sz="3400" b="1">
                <a:solidFill>
                  <a:schemeClr val="accent1"/>
                </a:solidFill>
                <a:latin typeface="Josefin Sans"/>
                <a:ea typeface="Josefin Sans"/>
                <a:cs typeface="Josefin Sans"/>
                <a:sym typeface="Josefin Sans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Josefin Sans"/>
              <a:buNone/>
              <a:defRPr sz="3400" b="1">
                <a:solidFill>
                  <a:schemeClr val="accent1"/>
                </a:solidFill>
                <a:latin typeface="Josefin Sans"/>
                <a:ea typeface="Josefin Sans"/>
                <a:cs typeface="Josefin Sans"/>
                <a:sym typeface="Josefin Sans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Josefin Sans"/>
              <a:buNone/>
              <a:defRPr sz="3400" b="1">
                <a:solidFill>
                  <a:schemeClr val="accent1"/>
                </a:solidFill>
                <a:latin typeface="Josefin Sans"/>
                <a:ea typeface="Josefin Sans"/>
                <a:cs typeface="Josefin Sans"/>
                <a:sym typeface="Josefin Sans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Josefin Sans"/>
              <a:buNone/>
              <a:defRPr sz="3400" b="1">
                <a:solidFill>
                  <a:schemeClr val="accent1"/>
                </a:solidFill>
                <a:latin typeface="Josefin Sans"/>
                <a:ea typeface="Josefin Sans"/>
                <a:cs typeface="Josefin Sans"/>
                <a:sym typeface="Josefin Sans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Josefin Sans"/>
              <a:buNone/>
              <a:defRPr sz="3400" b="1">
                <a:solidFill>
                  <a:schemeClr val="accent1"/>
                </a:solidFill>
                <a:latin typeface="Josefin Sans"/>
                <a:ea typeface="Josefin Sans"/>
                <a:cs typeface="Josefin Sans"/>
                <a:sym typeface="Josefin Sans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Josefin Sans"/>
              <a:buNone/>
              <a:defRPr sz="3400" b="1">
                <a:solidFill>
                  <a:schemeClr val="accent1"/>
                </a:solidFill>
                <a:latin typeface="Josefin Sans"/>
                <a:ea typeface="Josefin Sans"/>
                <a:cs typeface="Josefin Sans"/>
                <a:sym typeface="Josefin Sans"/>
              </a:defRPr>
            </a:lvl9pPr>
          </a:lstStyle>
          <a:p>
            <a:r>
              <a:t>xx%</a:t>
            </a:r>
          </a:p>
        </p:txBody>
      </p:sp>
      <p:sp>
        <p:nvSpPr>
          <p:cNvPr id="90" name="Google Shape;90;p13"/>
          <p:cNvSpPr txBox="1">
            <a:spLocks noGrp="1"/>
          </p:cNvSpPr>
          <p:nvPr>
            <p:ph type="subTitle" idx="5"/>
          </p:nvPr>
        </p:nvSpPr>
        <p:spPr>
          <a:xfrm>
            <a:off x="1839175" y="4948343"/>
            <a:ext cx="2938325" cy="86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2325" tIns="102325" rIns="102325" bIns="1023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9pPr>
          </a:lstStyle>
          <a:p>
            <a:endParaRPr/>
          </a:p>
        </p:txBody>
      </p:sp>
      <p:sp>
        <p:nvSpPr>
          <p:cNvPr id="91" name="Google Shape;91;p13"/>
          <p:cNvSpPr txBox="1">
            <a:spLocks noGrp="1"/>
          </p:cNvSpPr>
          <p:nvPr>
            <p:ph type="title" idx="6"/>
          </p:nvPr>
        </p:nvSpPr>
        <p:spPr>
          <a:xfrm>
            <a:off x="6134375" y="2318621"/>
            <a:ext cx="3210025" cy="703600"/>
          </a:xfrm>
          <a:prstGeom prst="rect">
            <a:avLst/>
          </a:prstGeom>
        </p:spPr>
        <p:txBody>
          <a:bodyPr spcFirstLastPara="1" wrap="square" lIns="102325" tIns="102325" rIns="102325" bIns="1023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Font typeface="Josefin Sans"/>
              <a:buNone/>
              <a:defRPr sz="2000" b="1"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Font typeface="Josefin Sans"/>
              <a:buNone/>
              <a:defRPr sz="2700" b="1">
                <a:latin typeface="Josefin Sans"/>
                <a:ea typeface="Josefin Sans"/>
                <a:cs typeface="Josefin Sans"/>
                <a:sym typeface="Josefin Sans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Font typeface="Josefin Sans"/>
              <a:buNone/>
              <a:defRPr sz="2700" b="1">
                <a:latin typeface="Josefin Sans"/>
                <a:ea typeface="Josefin Sans"/>
                <a:cs typeface="Josefin Sans"/>
                <a:sym typeface="Josefin Sans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Font typeface="Josefin Sans"/>
              <a:buNone/>
              <a:defRPr sz="2700" b="1">
                <a:latin typeface="Josefin Sans"/>
                <a:ea typeface="Josefin Sans"/>
                <a:cs typeface="Josefin Sans"/>
                <a:sym typeface="Josefin Sans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Font typeface="Josefin Sans"/>
              <a:buNone/>
              <a:defRPr sz="2700" b="1">
                <a:latin typeface="Josefin Sans"/>
                <a:ea typeface="Josefin Sans"/>
                <a:cs typeface="Josefin Sans"/>
                <a:sym typeface="Josefin Sans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Font typeface="Josefin Sans"/>
              <a:buNone/>
              <a:defRPr sz="2700" b="1">
                <a:latin typeface="Josefin Sans"/>
                <a:ea typeface="Josefin Sans"/>
                <a:cs typeface="Josefin Sans"/>
                <a:sym typeface="Josefin Sans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Font typeface="Josefin Sans"/>
              <a:buNone/>
              <a:defRPr sz="2700" b="1">
                <a:latin typeface="Josefin Sans"/>
                <a:ea typeface="Josefin Sans"/>
                <a:cs typeface="Josefin Sans"/>
                <a:sym typeface="Josefin Sans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Font typeface="Josefin Sans"/>
              <a:buNone/>
              <a:defRPr sz="2700" b="1">
                <a:latin typeface="Josefin Sans"/>
                <a:ea typeface="Josefin Sans"/>
                <a:cs typeface="Josefin Sans"/>
                <a:sym typeface="Josefin Sans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Font typeface="Josefin Sans"/>
              <a:buNone/>
              <a:defRPr sz="2700" b="1">
                <a:latin typeface="Josefin Sans"/>
                <a:ea typeface="Josefin Sans"/>
                <a:cs typeface="Josefin Sans"/>
                <a:sym typeface="Josefin Sans"/>
              </a:defRPr>
            </a:lvl9pPr>
          </a:lstStyle>
          <a:p>
            <a:endParaRPr/>
          </a:p>
        </p:txBody>
      </p:sp>
      <p:sp>
        <p:nvSpPr>
          <p:cNvPr id="92" name="Google Shape;92;p13"/>
          <p:cNvSpPr txBox="1">
            <a:spLocks noGrp="1"/>
          </p:cNvSpPr>
          <p:nvPr>
            <p:ph type="title" idx="7" hasCustomPrompt="1"/>
          </p:nvPr>
        </p:nvSpPr>
        <p:spPr>
          <a:xfrm>
            <a:off x="5510267" y="2231021"/>
            <a:ext cx="624000" cy="791200"/>
          </a:xfrm>
          <a:prstGeom prst="rect">
            <a:avLst/>
          </a:prstGeom>
        </p:spPr>
        <p:txBody>
          <a:bodyPr spcFirstLastPara="1" wrap="square" lIns="102325" tIns="102325" rIns="102325" bIns="1023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Josefin Sans"/>
              <a:buNone/>
              <a:defRPr sz="3400" b="1">
                <a:solidFill>
                  <a:schemeClr val="accent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Josefin Sans"/>
              <a:buNone/>
              <a:defRPr sz="3400" b="1">
                <a:solidFill>
                  <a:schemeClr val="accent1"/>
                </a:solidFill>
                <a:latin typeface="Josefin Sans"/>
                <a:ea typeface="Josefin Sans"/>
                <a:cs typeface="Josefin Sans"/>
                <a:sym typeface="Josefin Sans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Josefin Sans"/>
              <a:buNone/>
              <a:defRPr sz="3400" b="1">
                <a:solidFill>
                  <a:schemeClr val="accent1"/>
                </a:solidFill>
                <a:latin typeface="Josefin Sans"/>
                <a:ea typeface="Josefin Sans"/>
                <a:cs typeface="Josefin Sans"/>
                <a:sym typeface="Josefin Sans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Josefin Sans"/>
              <a:buNone/>
              <a:defRPr sz="3400" b="1">
                <a:solidFill>
                  <a:schemeClr val="accent1"/>
                </a:solidFill>
                <a:latin typeface="Josefin Sans"/>
                <a:ea typeface="Josefin Sans"/>
                <a:cs typeface="Josefin Sans"/>
                <a:sym typeface="Josefin Sans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Josefin Sans"/>
              <a:buNone/>
              <a:defRPr sz="3400" b="1">
                <a:solidFill>
                  <a:schemeClr val="accent1"/>
                </a:solidFill>
                <a:latin typeface="Josefin Sans"/>
                <a:ea typeface="Josefin Sans"/>
                <a:cs typeface="Josefin Sans"/>
                <a:sym typeface="Josefin Sans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Josefin Sans"/>
              <a:buNone/>
              <a:defRPr sz="3400" b="1">
                <a:solidFill>
                  <a:schemeClr val="accent1"/>
                </a:solidFill>
                <a:latin typeface="Josefin Sans"/>
                <a:ea typeface="Josefin Sans"/>
                <a:cs typeface="Josefin Sans"/>
                <a:sym typeface="Josefin Sans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Josefin Sans"/>
              <a:buNone/>
              <a:defRPr sz="3400" b="1">
                <a:solidFill>
                  <a:schemeClr val="accent1"/>
                </a:solidFill>
                <a:latin typeface="Josefin Sans"/>
                <a:ea typeface="Josefin Sans"/>
                <a:cs typeface="Josefin Sans"/>
                <a:sym typeface="Josefin Sans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Josefin Sans"/>
              <a:buNone/>
              <a:defRPr sz="3400" b="1">
                <a:solidFill>
                  <a:schemeClr val="accent1"/>
                </a:solidFill>
                <a:latin typeface="Josefin Sans"/>
                <a:ea typeface="Josefin Sans"/>
                <a:cs typeface="Josefin Sans"/>
                <a:sym typeface="Josefin Sans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Josefin Sans"/>
              <a:buNone/>
              <a:defRPr sz="3400" b="1">
                <a:solidFill>
                  <a:schemeClr val="accent1"/>
                </a:solidFill>
                <a:latin typeface="Josefin Sans"/>
                <a:ea typeface="Josefin Sans"/>
                <a:cs typeface="Josefin Sans"/>
                <a:sym typeface="Josefin Sans"/>
              </a:defRPr>
            </a:lvl9pPr>
          </a:lstStyle>
          <a:p>
            <a:r>
              <a:t>xx%</a:t>
            </a:r>
          </a:p>
        </p:txBody>
      </p:sp>
      <p:sp>
        <p:nvSpPr>
          <p:cNvPr id="93" name="Google Shape;93;p13"/>
          <p:cNvSpPr txBox="1">
            <a:spLocks noGrp="1"/>
          </p:cNvSpPr>
          <p:nvPr>
            <p:ph type="subTitle" idx="8"/>
          </p:nvPr>
        </p:nvSpPr>
        <p:spPr>
          <a:xfrm>
            <a:off x="6134375" y="3019531"/>
            <a:ext cx="2938325" cy="860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2325" tIns="102325" rIns="102325" bIns="1023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9pPr>
          </a:lstStyle>
          <a:p>
            <a:endParaRPr/>
          </a:p>
        </p:txBody>
      </p:sp>
      <p:sp>
        <p:nvSpPr>
          <p:cNvPr id="94" name="Google Shape;94;p13"/>
          <p:cNvSpPr txBox="1">
            <a:spLocks noGrp="1"/>
          </p:cNvSpPr>
          <p:nvPr>
            <p:ph type="title" idx="9"/>
          </p:nvPr>
        </p:nvSpPr>
        <p:spPr>
          <a:xfrm>
            <a:off x="6134375" y="4247423"/>
            <a:ext cx="3210025" cy="703600"/>
          </a:xfrm>
          <a:prstGeom prst="rect">
            <a:avLst/>
          </a:prstGeom>
        </p:spPr>
        <p:txBody>
          <a:bodyPr spcFirstLastPara="1" wrap="square" lIns="102325" tIns="102325" rIns="102325" bIns="1023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Font typeface="Josefin Sans"/>
              <a:buNone/>
              <a:defRPr sz="2000" b="1"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Font typeface="Josefin Sans"/>
              <a:buNone/>
              <a:defRPr sz="2700" b="1">
                <a:latin typeface="Josefin Sans"/>
                <a:ea typeface="Josefin Sans"/>
                <a:cs typeface="Josefin Sans"/>
                <a:sym typeface="Josefin Sans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Font typeface="Josefin Sans"/>
              <a:buNone/>
              <a:defRPr sz="2700" b="1">
                <a:latin typeface="Josefin Sans"/>
                <a:ea typeface="Josefin Sans"/>
                <a:cs typeface="Josefin Sans"/>
                <a:sym typeface="Josefin Sans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Font typeface="Josefin Sans"/>
              <a:buNone/>
              <a:defRPr sz="2700" b="1">
                <a:latin typeface="Josefin Sans"/>
                <a:ea typeface="Josefin Sans"/>
                <a:cs typeface="Josefin Sans"/>
                <a:sym typeface="Josefin Sans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Font typeface="Josefin Sans"/>
              <a:buNone/>
              <a:defRPr sz="2700" b="1">
                <a:latin typeface="Josefin Sans"/>
                <a:ea typeface="Josefin Sans"/>
                <a:cs typeface="Josefin Sans"/>
                <a:sym typeface="Josefin Sans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Font typeface="Josefin Sans"/>
              <a:buNone/>
              <a:defRPr sz="2700" b="1">
                <a:latin typeface="Josefin Sans"/>
                <a:ea typeface="Josefin Sans"/>
                <a:cs typeface="Josefin Sans"/>
                <a:sym typeface="Josefin Sans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Font typeface="Josefin Sans"/>
              <a:buNone/>
              <a:defRPr sz="2700" b="1">
                <a:latin typeface="Josefin Sans"/>
                <a:ea typeface="Josefin Sans"/>
                <a:cs typeface="Josefin Sans"/>
                <a:sym typeface="Josefin Sans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Font typeface="Josefin Sans"/>
              <a:buNone/>
              <a:defRPr sz="2700" b="1">
                <a:latin typeface="Josefin Sans"/>
                <a:ea typeface="Josefin Sans"/>
                <a:cs typeface="Josefin Sans"/>
                <a:sym typeface="Josefin Sans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Font typeface="Josefin Sans"/>
              <a:buNone/>
              <a:defRPr sz="2700" b="1">
                <a:latin typeface="Josefin Sans"/>
                <a:ea typeface="Josefin Sans"/>
                <a:cs typeface="Josefin Sans"/>
                <a:sym typeface="Josefin Sans"/>
              </a:defRPr>
            </a:lvl9pPr>
          </a:lstStyle>
          <a:p>
            <a:endParaRPr/>
          </a:p>
        </p:txBody>
      </p:sp>
      <p:sp>
        <p:nvSpPr>
          <p:cNvPr id="95" name="Google Shape;95;p13"/>
          <p:cNvSpPr txBox="1">
            <a:spLocks noGrp="1"/>
          </p:cNvSpPr>
          <p:nvPr>
            <p:ph type="title" idx="13" hasCustomPrompt="1"/>
          </p:nvPr>
        </p:nvSpPr>
        <p:spPr>
          <a:xfrm>
            <a:off x="5511411" y="4159822"/>
            <a:ext cx="624000" cy="791200"/>
          </a:xfrm>
          <a:prstGeom prst="rect">
            <a:avLst/>
          </a:prstGeom>
        </p:spPr>
        <p:txBody>
          <a:bodyPr spcFirstLastPara="1" wrap="square" lIns="102325" tIns="102325" rIns="102325" bIns="1023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Josefin Sans"/>
              <a:buNone/>
              <a:defRPr sz="3400" b="1">
                <a:solidFill>
                  <a:schemeClr val="accent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Josefin Sans"/>
              <a:buNone/>
              <a:defRPr sz="3400" b="1">
                <a:solidFill>
                  <a:schemeClr val="accent1"/>
                </a:solidFill>
                <a:latin typeface="Josefin Sans"/>
                <a:ea typeface="Josefin Sans"/>
                <a:cs typeface="Josefin Sans"/>
                <a:sym typeface="Josefin Sans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Josefin Sans"/>
              <a:buNone/>
              <a:defRPr sz="3400" b="1">
                <a:solidFill>
                  <a:schemeClr val="accent1"/>
                </a:solidFill>
                <a:latin typeface="Josefin Sans"/>
                <a:ea typeface="Josefin Sans"/>
                <a:cs typeface="Josefin Sans"/>
                <a:sym typeface="Josefin Sans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Josefin Sans"/>
              <a:buNone/>
              <a:defRPr sz="3400" b="1">
                <a:solidFill>
                  <a:schemeClr val="accent1"/>
                </a:solidFill>
                <a:latin typeface="Josefin Sans"/>
                <a:ea typeface="Josefin Sans"/>
                <a:cs typeface="Josefin Sans"/>
                <a:sym typeface="Josefin Sans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Josefin Sans"/>
              <a:buNone/>
              <a:defRPr sz="3400" b="1">
                <a:solidFill>
                  <a:schemeClr val="accent1"/>
                </a:solidFill>
                <a:latin typeface="Josefin Sans"/>
                <a:ea typeface="Josefin Sans"/>
                <a:cs typeface="Josefin Sans"/>
                <a:sym typeface="Josefin Sans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Josefin Sans"/>
              <a:buNone/>
              <a:defRPr sz="3400" b="1">
                <a:solidFill>
                  <a:schemeClr val="accent1"/>
                </a:solidFill>
                <a:latin typeface="Josefin Sans"/>
                <a:ea typeface="Josefin Sans"/>
                <a:cs typeface="Josefin Sans"/>
                <a:sym typeface="Josefin Sans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Josefin Sans"/>
              <a:buNone/>
              <a:defRPr sz="3400" b="1">
                <a:solidFill>
                  <a:schemeClr val="accent1"/>
                </a:solidFill>
                <a:latin typeface="Josefin Sans"/>
                <a:ea typeface="Josefin Sans"/>
                <a:cs typeface="Josefin Sans"/>
                <a:sym typeface="Josefin Sans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Josefin Sans"/>
              <a:buNone/>
              <a:defRPr sz="3400" b="1">
                <a:solidFill>
                  <a:schemeClr val="accent1"/>
                </a:solidFill>
                <a:latin typeface="Josefin Sans"/>
                <a:ea typeface="Josefin Sans"/>
                <a:cs typeface="Josefin Sans"/>
                <a:sym typeface="Josefin Sans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Josefin Sans"/>
              <a:buNone/>
              <a:defRPr sz="3400" b="1">
                <a:solidFill>
                  <a:schemeClr val="accent1"/>
                </a:solidFill>
                <a:latin typeface="Josefin Sans"/>
                <a:ea typeface="Josefin Sans"/>
                <a:cs typeface="Josefin Sans"/>
                <a:sym typeface="Josefin Sans"/>
              </a:defRPr>
            </a:lvl9pPr>
          </a:lstStyle>
          <a:p>
            <a:r>
              <a:t>xx%</a:t>
            </a:r>
          </a:p>
        </p:txBody>
      </p:sp>
      <p:sp>
        <p:nvSpPr>
          <p:cNvPr id="96" name="Google Shape;96;p13"/>
          <p:cNvSpPr txBox="1">
            <a:spLocks noGrp="1"/>
          </p:cNvSpPr>
          <p:nvPr>
            <p:ph type="subTitle" idx="14"/>
          </p:nvPr>
        </p:nvSpPr>
        <p:spPr>
          <a:xfrm>
            <a:off x="6134375" y="4948343"/>
            <a:ext cx="2938325" cy="86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2325" tIns="102325" rIns="102325" bIns="1023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9pPr>
          </a:lstStyle>
          <a:p>
            <a:endParaRPr/>
          </a:p>
        </p:txBody>
      </p:sp>
      <p:sp>
        <p:nvSpPr>
          <p:cNvPr id="97" name="Google Shape;97;p13"/>
          <p:cNvSpPr txBox="1">
            <a:spLocks noGrp="1"/>
          </p:cNvSpPr>
          <p:nvPr>
            <p:ph type="title" idx="15"/>
          </p:nvPr>
        </p:nvSpPr>
        <p:spPr>
          <a:xfrm>
            <a:off x="1593475" y="635381"/>
            <a:ext cx="6719050" cy="763600"/>
          </a:xfrm>
          <a:prstGeom prst="rect">
            <a:avLst/>
          </a:prstGeom>
        </p:spPr>
        <p:txBody>
          <a:bodyPr spcFirstLastPara="1" wrap="square" lIns="102325" tIns="102325" rIns="102325" bIns="1023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Font typeface="Josefin Sans"/>
              <a:buNone/>
              <a:defRPr b="1"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cxnSp>
        <p:nvCxnSpPr>
          <p:cNvPr id="98" name="Google Shape;98;p13"/>
          <p:cNvCxnSpPr/>
          <p:nvPr/>
        </p:nvCxnSpPr>
        <p:spPr>
          <a:xfrm>
            <a:off x="7021192" y="6146600"/>
            <a:ext cx="27560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99" name="Google Shape;99;p13"/>
          <p:cNvSpPr txBox="1"/>
          <p:nvPr/>
        </p:nvSpPr>
        <p:spPr>
          <a:xfrm>
            <a:off x="9143225" y="6146603"/>
            <a:ext cx="634075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2325" tIns="102325" rIns="102325" bIns="102325" anchor="t" anchorCtr="0">
            <a:noAutofit/>
          </a:bodyPr>
          <a:lstStyle/>
          <a:p>
            <a:pPr algn="r" defTabSz="1023432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200" b="1" kern="0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rPr>
              <a:pPr algn="r" defTabSz="1023432">
                <a:buClr>
                  <a:srgbClr val="000000"/>
                </a:buClr>
                <a:buFont typeface="Arial"/>
                <a:buNone/>
              </a:pPr>
              <a:t>‹nº›</a:t>
            </a:fld>
            <a:endParaRPr sz="1200" b="1" kern="0">
              <a:solidFill>
                <a:srgbClr val="FD0000"/>
              </a:solidFill>
              <a:latin typeface="Josefin Sans"/>
              <a:ea typeface="Josefin Sans"/>
              <a:cs typeface="Josefin Sans"/>
              <a:sym typeface="Josefin Sans"/>
            </a:endParaRPr>
          </a:p>
        </p:txBody>
      </p:sp>
    </p:spTree>
    <p:extLst>
      <p:ext uri="{BB962C8B-B14F-4D97-AF65-F5344CB8AC3E}">
        <p14:creationId xmlns:p14="http://schemas.microsoft.com/office/powerpoint/2010/main" val="1580264162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Quote">
  <p:cSld name="Quote">
    <p:spTree>
      <p:nvGrpSpPr>
        <p:cNvPr id="1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p14"/>
          <p:cNvSpPr txBox="1">
            <a:spLocks noGrp="1"/>
          </p:cNvSpPr>
          <p:nvPr>
            <p:ph type="subTitle" idx="1"/>
          </p:nvPr>
        </p:nvSpPr>
        <p:spPr>
          <a:xfrm>
            <a:off x="2287838" y="1613769"/>
            <a:ext cx="5694650" cy="243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2325" tIns="102325" rIns="102325" bIns="102325" anchor="t" anchorCtr="0">
            <a:noAutofit/>
          </a:bodyPr>
          <a:lstStyle>
            <a:lvl1pPr marL="0" marR="0" lvl="0" indent="-19900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Josefin Sans"/>
              <a:buNone/>
              <a:defRPr sz="3200" b="1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1400"/>
              <a:buFont typeface="Josefin Sans SemiBold"/>
              <a:buNone/>
              <a:defRPr>
                <a:solidFill>
                  <a:srgbClr val="FD0000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1400"/>
              <a:buFont typeface="Josefin Sans SemiBold"/>
              <a:buNone/>
              <a:defRPr>
                <a:solidFill>
                  <a:srgbClr val="FD0000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1400"/>
              <a:buFont typeface="Josefin Sans SemiBold"/>
              <a:buNone/>
              <a:defRPr>
                <a:solidFill>
                  <a:srgbClr val="FD0000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1400"/>
              <a:buFont typeface="Josefin Sans SemiBold"/>
              <a:buNone/>
              <a:defRPr>
                <a:solidFill>
                  <a:srgbClr val="FD0000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1400"/>
              <a:buFont typeface="Josefin Sans SemiBold"/>
              <a:buNone/>
              <a:defRPr>
                <a:solidFill>
                  <a:srgbClr val="FD0000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1400"/>
              <a:buFont typeface="Josefin Sans SemiBold"/>
              <a:buNone/>
              <a:defRPr>
                <a:solidFill>
                  <a:srgbClr val="FD0000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1400"/>
              <a:buFont typeface="Josefin Sans SemiBold"/>
              <a:buNone/>
              <a:defRPr>
                <a:solidFill>
                  <a:srgbClr val="FD0000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1400"/>
              <a:buFont typeface="Josefin Sans SemiBold"/>
              <a:buNone/>
              <a:defRPr>
                <a:solidFill>
                  <a:srgbClr val="FD0000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9pPr>
          </a:lstStyle>
          <a:p>
            <a:endParaRPr/>
          </a:p>
        </p:txBody>
      </p:sp>
      <p:sp>
        <p:nvSpPr>
          <p:cNvPr id="102" name="Google Shape;102;p14"/>
          <p:cNvSpPr txBox="1">
            <a:spLocks noGrp="1"/>
          </p:cNvSpPr>
          <p:nvPr>
            <p:ph type="title"/>
          </p:nvPr>
        </p:nvSpPr>
        <p:spPr>
          <a:xfrm>
            <a:off x="158952" y="6385521"/>
            <a:ext cx="3279575" cy="305600"/>
          </a:xfrm>
          <a:prstGeom prst="rect">
            <a:avLst/>
          </a:prstGeom>
        </p:spPr>
        <p:txBody>
          <a:bodyPr spcFirstLastPara="1" wrap="square" lIns="102325" tIns="0" rIns="102325" bIns="0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800"/>
              <a:buFont typeface="Josefin Sans"/>
              <a:buNone/>
              <a:defRPr sz="900" b="1"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9pPr>
          </a:lstStyle>
          <a:p>
            <a:endParaRPr/>
          </a:p>
        </p:txBody>
      </p:sp>
      <p:sp>
        <p:nvSpPr>
          <p:cNvPr id="103" name="Google Shape;103;p14"/>
          <p:cNvSpPr txBox="1">
            <a:spLocks noGrp="1"/>
          </p:cNvSpPr>
          <p:nvPr>
            <p:ph type="title" idx="2" hasCustomPrompt="1"/>
          </p:nvPr>
        </p:nvSpPr>
        <p:spPr>
          <a:xfrm>
            <a:off x="158952" y="6293135"/>
            <a:ext cx="1829750" cy="214000"/>
          </a:xfrm>
          <a:prstGeom prst="rect">
            <a:avLst/>
          </a:prstGeom>
        </p:spPr>
        <p:txBody>
          <a:bodyPr spcFirstLastPara="1" wrap="square" lIns="102325" tIns="0" rIns="102325" bIns="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900"/>
              <a:buFont typeface="Josefin Sans"/>
              <a:buNone/>
              <a:defRPr sz="2100" b="1">
                <a:solidFill>
                  <a:schemeClr val="accent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5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5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5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5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5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5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5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5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9pPr>
          </a:lstStyle>
          <a:p>
            <a:r>
              <a:t>xx%</a:t>
            </a:r>
          </a:p>
        </p:txBody>
      </p:sp>
      <p:cxnSp>
        <p:nvCxnSpPr>
          <p:cNvPr id="104" name="Google Shape;104;p14"/>
          <p:cNvCxnSpPr/>
          <p:nvPr/>
        </p:nvCxnSpPr>
        <p:spPr>
          <a:xfrm rot="10800000">
            <a:off x="261307" y="6145297"/>
            <a:ext cx="13104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05" name="Google Shape;105;p14"/>
          <p:cNvCxnSpPr/>
          <p:nvPr/>
        </p:nvCxnSpPr>
        <p:spPr>
          <a:xfrm rot="5400000">
            <a:off x="227520" y="3538223"/>
            <a:ext cx="3392000" cy="0"/>
          </a:xfrm>
          <a:prstGeom prst="straightConnector1">
            <a:avLst/>
          </a:prstGeom>
          <a:noFill/>
          <a:ln w="7620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06" name="Google Shape;106;p14"/>
          <p:cNvSpPr txBox="1">
            <a:spLocks noGrp="1"/>
          </p:cNvSpPr>
          <p:nvPr>
            <p:ph type="title" idx="3"/>
          </p:nvPr>
        </p:nvSpPr>
        <p:spPr>
          <a:xfrm>
            <a:off x="2287838" y="4044437"/>
            <a:ext cx="5694650" cy="593200"/>
          </a:xfrm>
          <a:prstGeom prst="rect">
            <a:avLst/>
          </a:prstGeom>
        </p:spPr>
        <p:txBody>
          <a:bodyPr spcFirstLastPara="1" wrap="square" lIns="102325" tIns="102325" rIns="102325" bIns="102325" anchor="t" anchorCtr="0">
            <a:noAutofit/>
          </a:bodyPr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Josefin Sans SemiBold"/>
              <a:buNone/>
              <a:defRPr sz="2000" b="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cxnSp>
        <p:nvCxnSpPr>
          <p:cNvPr id="107" name="Google Shape;107;p14"/>
          <p:cNvCxnSpPr/>
          <p:nvPr/>
        </p:nvCxnSpPr>
        <p:spPr>
          <a:xfrm>
            <a:off x="7021192" y="6146600"/>
            <a:ext cx="27560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08" name="Google Shape;108;p14"/>
          <p:cNvSpPr txBox="1"/>
          <p:nvPr/>
        </p:nvSpPr>
        <p:spPr>
          <a:xfrm>
            <a:off x="9143225" y="6146603"/>
            <a:ext cx="634075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2325" tIns="102325" rIns="102325" bIns="102325" anchor="t" anchorCtr="0">
            <a:noAutofit/>
          </a:bodyPr>
          <a:lstStyle/>
          <a:p>
            <a:pPr algn="r" defTabSz="1023432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200" b="1" kern="0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rPr>
              <a:pPr algn="r" defTabSz="1023432">
                <a:buClr>
                  <a:srgbClr val="000000"/>
                </a:buClr>
                <a:buFont typeface="Arial"/>
                <a:buNone/>
              </a:pPr>
              <a:t>‹nº›</a:t>
            </a:fld>
            <a:endParaRPr sz="1200" b="1" kern="0">
              <a:solidFill>
                <a:srgbClr val="FD0000"/>
              </a:solidFill>
              <a:latin typeface="Josefin Sans"/>
              <a:ea typeface="Josefin Sans"/>
              <a:cs typeface="Josefin Sans"/>
              <a:sym typeface="Josefin Sans"/>
            </a:endParaRPr>
          </a:p>
        </p:txBody>
      </p:sp>
    </p:spTree>
    <p:extLst>
      <p:ext uri="{BB962C8B-B14F-4D97-AF65-F5344CB8AC3E}">
        <p14:creationId xmlns:p14="http://schemas.microsoft.com/office/powerpoint/2010/main" val="1521850191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 1">
  <p:cSld name="Section header 1">
    <p:spTree>
      <p:nvGrpSpPr>
        <p:cNvPr id="1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Google Shape;110;p15"/>
          <p:cNvSpPr txBox="1">
            <a:spLocks noGrp="1"/>
          </p:cNvSpPr>
          <p:nvPr>
            <p:ph type="title"/>
          </p:nvPr>
        </p:nvSpPr>
        <p:spPr>
          <a:xfrm>
            <a:off x="5733000" y="2950409"/>
            <a:ext cx="3437850" cy="744400"/>
          </a:xfrm>
          <a:prstGeom prst="rect">
            <a:avLst/>
          </a:prstGeom>
        </p:spPr>
        <p:txBody>
          <a:bodyPr spcFirstLastPara="1" wrap="square" lIns="102325" tIns="102325" rIns="102325" bIns="1023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600"/>
              <a:buFont typeface="Josefin Sans"/>
              <a:buNone/>
              <a:defRPr b="1"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9pPr>
          </a:lstStyle>
          <a:p>
            <a:endParaRPr/>
          </a:p>
        </p:txBody>
      </p:sp>
      <p:sp>
        <p:nvSpPr>
          <p:cNvPr id="111" name="Google Shape;111;p15"/>
          <p:cNvSpPr txBox="1">
            <a:spLocks noGrp="1"/>
          </p:cNvSpPr>
          <p:nvPr>
            <p:ph type="title" idx="2" hasCustomPrompt="1"/>
          </p:nvPr>
        </p:nvSpPr>
        <p:spPr>
          <a:xfrm>
            <a:off x="5733001" y="2166935"/>
            <a:ext cx="1867775" cy="1122400"/>
          </a:xfrm>
          <a:prstGeom prst="rect">
            <a:avLst/>
          </a:prstGeom>
        </p:spPr>
        <p:txBody>
          <a:bodyPr spcFirstLastPara="1" wrap="square" lIns="102325" tIns="0" rIns="102325" bIns="1023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6000"/>
              <a:buFont typeface="Josefin Sans"/>
              <a:buNone/>
              <a:defRPr sz="6800" b="1">
                <a:solidFill>
                  <a:schemeClr val="accent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6000"/>
              <a:buFont typeface="Josefin Sans"/>
              <a:buNone/>
              <a:defRPr sz="68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6000"/>
              <a:buFont typeface="Josefin Sans"/>
              <a:buNone/>
              <a:defRPr sz="68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6000"/>
              <a:buFont typeface="Josefin Sans"/>
              <a:buNone/>
              <a:defRPr sz="68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6000"/>
              <a:buFont typeface="Josefin Sans"/>
              <a:buNone/>
              <a:defRPr sz="68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6000"/>
              <a:buFont typeface="Josefin Sans"/>
              <a:buNone/>
              <a:defRPr sz="68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6000"/>
              <a:buFont typeface="Josefin Sans"/>
              <a:buNone/>
              <a:defRPr sz="68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6000"/>
              <a:buFont typeface="Josefin Sans"/>
              <a:buNone/>
              <a:defRPr sz="68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6000"/>
              <a:buFont typeface="Josefin Sans"/>
              <a:buNone/>
              <a:defRPr sz="68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9pPr>
          </a:lstStyle>
          <a:p>
            <a:r>
              <a:t>xx%</a:t>
            </a:r>
          </a:p>
        </p:txBody>
      </p:sp>
      <p:sp>
        <p:nvSpPr>
          <p:cNvPr id="112" name="Google Shape;112;p15"/>
          <p:cNvSpPr txBox="1">
            <a:spLocks noGrp="1"/>
          </p:cNvSpPr>
          <p:nvPr>
            <p:ph type="subTitle" idx="1"/>
          </p:nvPr>
        </p:nvSpPr>
        <p:spPr>
          <a:xfrm>
            <a:off x="5733000" y="4607771"/>
            <a:ext cx="3279575" cy="74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2325" tIns="102325" rIns="102325" bIns="1023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Josefin Sans Light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cxnSp>
        <p:nvCxnSpPr>
          <p:cNvPr id="113" name="Google Shape;113;p15"/>
          <p:cNvCxnSpPr/>
          <p:nvPr/>
        </p:nvCxnSpPr>
        <p:spPr>
          <a:xfrm>
            <a:off x="7021192" y="6146600"/>
            <a:ext cx="27560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14" name="Google Shape;114;p15"/>
          <p:cNvSpPr txBox="1"/>
          <p:nvPr/>
        </p:nvSpPr>
        <p:spPr>
          <a:xfrm>
            <a:off x="9143225" y="6146603"/>
            <a:ext cx="634075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2325" tIns="102325" rIns="102325" bIns="102325" anchor="t" anchorCtr="0">
            <a:noAutofit/>
          </a:bodyPr>
          <a:lstStyle/>
          <a:p>
            <a:pPr algn="r" defTabSz="1023432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200" b="1" kern="0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rPr>
              <a:pPr algn="r" defTabSz="1023432">
                <a:buClr>
                  <a:srgbClr val="000000"/>
                </a:buClr>
                <a:buFont typeface="Arial"/>
                <a:buNone/>
              </a:pPr>
              <a:t>‹nº›</a:t>
            </a:fld>
            <a:endParaRPr sz="1200" b="1" kern="0">
              <a:solidFill>
                <a:srgbClr val="FD0000"/>
              </a:solidFill>
              <a:latin typeface="Josefin Sans"/>
              <a:ea typeface="Josefin Sans"/>
              <a:cs typeface="Josefin Sans"/>
              <a:sym typeface="Josefin Sans"/>
            </a:endParaRPr>
          </a:p>
        </p:txBody>
      </p:sp>
    </p:spTree>
    <p:extLst>
      <p:ext uri="{BB962C8B-B14F-4D97-AF65-F5344CB8AC3E}">
        <p14:creationId xmlns:p14="http://schemas.microsoft.com/office/powerpoint/2010/main" val="24974654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">
  <p:cSld name="Title and text">
    <p:spTree>
      <p:nvGrpSpPr>
        <p:cNvPr id="1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p16"/>
          <p:cNvSpPr txBox="1">
            <a:spLocks noGrp="1"/>
          </p:cNvSpPr>
          <p:nvPr>
            <p:ph type="title"/>
          </p:nvPr>
        </p:nvSpPr>
        <p:spPr>
          <a:xfrm>
            <a:off x="1002896" y="2381867"/>
            <a:ext cx="5580900" cy="1254000"/>
          </a:xfrm>
          <a:prstGeom prst="rect">
            <a:avLst/>
          </a:prstGeom>
          <a:solidFill>
            <a:schemeClr val="lt1"/>
          </a:solidFill>
        </p:spPr>
        <p:txBody>
          <a:bodyPr spcFirstLastPara="1" wrap="square" lIns="102325" tIns="0" rIns="102325" bIns="1023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600"/>
              <a:buNone/>
              <a:defRPr sz="7700">
                <a:solidFill>
                  <a:schemeClr val="accen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9pPr>
          </a:lstStyle>
          <a:p>
            <a:endParaRPr/>
          </a:p>
        </p:txBody>
      </p:sp>
      <p:sp>
        <p:nvSpPr>
          <p:cNvPr id="117" name="Google Shape;117;p16"/>
          <p:cNvSpPr txBox="1">
            <a:spLocks noGrp="1"/>
          </p:cNvSpPr>
          <p:nvPr>
            <p:ph type="subTitle" idx="1"/>
          </p:nvPr>
        </p:nvSpPr>
        <p:spPr>
          <a:xfrm>
            <a:off x="1002894" y="3635867"/>
            <a:ext cx="5580900" cy="13672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102325" tIns="0" rIns="102325" bIns="0" anchor="t" anchorCtr="0">
            <a:noAutofit/>
          </a:bodyPr>
          <a:lstStyle>
            <a:lvl1pPr marL="0" marR="0" lvl="0" indent="-25587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Josefin Sans"/>
              <a:buNone/>
              <a:defRPr sz="2400" b="1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cxnSp>
        <p:nvCxnSpPr>
          <p:cNvPr id="118" name="Google Shape;118;p16"/>
          <p:cNvCxnSpPr/>
          <p:nvPr/>
        </p:nvCxnSpPr>
        <p:spPr>
          <a:xfrm>
            <a:off x="587465" y="2166939"/>
            <a:ext cx="0" cy="3614000"/>
          </a:xfrm>
          <a:prstGeom prst="straightConnector1">
            <a:avLst/>
          </a:prstGeom>
          <a:noFill/>
          <a:ln w="7620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19" name="Google Shape;119;p16"/>
          <p:cNvCxnSpPr/>
          <p:nvPr/>
        </p:nvCxnSpPr>
        <p:spPr>
          <a:xfrm>
            <a:off x="7021192" y="6146600"/>
            <a:ext cx="27560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20" name="Google Shape;120;p16"/>
          <p:cNvSpPr txBox="1"/>
          <p:nvPr/>
        </p:nvSpPr>
        <p:spPr>
          <a:xfrm>
            <a:off x="9143225" y="6146603"/>
            <a:ext cx="634075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2325" tIns="102325" rIns="102325" bIns="102325" anchor="t" anchorCtr="0">
            <a:noAutofit/>
          </a:bodyPr>
          <a:lstStyle/>
          <a:p>
            <a:pPr algn="r" defTabSz="1023432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200" b="1" kern="0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rPr>
              <a:pPr algn="r" defTabSz="1023432">
                <a:buClr>
                  <a:srgbClr val="000000"/>
                </a:buClr>
                <a:buFont typeface="Arial"/>
                <a:buNone/>
              </a:pPr>
              <a:t>‹nº›</a:t>
            </a:fld>
            <a:endParaRPr sz="1200" b="1" kern="0">
              <a:solidFill>
                <a:srgbClr val="FD0000"/>
              </a:solidFill>
              <a:latin typeface="Josefin Sans"/>
              <a:ea typeface="Josefin Sans"/>
              <a:cs typeface="Josefin Sans"/>
              <a:sym typeface="Josefin Sans"/>
            </a:endParaRPr>
          </a:p>
        </p:txBody>
      </p:sp>
    </p:spTree>
    <p:extLst>
      <p:ext uri="{BB962C8B-B14F-4D97-AF65-F5344CB8AC3E}">
        <p14:creationId xmlns:p14="http://schemas.microsoft.com/office/powerpoint/2010/main" val="401224977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 1">
  <p:cSld name="Title and two columns 1">
    <p:spTree>
      <p:nvGrpSpPr>
        <p:cNvPr id="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Google Shape;122;p17"/>
          <p:cNvSpPr txBox="1">
            <a:spLocks noGrp="1"/>
          </p:cNvSpPr>
          <p:nvPr>
            <p:ph type="subTitle" idx="1"/>
          </p:nvPr>
        </p:nvSpPr>
        <p:spPr>
          <a:xfrm>
            <a:off x="5913727" y="1943069"/>
            <a:ext cx="3171025" cy="420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2325" tIns="204680" rIns="102325" bIns="0" anchor="t" anchorCtr="0">
            <a:noAutofit/>
          </a:bodyPr>
          <a:lstStyle>
            <a:lvl1pPr marR="56856"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 sz="1500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123" name="Google Shape;123;p17"/>
          <p:cNvSpPr txBox="1">
            <a:spLocks noGrp="1"/>
          </p:cNvSpPr>
          <p:nvPr>
            <p:ph type="subTitle" idx="2"/>
          </p:nvPr>
        </p:nvSpPr>
        <p:spPr>
          <a:xfrm>
            <a:off x="1103402" y="1943069"/>
            <a:ext cx="4573075" cy="420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2325" tIns="204680" rIns="102325" bIns="0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 sz="1500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124" name="Google Shape;124;p17"/>
          <p:cNvSpPr txBox="1">
            <a:spLocks noGrp="1"/>
          </p:cNvSpPr>
          <p:nvPr>
            <p:ph type="title"/>
          </p:nvPr>
        </p:nvSpPr>
        <p:spPr>
          <a:xfrm>
            <a:off x="772660" y="635369"/>
            <a:ext cx="7540000" cy="763600"/>
          </a:xfrm>
          <a:prstGeom prst="rect">
            <a:avLst/>
          </a:prstGeom>
        </p:spPr>
        <p:txBody>
          <a:bodyPr spcFirstLastPara="1" wrap="square" lIns="102325" tIns="102325" rIns="102325" bIns="1023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Font typeface="Josefin Sans"/>
              <a:buNone/>
              <a:defRPr b="1"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cxnSp>
        <p:nvCxnSpPr>
          <p:cNvPr id="125" name="Google Shape;125;p17"/>
          <p:cNvCxnSpPr/>
          <p:nvPr/>
        </p:nvCxnSpPr>
        <p:spPr>
          <a:xfrm>
            <a:off x="7021192" y="6146600"/>
            <a:ext cx="27560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26" name="Google Shape;126;p17"/>
          <p:cNvSpPr txBox="1"/>
          <p:nvPr/>
        </p:nvSpPr>
        <p:spPr>
          <a:xfrm>
            <a:off x="9143225" y="6146603"/>
            <a:ext cx="634075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2325" tIns="102325" rIns="102325" bIns="102325" anchor="t" anchorCtr="0">
            <a:noAutofit/>
          </a:bodyPr>
          <a:lstStyle/>
          <a:p>
            <a:pPr algn="r" defTabSz="1023432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200" b="1" kern="0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rPr>
              <a:pPr algn="r" defTabSz="1023432">
                <a:buClr>
                  <a:srgbClr val="000000"/>
                </a:buClr>
                <a:buFont typeface="Arial"/>
                <a:buNone/>
              </a:pPr>
              <a:t>‹nº›</a:t>
            </a:fld>
            <a:endParaRPr sz="1200" b="1" kern="0">
              <a:solidFill>
                <a:srgbClr val="FD0000"/>
              </a:solidFill>
              <a:latin typeface="Josefin Sans"/>
              <a:ea typeface="Josefin Sans"/>
              <a:cs typeface="Josefin Sans"/>
              <a:sym typeface="Josefin Sans"/>
            </a:endParaRPr>
          </a:p>
        </p:txBody>
      </p:sp>
    </p:spTree>
    <p:extLst>
      <p:ext uri="{BB962C8B-B14F-4D97-AF65-F5344CB8AC3E}">
        <p14:creationId xmlns:p14="http://schemas.microsoft.com/office/powerpoint/2010/main" val="3113256109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umbers and text">
  <p:cSld name="Numbers and text">
    <p:spTree>
      <p:nvGrpSpPr>
        <p:cNvPr id="1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p18"/>
          <p:cNvSpPr txBox="1">
            <a:spLocks noGrp="1"/>
          </p:cNvSpPr>
          <p:nvPr>
            <p:ph type="title" hasCustomPrompt="1"/>
          </p:nvPr>
        </p:nvSpPr>
        <p:spPr>
          <a:xfrm>
            <a:off x="2106298" y="1838603"/>
            <a:ext cx="2476500" cy="763600"/>
          </a:xfrm>
          <a:prstGeom prst="rect">
            <a:avLst/>
          </a:prstGeom>
        </p:spPr>
        <p:txBody>
          <a:bodyPr spcFirstLastPara="1" wrap="square" lIns="102325" tIns="0" rIns="102325" bIns="1023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Josefin Sans"/>
              <a:buNone/>
              <a:defRPr sz="4100" b="1">
                <a:solidFill>
                  <a:schemeClr val="accent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Font typeface="Josefin Sans"/>
              <a:buNone/>
              <a:defRPr sz="3400" b="1">
                <a:latin typeface="Josefin Sans"/>
                <a:ea typeface="Josefin Sans"/>
                <a:cs typeface="Josefin Sans"/>
                <a:sym typeface="Josefin Sans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Font typeface="Josefin Sans"/>
              <a:buNone/>
              <a:defRPr sz="3400" b="1">
                <a:latin typeface="Josefin Sans"/>
                <a:ea typeface="Josefin Sans"/>
                <a:cs typeface="Josefin Sans"/>
                <a:sym typeface="Josefin Sans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Font typeface="Josefin Sans"/>
              <a:buNone/>
              <a:defRPr sz="3400" b="1">
                <a:latin typeface="Josefin Sans"/>
                <a:ea typeface="Josefin Sans"/>
                <a:cs typeface="Josefin Sans"/>
                <a:sym typeface="Josefin Sans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Font typeface="Josefin Sans"/>
              <a:buNone/>
              <a:defRPr sz="3400" b="1">
                <a:latin typeface="Josefin Sans"/>
                <a:ea typeface="Josefin Sans"/>
                <a:cs typeface="Josefin Sans"/>
                <a:sym typeface="Josefin Sans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Font typeface="Josefin Sans"/>
              <a:buNone/>
              <a:defRPr sz="3400" b="1">
                <a:latin typeface="Josefin Sans"/>
                <a:ea typeface="Josefin Sans"/>
                <a:cs typeface="Josefin Sans"/>
                <a:sym typeface="Josefin Sans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Font typeface="Josefin Sans"/>
              <a:buNone/>
              <a:defRPr sz="3400" b="1">
                <a:latin typeface="Josefin Sans"/>
                <a:ea typeface="Josefin Sans"/>
                <a:cs typeface="Josefin Sans"/>
                <a:sym typeface="Josefin Sans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Font typeface="Josefin Sans"/>
              <a:buNone/>
              <a:defRPr sz="3400" b="1">
                <a:latin typeface="Josefin Sans"/>
                <a:ea typeface="Josefin Sans"/>
                <a:cs typeface="Josefin Sans"/>
                <a:sym typeface="Josefin Sans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Font typeface="Josefin Sans"/>
              <a:buNone/>
              <a:defRPr sz="3400" b="1">
                <a:latin typeface="Josefin Sans"/>
                <a:ea typeface="Josefin Sans"/>
                <a:cs typeface="Josefin Sans"/>
                <a:sym typeface="Josefin Sans"/>
              </a:defRPr>
            </a:lvl9pPr>
          </a:lstStyle>
          <a:p>
            <a:r>
              <a:t>xx%</a:t>
            </a:r>
          </a:p>
        </p:txBody>
      </p:sp>
      <p:sp>
        <p:nvSpPr>
          <p:cNvPr id="129" name="Google Shape;129;p18"/>
          <p:cNvSpPr txBox="1">
            <a:spLocks noGrp="1"/>
          </p:cNvSpPr>
          <p:nvPr>
            <p:ph type="subTitle" idx="1"/>
          </p:nvPr>
        </p:nvSpPr>
        <p:spPr>
          <a:xfrm>
            <a:off x="2106298" y="2747795"/>
            <a:ext cx="2476500" cy="66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2325" tIns="225106" rIns="102325" bIns="1023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 Light"/>
              <a:buNone/>
              <a:defRPr sz="1600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0" name="Google Shape;130;p18"/>
          <p:cNvSpPr txBox="1">
            <a:spLocks noGrp="1"/>
          </p:cNvSpPr>
          <p:nvPr>
            <p:ph type="title" idx="2" hasCustomPrompt="1"/>
          </p:nvPr>
        </p:nvSpPr>
        <p:spPr>
          <a:xfrm>
            <a:off x="5323229" y="1838603"/>
            <a:ext cx="2473900" cy="763600"/>
          </a:xfrm>
          <a:prstGeom prst="rect">
            <a:avLst/>
          </a:prstGeom>
        </p:spPr>
        <p:txBody>
          <a:bodyPr spcFirstLastPara="1" wrap="square" lIns="102325" tIns="0" rIns="102325" bIns="1023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Josefin Sans"/>
              <a:buNone/>
              <a:defRPr sz="4100" b="1">
                <a:solidFill>
                  <a:schemeClr val="accent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Font typeface="Josefin Sans"/>
              <a:buNone/>
              <a:defRPr sz="3400" b="1">
                <a:latin typeface="Josefin Sans"/>
                <a:ea typeface="Josefin Sans"/>
                <a:cs typeface="Josefin Sans"/>
                <a:sym typeface="Josefin Sans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Font typeface="Josefin Sans"/>
              <a:buNone/>
              <a:defRPr sz="3400" b="1">
                <a:latin typeface="Josefin Sans"/>
                <a:ea typeface="Josefin Sans"/>
                <a:cs typeface="Josefin Sans"/>
                <a:sym typeface="Josefin Sans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Font typeface="Josefin Sans"/>
              <a:buNone/>
              <a:defRPr sz="3400" b="1">
                <a:latin typeface="Josefin Sans"/>
                <a:ea typeface="Josefin Sans"/>
                <a:cs typeface="Josefin Sans"/>
                <a:sym typeface="Josefin Sans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Font typeface="Josefin Sans"/>
              <a:buNone/>
              <a:defRPr sz="3400" b="1">
                <a:latin typeface="Josefin Sans"/>
                <a:ea typeface="Josefin Sans"/>
                <a:cs typeface="Josefin Sans"/>
                <a:sym typeface="Josefin Sans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Font typeface="Josefin Sans"/>
              <a:buNone/>
              <a:defRPr sz="3400" b="1">
                <a:latin typeface="Josefin Sans"/>
                <a:ea typeface="Josefin Sans"/>
                <a:cs typeface="Josefin Sans"/>
                <a:sym typeface="Josefin Sans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Font typeface="Josefin Sans"/>
              <a:buNone/>
              <a:defRPr sz="3400" b="1">
                <a:latin typeface="Josefin Sans"/>
                <a:ea typeface="Josefin Sans"/>
                <a:cs typeface="Josefin Sans"/>
                <a:sym typeface="Josefin Sans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Font typeface="Josefin Sans"/>
              <a:buNone/>
              <a:defRPr sz="3400" b="1">
                <a:latin typeface="Josefin Sans"/>
                <a:ea typeface="Josefin Sans"/>
                <a:cs typeface="Josefin Sans"/>
                <a:sym typeface="Josefin Sans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Font typeface="Josefin Sans"/>
              <a:buNone/>
              <a:defRPr sz="3400" b="1">
                <a:latin typeface="Josefin Sans"/>
                <a:ea typeface="Josefin Sans"/>
                <a:cs typeface="Josefin Sans"/>
                <a:sym typeface="Josefin Sans"/>
              </a:defRPr>
            </a:lvl9pPr>
          </a:lstStyle>
          <a:p>
            <a:r>
              <a:t>xx%</a:t>
            </a:r>
          </a:p>
        </p:txBody>
      </p:sp>
      <p:sp>
        <p:nvSpPr>
          <p:cNvPr id="131" name="Google Shape;131;p18"/>
          <p:cNvSpPr txBox="1">
            <a:spLocks noGrp="1"/>
          </p:cNvSpPr>
          <p:nvPr>
            <p:ph type="subTitle" idx="3"/>
          </p:nvPr>
        </p:nvSpPr>
        <p:spPr>
          <a:xfrm>
            <a:off x="5323209" y="2747795"/>
            <a:ext cx="2476500" cy="66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2325" tIns="225106" rIns="102325" bIns="1023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 Light"/>
              <a:buNone/>
              <a:defRPr sz="1600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2" name="Google Shape;132;p18"/>
          <p:cNvSpPr txBox="1">
            <a:spLocks noGrp="1"/>
          </p:cNvSpPr>
          <p:nvPr>
            <p:ph type="title" idx="4" hasCustomPrompt="1"/>
          </p:nvPr>
        </p:nvSpPr>
        <p:spPr>
          <a:xfrm>
            <a:off x="2106300" y="4023000"/>
            <a:ext cx="2473900" cy="768000"/>
          </a:xfrm>
          <a:prstGeom prst="rect">
            <a:avLst/>
          </a:prstGeom>
        </p:spPr>
        <p:txBody>
          <a:bodyPr spcFirstLastPara="1" wrap="square" lIns="102325" tIns="0" rIns="102325" bIns="1023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Josefin Sans"/>
              <a:buNone/>
              <a:defRPr sz="4100" b="1">
                <a:solidFill>
                  <a:schemeClr val="accent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Font typeface="Josefin Sans"/>
              <a:buNone/>
              <a:defRPr sz="3400" b="1">
                <a:latin typeface="Josefin Sans"/>
                <a:ea typeface="Josefin Sans"/>
                <a:cs typeface="Josefin Sans"/>
                <a:sym typeface="Josefin Sans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Font typeface="Josefin Sans"/>
              <a:buNone/>
              <a:defRPr sz="3400" b="1">
                <a:latin typeface="Josefin Sans"/>
                <a:ea typeface="Josefin Sans"/>
                <a:cs typeface="Josefin Sans"/>
                <a:sym typeface="Josefin Sans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Font typeface="Josefin Sans"/>
              <a:buNone/>
              <a:defRPr sz="3400" b="1">
                <a:latin typeface="Josefin Sans"/>
                <a:ea typeface="Josefin Sans"/>
                <a:cs typeface="Josefin Sans"/>
                <a:sym typeface="Josefin Sans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Font typeface="Josefin Sans"/>
              <a:buNone/>
              <a:defRPr sz="3400" b="1">
                <a:latin typeface="Josefin Sans"/>
                <a:ea typeface="Josefin Sans"/>
                <a:cs typeface="Josefin Sans"/>
                <a:sym typeface="Josefin Sans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Font typeface="Josefin Sans"/>
              <a:buNone/>
              <a:defRPr sz="3400" b="1">
                <a:latin typeface="Josefin Sans"/>
                <a:ea typeface="Josefin Sans"/>
                <a:cs typeface="Josefin Sans"/>
                <a:sym typeface="Josefin Sans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Font typeface="Josefin Sans"/>
              <a:buNone/>
              <a:defRPr sz="3400" b="1">
                <a:latin typeface="Josefin Sans"/>
                <a:ea typeface="Josefin Sans"/>
                <a:cs typeface="Josefin Sans"/>
                <a:sym typeface="Josefin Sans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Font typeface="Josefin Sans"/>
              <a:buNone/>
              <a:defRPr sz="3400" b="1">
                <a:latin typeface="Josefin Sans"/>
                <a:ea typeface="Josefin Sans"/>
                <a:cs typeface="Josefin Sans"/>
                <a:sym typeface="Josefin Sans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Font typeface="Josefin Sans"/>
              <a:buNone/>
              <a:defRPr sz="3400" b="1">
                <a:latin typeface="Josefin Sans"/>
                <a:ea typeface="Josefin Sans"/>
                <a:cs typeface="Josefin Sans"/>
                <a:sym typeface="Josefin Sans"/>
              </a:defRPr>
            </a:lvl9pPr>
          </a:lstStyle>
          <a:p>
            <a:r>
              <a:t>xx%</a:t>
            </a:r>
          </a:p>
        </p:txBody>
      </p:sp>
      <p:sp>
        <p:nvSpPr>
          <p:cNvPr id="133" name="Google Shape;133;p18"/>
          <p:cNvSpPr txBox="1">
            <a:spLocks noGrp="1"/>
          </p:cNvSpPr>
          <p:nvPr>
            <p:ph type="subTitle" idx="5"/>
          </p:nvPr>
        </p:nvSpPr>
        <p:spPr>
          <a:xfrm>
            <a:off x="2106285" y="4932189"/>
            <a:ext cx="2476500" cy="65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2325" tIns="225106" rIns="102325" bIns="1023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 Light"/>
              <a:buNone/>
              <a:defRPr sz="1600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4" name="Google Shape;134;p18"/>
          <p:cNvSpPr txBox="1">
            <a:spLocks noGrp="1"/>
          </p:cNvSpPr>
          <p:nvPr>
            <p:ph type="title" idx="6" hasCustomPrompt="1"/>
          </p:nvPr>
        </p:nvSpPr>
        <p:spPr>
          <a:xfrm>
            <a:off x="5323231" y="4023000"/>
            <a:ext cx="2473900" cy="768000"/>
          </a:xfrm>
          <a:prstGeom prst="rect">
            <a:avLst/>
          </a:prstGeom>
        </p:spPr>
        <p:txBody>
          <a:bodyPr spcFirstLastPara="1" wrap="square" lIns="102325" tIns="0" rIns="102325" bIns="1023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Josefin Sans"/>
              <a:buNone/>
              <a:defRPr sz="4100" b="1">
                <a:solidFill>
                  <a:schemeClr val="accent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Font typeface="Josefin Sans"/>
              <a:buNone/>
              <a:defRPr sz="3400" b="1">
                <a:latin typeface="Josefin Sans"/>
                <a:ea typeface="Josefin Sans"/>
                <a:cs typeface="Josefin Sans"/>
                <a:sym typeface="Josefin Sans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Font typeface="Josefin Sans"/>
              <a:buNone/>
              <a:defRPr sz="3400" b="1">
                <a:latin typeface="Josefin Sans"/>
                <a:ea typeface="Josefin Sans"/>
                <a:cs typeface="Josefin Sans"/>
                <a:sym typeface="Josefin Sans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Font typeface="Josefin Sans"/>
              <a:buNone/>
              <a:defRPr sz="3400" b="1">
                <a:latin typeface="Josefin Sans"/>
                <a:ea typeface="Josefin Sans"/>
                <a:cs typeface="Josefin Sans"/>
                <a:sym typeface="Josefin Sans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Font typeface="Josefin Sans"/>
              <a:buNone/>
              <a:defRPr sz="3400" b="1">
                <a:latin typeface="Josefin Sans"/>
                <a:ea typeface="Josefin Sans"/>
                <a:cs typeface="Josefin Sans"/>
                <a:sym typeface="Josefin Sans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Font typeface="Josefin Sans"/>
              <a:buNone/>
              <a:defRPr sz="3400" b="1">
                <a:latin typeface="Josefin Sans"/>
                <a:ea typeface="Josefin Sans"/>
                <a:cs typeface="Josefin Sans"/>
                <a:sym typeface="Josefin Sans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Font typeface="Josefin Sans"/>
              <a:buNone/>
              <a:defRPr sz="3400" b="1">
                <a:latin typeface="Josefin Sans"/>
                <a:ea typeface="Josefin Sans"/>
                <a:cs typeface="Josefin Sans"/>
                <a:sym typeface="Josefin Sans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Font typeface="Josefin Sans"/>
              <a:buNone/>
              <a:defRPr sz="3400" b="1">
                <a:latin typeface="Josefin Sans"/>
                <a:ea typeface="Josefin Sans"/>
                <a:cs typeface="Josefin Sans"/>
                <a:sym typeface="Josefin Sans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Font typeface="Josefin Sans"/>
              <a:buNone/>
              <a:defRPr sz="3400" b="1">
                <a:latin typeface="Josefin Sans"/>
                <a:ea typeface="Josefin Sans"/>
                <a:cs typeface="Josefin Sans"/>
                <a:sym typeface="Josefin Sans"/>
              </a:defRPr>
            </a:lvl9pPr>
          </a:lstStyle>
          <a:p>
            <a:r>
              <a:t>xx%</a:t>
            </a:r>
          </a:p>
        </p:txBody>
      </p:sp>
      <p:sp>
        <p:nvSpPr>
          <p:cNvPr id="135" name="Google Shape;135;p18"/>
          <p:cNvSpPr txBox="1">
            <a:spLocks noGrp="1"/>
          </p:cNvSpPr>
          <p:nvPr>
            <p:ph type="subTitle" idx="7"/>
          </p:nvPr>
        </p:nvSpPr>
        <p:spPr>
          <a:xfrm>
            <a:off x="5323204" y="4932189"/>
            <a:ext cx="2476500" cy="65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2325" tIns="225106" rIns="102325" bIns="1023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 Light"/>
              <a:buNone/>
              <a:defRPr sz="1600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6" name="Google Shape;136;p18"/>
          <p:cNvSpPr txBox="1">
            <a:spLocks noGrp="1"/>
          </p:cNvSpPr>
          <p:nvPr>
            <p:ph type="title" idx="8"/>
          </p:nvPr>
        </p:nvSpPr>
        <p:spPr>
          <a:xfrm>
            <a:off x="158952" y="6385521"/>
            <a:ext cx="3279575" cy="305600"/>
          </a:xfrm>
          <a:prstGeom prst="rect">
            <a:avLst/>
          </a:prstGeom>
        </p:spPr>
        <p:txBody>
          <a:bodyPr spcFirstLastPara="1" wrap="square" lIns="102325" tIns="0" rIns="102325" bIns="0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800"/>
              <a:buFont typeface="Josefin Sans"/>
              <a:buNone/>
              <a:defRPr sz="900" b="1"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9pPr>
          </a:lstStyle>
          <a:p>
            <a:endParaRPr/>
          </a:p>
        </p:txBody>
      </p:sp>
      <p:sp>
        <p:nvSpPr>
          <p:cNvPr id="137" name="Google Shape;137;p18"/>
          <p:cNvSpPr txBox="1">
            <a:spLocks noGrp="1"/>
          </p:cNvSpPr>
          <p:nvPr>
            <p:ph type="title" idx="9" hasCustomPrompt="1"/>
          </p:nvPr>
        </p:nvSpPr>
        <p:spPr>
          <a:xfrm>
            <a:off x="158952" y="6293135"/>
            <a:ext cx="1829750" cy="214000"/>
          </a:xfrm>
          <a:prstGeom prst="rect">
            <a:avLst/>
          </a:prstGeom>
        </p:spPr>
        <p:txBody>
          <a:bodyPr spcFirstLastPara="1" wrap="square" lIns="102325" tIns="0" rIns="102325" bIns="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900"/>
              <a:buFont typeface="Josefin Sans"/>
              <a:buNone/>
              <a:defRPr sz="2100" b="1">
                <a:solidFill>
                  <a:schemeClr val="accent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5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5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5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5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5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5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5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5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9pPr>
          </a:lstStyle>
          <a:p>
            <a:r>
              <a:t>xx%</a:t>
            </a:r>
          </a:p>
        </p:txBody>
      </p:sp>
      <p:cxnSp>
        <p:nvCxnSpPr>
          <p:cNvPr id="138" name="Google Shape;138;p18"/>
          <p:cNvCxnSpPr/>
          <p:nvPr/>
        </p:nvCxnSpPr>
        <p:spPr>
          <a:xfrm rot="10800000">
            <a:off x="261307" y="6145297"/>
            <a:ext cx="13104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39" name="Google Shape;139;p18"/>
          <p:cNvCxnSpPr/>
          <p:nvPr/>
        </p:nvCxnSpPr>
        <p:spPr>
          <a:xfrm>
            <a:off x="7021192" y="6146600"/>
            <a:ext cx="27560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40" name="Google Shape;140;p18"/>
          <p:cNvSpPr txBox="1"/>
          <p:nvPr/>
        </p:nvSpPr>
        <p:spPr>
          <a:xfrm>
            <a:off x="9143225" y="6146603"/>
            <a:ext cx="634075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2325" tIns="102325" rIns="102325" bIns="102325" anchor="t" anchorCtr="0">
            <a:noAutofit/>
          </a:bodyPr>
          <a:lstStyle/>
          <a:p>
            <a:pPr algn="r" defTabSz="1023432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200" b="1" kern="0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rPr>
              <a:pPr algn="r" defTabSz="1023432">
                <a:buClr>
                  <a:srgbClr val="000000"/>
                </a:buClr>
                <a:buFont typeface="Arial"/>
                <a:buNone/>
              </a:pPr>
              <a:t>‹nº›</a:t>
            </a:fld>
            <a:endParaRPr sz="1200" b="1" kern="0">
              <a:solidFill>
                <a:srgbClr val="FD0000"/>
              </a:solidFill>
              <a:latin typeface="Josefin Sans"/>
              <a:ea typeface="Josefin Sans"/>
              <a:cs typeface="Josefin Sans"/>
              <a:sym typeface="Josefin Sans"/>
            </a:endParaRPr>
          </a:p>
        </p:txBody>
      </p:sp>
    </p:spTree>
    <p:extLst>
      <p:ext uri="{BB962C8B-B14F-4D97-AF65-F5344CB8AC3E}">
        <p14:creationId xmlns:p14="http://schemas.microsoft.com/office/powerpoint/2010/main" val="3378811210"/>
      </p:ext>
    </p:extLst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hree columns ">
  <p:cSld name="Title and three columns ">
    <p:spTree>
      <p:nvGrpSpPr>
        <p:cNvPr id="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Google Shape;142;p19"/>
          <p:cNvSpPr txBox="1">
            <a:spLocks noGrp="1"/>
          </p:cNvSpPr>
          <p:nvPr>
            <p:ph type="subTitle" idx="1"/>
          </p:nvPr>
        </p:nvSpPr>
        <p:spPr>
          <a:xfrm>
            <a:off x="1054703" y="4409535"/>
            <a:ext cx="2452125" cy="107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2325" tIns="204680" rIns="102325" bIns="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Josefin Sans Light"/>
              <a:buNone/>
              <a:defRPr sz="1600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143" name="Google Shape;143;p19"/>
          <p:cNvSpPr txBox="1">
            <a:spLocks noGrp="1"/>
          </p:cNvSpPr>
          <p:nvPr>
            <p:ph type="subTitle" idx="2"/>
          </p:nvPr>
        </p:nvSpPr>
        <p:spPr>
          <a:xfrm>
            <a:off x="3726932" y="4409535"/>
            <a:ext cx="2452125" cy="107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2325" tIns="204680" rIns="102325" bIns="0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Josefin Sans Light"/>
              <a:buNone/>
              <a:defRPr sz="1600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144" name="Google Shape;144;p19"/>
          <p:cNvSpPr txBox="1">
            <a:spLocks noGrp="1"/>
          </p:cNvSpPr>
          <p:nvPr>
            <p:ph type="subTitle" idx="3"/>
          </p:nvPr>
        </p:nvSpPr>
        <p:spPr>
          <a:xfrm>
            <a:off x="6399163" y="4409535"/>
            <a:ext cx="2452125" cy="107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2325" tIns="204680" rIns="102325" bIns="0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Josefin Sans Light"/>
              <a:buNone/>
              <a:defRPr sz="1600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145" name="Google Shape;145;p19"/>
          <p:cNvSpPr txBox="1">
            <a:spLocks noGrp="1"/>
          </p:cNvSpPr>
          <p:nvPr>
            <p:ph type="subTitle" idx="4"/>
          </p:nvPr>
        </p:nvSpPr>
        <p:spPr>
          <a:xfrm>
            <a:off x="1054703" y="2057525"/>
            <a:ext cx="2452125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2325" tIns="204680" rIns="102325" bIns="1023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20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7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7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7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7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7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7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7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7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9pPr>
          </a:lstStyle>
          <a:p>
            <a:endParaRPr/>
          </a:p>
        </p:txBody>
      </p:sp>
      <p:sp>
        <p:nvSpPr>
          <p:cNvPr id="146" name="Google Shape;146;p19"/>
          <p:cNvSpPr txBox="1">
            <a:spLocks noGrp="1"/>
          </p:cNvSpPr>
          <p:nvPr>
            <p:ph type="subTitle" idx="5"/>
          </p:nvPr>
        </p:nvSpPr>
        <p:spPr>
          <a:xfrm>
            <a:off x="3726932" y="2057525"/>
            <a:ext cx="2452125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2325" tIns="204680" rIns="102325" bIns="1023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20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7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7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7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7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7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7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7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7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9pPr>
          </a:lstStyle>
          <a:p>
            <a:endParaRPr/>
          </a:p>
        </p:txBody>
      </p:sp>
      <p:sp>
        <p:nvSpPr>
          <p:cNvPr id="147" name="Google Shape;147;p19"/>
          <p:cNvSpPr txBox="1">
            <a:spLocks noGrp="1"/>
          </p:cNvSpPr>
          <p:nvPr>
            <p:ph type="subTitle" idx="6"/>
          </p:nvPr>
        </p:nvSpPr>
        <p:spPr>
          <a:xfrm>
            <a:off x="6399163" y="2057525"/>
            <a:ext cx="2452125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2325" tIns="204680" rIns="102325" bIns="1023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20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7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7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7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7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7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7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7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7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9pPr>
          </a:lstStyle>
          <a:p>
            <a:endParaRPr/>
          </a:p>
        </p:txBody>
      </p:sp>
      <p:sp>
        <p:nvSpPr>
          <p:cNvPr id="148" name="Google Shape;148;p19"/>
          <p:cNvSpPr txBox="1">
            <a:spLocks noGrp="1"/>
          </p:cNvSpPr>
          <p:nvPr>
            <p:ph type="title"/>
          </p:nvPr>
        </p:nvSpPr>
        <p:spPr>
          <a:xfrm>
            <a:off x="158952" y="6385521"/>
            <a:ext cx="3279575" cy="305600"/>
          </a:xfrm>
          <a:prstGeom prst="rect">
            <a:avLst/>
          </a:prstGeom>
        </p:spPr>
        <p:txBody>
          <a:bodyPr spcFirstLastPara="1" wrap="square" lIns="102325" tIns="0" rIns="102325" bIns="0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800"/>
              <a:buFont typeface="Josefin Sans"/>
              <a:buNone/>
              <a:defRPr sz="900" b="1"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9pPr>
          </a:lstStyle>
          <a:p>
            <a:endParaRPr/>
          </a:p>
        </p:txBody>
      </p:sp>
      <p:sp>
        <p:nvSpPr>
          <p:cNvPr id="149" name="Google Shape;149;p19"/>
          <p:cNvSpPr txBox="1">
            <a:spLocks noGrp="1"/>
          </p:cNvSpPr>
          <p:nvPr>
            <p:ph type="title" idx="7" hasCustomPrompt="1"/>
          </p:nvPr>
        </p:nvSpPr>
        <p:spPr>
          <a:xfrm>
            <a:off x="158952" y="6293135"/>
            <a:ext cx="1829750" cy="214000"/>
          </a:xfrm>
          <a:prstGeom prst="rect">
            <a:avLst/>
          </a:prstGeom>
        </p:spPr>
        <p:txBody>
          <a:bodyPr spcFirstLastPara="1" wrap="square" lIns="102325" tIns="0" rIns="102325" bIns="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900"/>
              <a:buFont typeface="Josefin Sans"/>
              <a:buNone/>
              <a:defRPr sz="2100" b="1">
                <a:solidFill>
                  <a:schemeClr val="accent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5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5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5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5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5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5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5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5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9pPr>
          </a:lstStyle>
          <a:p>
            <a:r>
              <a:t>xx%</a:t>
            </a:r>
          </a:p>
        </p:txBody>
      </p:sp>
      <p:cxnSp>
        <p:nvCxnSpPr>
          <p:cNvPr id="150" name="Google Shape;150;p19"/>
          <p:cNvCxnSpPr/>
          <p:nvPr/>
        </p:nvCxnSpPr>
        <p:spPr>
          <a:xfrm rot="10800000">
            <a:off x="261307" y="6145297"/>
            <a:ext cx="13104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51" name="Google Shape;151;p19"/>
          <p:cNvSpPr txBox="1">
            <a:spLocks noGrp="1"/>
          </p:cNvSpPr>
          <p:nvPr>
            <p:ph type="title" idx="8"/>
          </p:nvPr>
        </p:nvSpPr>
        <p:spPr>
          <a:xfrm>
            <a:off x="1593475" y="635381"/>
            <a:ext cx="6719050" cy="763600"/>
          </a:xfrm>
          <a:prstGeom prst="rect">
            <a:avLst/>
          </a:prstGeom>
        </p:spPr>
        <p:txBody>
          <a:bodyPr spcFirstLastPara="1" wrap="square" lIns="102325" tIns="102325" rIns="102325" bIns="1023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Font typeface="Josefin Sans"/>
              <a:buNone/>
              <a:defRPr b="1"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cxnSp>
        <p:nvCxnSpPr>
          <p:cNvPr id="152" name="Google Shape;152;p19"/>
          <p:cNvCxnSpPr/>
          <p:nvPr/>
        </p:nvCxnSpPr>
        <p:spPr>
          <a:xfrm>
            <a:off x="7021192" y="6146600"/>
            <a:ext cx="27560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53" name="Google Shape;153;p19"/>
          <p:cNvSpPr txBox="1"/>
          <p:nvPr/>
        </p:nvSpPr>
        <p:spPr>
          <a:xfrm>
            <a:off x="9143225" y="6146603"/>
            <a:ext cx="634075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2325" tIns="102325" rIns="102325" bIns="102325" anchor="t" anchorCtr="0">
            <a:noAutofit/>
          </a:bodyPr>
          <a:lstStyle/>
          <a:p>
            <a:pPr algn="r" defTabSz="1023432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200" b="1" kern="0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rPr>
              <a:pPr algn="r" defTabSz="1023432">
                <a:buClr>
                  <a:srgbClr val="000000"/>
                </a:buClr>
                <a:buFont typeface="Arial"/>
                <a:buNone/>
              </a:pPr>
              <a:t>‹nº›</a:t>
            </a:fld>
            <a:endParaRPr sz="1200" b="1" kern="0">
              <a:solidFill>
                <a:srgbClr val="FD0000"/>
              </a:solidFill>
              <a:latin typeface="Josefin Sans"/>
              <a:ea typeface="Josefin Sans"/>
              <a:cs typeface="Josefin Sans"/>
              <a:sym typeface="Josefin Sans"/>
            </a:endParaRPr>
          </a:p>
        </p:txBody>
      </p:sp>
    </p:spTree>
    <p:extLst>
      <p:ext uri="{BB962C8B-B14F-4D97-AF65-F5344CB8AC3E}">
        <p14:creationId xmlns:p14="http://schemas.microsoft.com/office/powerpoint/2010/main" val="30880852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able of contents">
  <p:cSld name="Table of contents"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4" name="Google Shape;84;p13"/>
          <p:cNvCxnSpPr/>
          <p:nvPr/>
        </p:nvCxnSpPr>
        <p:spPr>
          <a:xfrm>
            <a:off x="-15197" y="1623019"/>
            <a:ext cx="3894475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85" name="Google Shape;85;p13"/>
          <p:cNvSpPr txBox="1">
            <a:spLocks noGrp="1"/>
          </p:cNvSpPr>
          <p:nvPr>
            <p:ph type="title"/>
          </p:nvPr>
        </p:nvSpPr>
        <p:spPr>
          <a:xfrm>
            <a:off x="1839175" y="2318621"/>
            <a:ext cx="3210025" cy="703600"/>
          </a:xfrm>
          <a:prstGeom prst="rect">
            <a:avLst/>
          </a:prstGeom>
        </p:spPr>
        <p:txBody>
          <a:bodyPr spcFirstLastPara="1" wrap="square" lIns="102161" tIns="102161" rIns="102161" bIns="102161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Font typeface="Josefin Sans"/>
              <a:buNone/>
              <a:defRPr sz="2000" b="1"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Font typeface="Josefin Sans"/>
              <a:buNone/>
              <a:defRPr sz="2700" b="1">
                <a:latin typeface="Josefin Sans"/>
                <a:ea typeface="Josefin Sans"/>
                <a:cs typeface="Josefin Sans"/>
                <a:sym typeface="Josefin Sans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Font typeface="Josefin Sans"/>
              <a:buNone/>
              <a:defRPr sz="2700" b="1">
                <a:latin typeface="Josefin Sans"/>
                <a:ea typeface="Josefin Sans"/>
                <a:cs typeface="Josefin Sans"/>
                <a:sym typeface="Josefin Sans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Font typeface="Josefin Sans"/>
              <a:buNone/>
              <a:defRPr sz="2700" b="1">
                <a:latin typeface="Josefin Sans"/>
                <a:ea typeface="Josefin Sans"/>
                <a:cs typeface="Josefin Sans"/>
                <a:sym typeface="Josefin Sans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Font typeface="Josefin Sans"/>
              <a:buNone/>
              <a:defRPr sz="2700" b="1">
                <a:latin typeface="Josefin Sans"/>
                <a:ea typeface="Josefin Sans"/>
                <a:cs typeface="Josefin Sans"/>
                <a:sym typeface="Josefin Sans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Font typeface="Josefin Sans"/>
              <a:buNone/>
              <a:defRPr sz="2700" b="1">
                <a:latin typeface="Josefin Sans"/>
                <a:ea typeface="Josefin Sans"/>
                <a:cs typeface="Josefin Sans"/>
                <a:sym typeface="Josefin Sans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Font typeface="Josefin Sans"/>
              <a:buNone/>
              <a:defRPr sz="2700" b="1">
                <a:latin typeface="Josefin Sans"/>
                <a:ea typeface="Josefin Sans"/>
                <a:cs typeface="Josefin Sans"/>
                <a:sym typeface="Josefin Sans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Font typeface="Josefin Sans"/>
              <a:buNone/>
              <a:defRPr sz="2700" b="1">
                <a:latin typeface="Josefin Sans"/>
                <a:ea typeface="Josefin Sans"/>
                <a:cs typeface="Josefin Sans"/>
                <a:sym typeface="Josefin Sans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Font typeface="Josefin Sans"/>
              <a:buNone/>
              <a:defRPr sz="2700" b="1">
                <a:latin typeface="Josefin Sans"/>
                <a:ea typeface="Josefin Sans"/>
                <a:cs typeface="Josefin Sans"/>
                <a:sym typeface="Josefin Sans"/>
              </a:defRPr>
            </a:lvl9pPr>
          </a:lstStyle>
          <a:p>
            <a:endParaRPr/>
          </a:p>
        </p:txBody>
      </p:sp>
      <p:sp>
        <p:nvSpPr>
          <p:cNvPr id="86" name="Google Shape;86;p13">
            <a:hlinkClick r:id="rId2" action="ppaction://hlinksldjump"/>
          </p:cNvPr>
          <p:cNvSpPr txBox="1">
            <a:spLocks noGrp="1"/>
          </p:cNvSpPr>
          <p:nvPr>
            <p:ph type="title" idx="2" hasCustomPrompt="1"/>
          </p:nvPr>
        </p:nvSpPr>
        <p:spPr>
          <a:xfrm>
            <a:off x="1215094" y="2231021"/>
            <a:ext cx="624000" cy="791200"/>
          </a:xfrm>
          <a:prstGeom prst="rect">
            <a:avLst/>
          </a:prstGeom>
        </p:spPr>
        <p:txBody>
          <a:bodyPr spcFirstLastPara="1" wrap="square" lIns="102161" tIns="102161" rIns="102161" bIns="102161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Josefin Sans"/>
              <a:buNone/>
              <a:defRPr sz="3400" b="1">
                <a:solidFill>
                  <a:schemeClr val="accent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Josefin Sans"/>
              <a:buNone/>
              <a:defRPr sz="3400" b="1">
                <a:solidFill>
                  <a:schemeClr val="accent1"/>
                </a:solidFill>
                <a:latin typeface="Josefin Sans"/>
                <a:ea typeface="Josefin Sans"/>
                <a:cs typeface="Josefin Sans"/>
                <a:sym typeface="Josefin Sans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Josefin Sans"/>
              <a:buNone/>
              <a:defRPr sz="3400" b="1">
                <a:solidFill>
                  <a:schemeClr val="accent1"/>
                </a:solidFill>
                <a:latin typeface="Josefin Sans"/>
                <a:ea typeface="Josefin Sans"/>
                <a:cs typeface="Josefin Sans"/>
                <a:sym typeface="Josefin Sans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Josefin Sans"/>
              <a:buNone/>
              <a:defRPr sz="3400" b="1">
                <a:solidFill>
                  <a:schemeClr val="accent1"/>
                </a:solidFill>
                <a:latin typeface="Josefin Sans"/>
                <a:ea typeface="Josefin Sans"/>
                <a:cs typeface="Josefin Sans"/>
                <a:sym typeface="Josefin Sans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Josefin Sans"/>
              <a:buNone/>
              <a:defRPr sz="3400" b="1">
                <a:solidFill>
                  <a:schemeClr val="accent1"/>
                </a:solidFill>
                <a:latin typeface="Josefin Sans"/>
                <a:ea typeface="Josefin Sans"/>
                <a:cs typeface="Josefin Sans"/>
                <a:sym typeface="Josefin Sans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Josefin Sans"/>
              <a:buNone/>
              <a:defRPr sz="3400" b="1">
                <a:solidFill>
                  <a:schemeClr val="accent1"/>
                </a:solidFill>
                <a:latin typeface="Josefin Sans"/>
                <a:ea typeface="Josefin Sans"/>
                <a:cs typeface="Josefin Sans"/>
                <a:sym typeface="Josefin Sans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Josefin Sans"/>
              <a:buNone/>
              <a:defRPr sz="3400" b="1">
                <a:solidFill>
                  <a:schemeClr val="accent1"/>
                </a:solidFill>
                <a:latin typeface="Josefin Sans"/>
                <a:ea typeface="Josefin Sans"/>
                <a:cs typeface="Josefin Sans"/>
                <a:sym typeface="Josefin Sans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Josefin Sans"/>
              <a:buNone/>
              <a:defRPr sz="3400" b="1">
                <a:solidFill>
                  <a:schemeClr val="accent1"/>
                </a:solidFill>
                <a:latin typeface="Josefin Sans"/>
                <a:ea typeface="Josefin Sans"/>
                <a:cs typeface="Josefin Sans"/>
                <a:sym typeface="Josefin Sans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Josefin Sans"/>
              <a:buNone/>
              <a:defRPr sz="3400" b="1">
                <a:solidFill>
                  <a:schemeClr val="accent1"/>
                </a:solidFill>
                <a:latin typeface="Josefin Sans"/>
                <a:ea typeface="Josefin Sans"/>
                <a:cs typeface="Josefin Sans"/>
                <a:sym typeface="Josefin Sans"/>
              </a:defRPr>
            </a:lvl9pPr>
          </a:lstStyle>
          <a:p>
            <a:r>
              <a:t>xx%</a:t>
            </a:r>
          </a:p>
        </p:txBody>
      </p:sp>
      <p:sp>
        <p:nvSpPr>
          <p:cNvPr id="87" name="Google Shape;87;p13"/>
          <p:cNvSpPr txBox="1">
            <a:spLocks noGrp="1"/>
          </p:cNvSpPr>
          <p:nvPr>
            <p:ph type="subTitle" idx="1"/>
          </p:nvPr>
        </p:nvSpPr>
        <p:spPr>
          <a:xfrm>
            <a:off x="1839175" y="3019531"/>
            <a:ext cx="2938325" cy="860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2161" tIns="102161" rIns="102161" bIns="102161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9pPr>
          </a:lstStyle>
          <a:p>
            <a:endParaRPr/>
          </a:p>
        </p:txBody>
      </p:sp>
      <p:sp>
        <p:nvSpPr>
          <p:cNvPr id="88" name="Google Shape;88;p13"/>
          <p:cNvSpPr txBox="1">
            <a:spLocks noGrp="1"/>
          </p:cNvSpPr>
          <p:nvPr>
            <p:ph type="title" idx="3"/>
          </p:nvPr>
        </p:nvSpPr>
        <p:spPr>
          <a:xfrm>
            <a:off x="1839175" y="4247423"/>
            <a:ext cx="3210025" cy="703600"/>
          </a:xfrm>
          <a:prstGeom prst="rect">
            <a:avLst/>
          </a:prstGeom>
        </p:spPr>
        <p:txBody>
          <a:bodyPr spcFirstLastPara="1" wrap="square" lIns="102161" tIns="102161" rIns="102161" bIns="102161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Font typeface="Josefin Sans"/>
              <a:buNone/>
              <a:defRPr sz="2000" b="1"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Font typeface="Josefin Sans"/>
              <a:buNone/>
              <a:defRPr sz="2700" b="1">
                <a:latin typeface="Josefin Sans"/>
                <a:ea typeface="Josefin Sans"/>
                <a:cs typeface="Josefin Sans"/>
                <a:sym typeface="Josefin Sans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Font typeface="Josefin Sans"/>
              <a:buNone/>
              <a:defRPr sz="2700" b="1">
                <a:latin typeface="Josefin Sans"/>
                <a:ea typeface="Josefin Sans"/>
                <a:cs typeface="Josefin Sans"/>
                <a:sym typeface="Josefin Sans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Font typeface="Josefin Sans"/>
              <a:buNone/>
              <a:defRPr sz="2700" b="1">
                <a:latin typeface="Josefin Sans"/>
                <a:ea typeface="Josefin Sans"/>
                <a:cs typeface="Josefin Sans"/>
                <a:sym typeface="Josefin Sans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Font typeface="Josefin Sans"/>
              <a:buNone/>
              <a:defRPr sz="2700" b="1">
                <a:latin typeface="Josefin Sans"/>
                <a:ea typeface="Josefin Sans"/>
                <a:cs typeface="Josefin Sans"/>
                <a:sym typeface="Josefin Sans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Font typeface="Josefin Sans"/>
              <a:buNone/>
              <a:defRPr sz="2700" b="1">
                <a:latin typeface="Josefin Sans"/>
                <a:ea typeface="Josefin Sans"/>
                <a:cs typeface="Josefin Sans"/>
                <a:sym typeface="Josefin Sans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Font typeface="Josefin Sans"/>
              <a:buNone/>
              <a:defRPr sz="2700" b="1">
                <a:latin typeface="Josefin Sans"/>
                <a:ea typeface="Josefin Sans"/>
                <a:cs typeface="Josefin Sans"/>
                <a:sym typeface="Josefin Sans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Font typeface="Josefin Sans"/>
              <a:buNone/>
              <a:defRPr sz="2700" b="1">
                <a:latin typeface="Josefin Sans"/>
                <a:ea typeface="Josefin Sans"/>
                <a:cs typeface="Josefin Sans"/>
                <a:sym typeface="Josefin Sans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Font typeface="Josefin Sans"/>
              <a:buNone/>
              <a:defRPr sz="2700" b="1">
                <a:latin typeface="Josefin Sans"/>
                <a:ea typeface="Josefin Sans"/>
                <a:cs typeface="Josefin Sans"/>
                <a:sym typeface="Josefin Sans"/>
              </a:defRPr>
            </a:lvl9pPr>
          </a:lstStyle>
          <a:p>
            <a:endParaRPr/>
          </a:p>
        </p:txBody>
      </p:sp>
      <p:sp>
        <p:nvSpPr>
          <p:cNvPr id="89" name="Google Shape;89;p13"/>
          <p:cNvSpPr txBox="1">
            <a:spLocks noGrp="1"/>
          </p:cNvSpPr>
          <p:nvPr>
            <p:ph type="title" idx="4" hasCustomPrompt="1"/>
          </p:nvPr>
        </p:nvSpPr>
        <p:spPr>
          <a:xfrm>
            <a:off x="1215067" y="4159822"/>
            <a:ext cx="624000" cy="791200"/>
          </a:xfrm>
          <a:prstGeom prst="rect">
            <a:avLst/>
          </a:prstGeom>
        </p:spPr>
        <p:txBody>
          <a:bodyPr spcFirstLastPara="1" wrap="square" lIns="102161" tIns="102161" rIns="102161" bIns="102161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Josefin Sans"/>
              <a:buNone/>
              <a:defRPr sz="3400" b="1">
                <a:solidFill>
                  <a:schemeClr val="accent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Josefin Sans"/>
              <a:buNone/>
              <a:defRPr sz="3400" b="1">
                <a:solidFill>
                  <a:schemeClr val="accent1"/>
                </a:solidFill>
                <a:latin typeface="Josefin Sans"/>
                <a:ea typeface="Josefin Sans"/>
                <a:cs typeface="Josefin Sans"/>
                <a:sym typeface="Josefin Sans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Josefin Sans"/>
              <a:buNone/>
              <a:defRPr sz="3400" b="1">
                <a:solidFill>
                  <a:schemeClr val="accent1"/>
                </a:solidFill>
                <a:latin typeface="Josefin Sans"/>
                <a:ea typeface="Josefin Sans"/>
                <a:cs typeface="Josefin Sans"/>
                <a:sym typeface="Josefin Sans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Josefin Sans"/>
              <a:buNone/>
              <a:defRPr sz="3400" b="1">
                <a:solidFill>
                  <a:schemeClr val="accent1"/>
                </a:solidFill>
                <a:latin typeface="Josefin Sans"/>
                <a:ea typeface="Josefin Sans"/>
                <a:cs typeface="Josefin Sans"/>
                <a:sym typeface="Josefin Sans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Josefin Sans"/>
              <a:buNone/>
              <a:defRPr sz="3400" b="1">
                <a:solidFill>
                  <a:schemeClr val="accent1"/>
                </a:solidFill>
                <a:latin typeface="Josefin Sans"/>
                <a:ea typeface="Josefin Sans"/>
                <a:cs typeface="Josefin Sans"/>
                <a:sym typeface="Josefin Sans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Josefin Sans"/>
              <a:buNone/>
              <a:defRPr sz="3400" b="1">
                <a:solidFill>
                  <a:schemeClr val="accent1"/>
                </a:solidFill>
                <a:latin typeface="Josefin Sans"/>
                <a:ea typeface="Josefin Sans"/>
                <a:cs typeface="Josefin Sans"/>
                <a:sym typeface="Josefin Sans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Josefin Sans"/>
              <a:buNone/>
              <a:defRPr sz="3400" b="1">
                <a:solidFill>
                  <a:schemeClr val="accent1"/>
                </a:solidFill>
                <a:latin typeface="Josefin Sans"/>
                <a:ea typeface="Josefin Sans"/>
                <a:cs typeface="Josefin Sans"/>
                <a:sym typeface="Josefin Sans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Josefin Sans"/>
              <a:buNone/>
              <a:defRPr sz="3400" b="1">
                <a:solidFill>
                  <a:schemeClr val="accent1"/>
                </a:solidFill>
                <a:latin typeface="Josefin Sans"/>
                <a:ea typeface="Josefin Sans"/>
                <a:cs typeface="Josefin Sans"/>
                <a:sym typeface="Josefin Sans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Josefin Sans"/>
              <a:buNone/>
              <a:defRPr sz="3400" b="1">
                <a:solidFill>
                  <a:schemeClr val="accent1"/>
                </a:solidFill>
                <a:latin typeface="Josefin Sans"/>
                <a:ea typeface="Josefin Sans"/>
                <a:cs typeface="Josefin Sans"/>
                <a:sym typeface="Josefin Sans"/>
              </a:defRPr>
            </a:lvl9pPr>
          </a:lstStyle>
          <a:p>
            <a:r>
              <a:t>xx%</a:t>
            </a:r>
          </a:p>
        </p:txBody>
      </p:sp>
      <p:sp>
        <p:nvSpPr>
          <p:cNvPr id="90" name="Google Shape;90;p13"/>
          <p:cNvSpPr txBox="1">
            <a:spLocks noGrp="1"/>
          </p:cNvSpPr>
          <p:nvPr>
            <p:ph type="subTitle" idx="5"/>
          </p:nvPr>
        </p:nvSpPr>
        <p:spPr>
          <a:xfrm>
            <a:off x="1839175" y="4948343"/>
            <a:ext cx="2938325" cy="86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2161" tIns="102161" rIns="102161" bIns="102161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9pPr>
          </a:lstStyle>
          <a:p>
            <a:endParaRPr/>
          </a:p>
        </p:txBody>
      </p:sp>
      <p:sp>
        <p:nvSpPr>
          <p:cNvPr id="91" name="Google Shape;91;p13"/>
          <p:cNvSpPr txBox="1">
            <a:spLocks noGrp="1"/>
          </p:cNvSpPr>
          <p:nvPr>
            <p:ph type="title" idx="6"/>
          </p:nvPr>
        </p:nvSpPr>
        <p:spPr>
          <a:xfrm>
            <a:off x="6134375" y="2318621"/>
            <a:ext cx="3210025" cy="703600"/>
          </a:xfrm>
          <a:prstGeom prst="rect">
            <a:avLst/>
          </a:prstGeom>
        </p:spPr>
        <p:txBody>
          <a:bodyPr spcFirstLastPara="1" wrap="square" lIns="102161" tIns="102161" rIns="102161" bIns="102161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Font typeface="Josefin Sans"/>
              <a:buNone/>
              <a:defRPr sz="2000" b="1"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Font typeface="Josefin Sans"/>
              <a:buNone/>
              <a:defRPr sz="2700" b="1">
                <a:latin typeface="Josefin Sans"/>
                <a:ea typeface="Josefin Sans"/>
                <a:cs typeface="Josefin Sans"/>
                <a:sym typeface="Josefin Sans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Font typeface="Josefin Sans"/>
              <a:buNone/>
              <a:defRPr sz="2700" b="1">
                <a:latin typeface="Josefin Sans"/>
                <a:ea typeface="Josefin Sans"/>
                <a:cs typeface="Josefin Sans"/>
                <a:sym typeface="Josefin Sans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Font typeface="Josefin Sans"/>
              <a:buNone/>
              <a:defRPr sz="2700" b="1">
                <a:latin typeface="Josefin Sans"/>
                <a:ea typeface="Josefin Sans"/>
                <a:cs typeface="Josefin Sans"/>
                <a:sym typeface="Josefin Sans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Font typeface="Josefin Sans"/>
              <a:buNone/>
              <a:defRPr sz="2700" b="1">
                <a:latin typeface="Josefin Sans"/>
                <a:ea typeface="Josefin Sans"/>
                <a:cs typeface="Josefin Sans"/>
                <a:sym typeface="Josefin Sans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Font typeface="Josefin Sans"/>
              <a:buNone/>
              <a:defRPr sz="2700" b="1">
                <a:latin typeface="Josefin Sans"/>
                <a:ea typeface="Josefin Sans"/>
                <a:cs typeface="Josefin Sans"/>
                <a:sym typeface="Josefin Sans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Font typeface="Josefin Sans"/>
              <a:buNone/>
              <a:defRPr sz="2700" b="1">
                <a:latin typeface="Josefin Sans"/>
                <a:ea typeface="Josefin Sans"/>
                <a:cs typeface="Josefin Sans"/>
                <a:sym typeface="Josefin Sans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Font typeface="Josefin Sans"/>
              <a:buNone/>
              <a:defRPr sz="2700" b="1">
                <a:latin typeface="Josefin Sans"/>
                <a:ea typeface="Josefin Sans"/>
                <a:cs typeface="Josefin Sans"/>
                <a:sym typeface="Josefin Sans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Font typeface="Josefin Sans"/>
              <a:buNone/>
              <a:defRPr sz="2700" b="1">
                <a:latin typeface="Josefin Sans"/>
                <a:ea typeface="Josefin Sans"/>
                <a:cs typeface="Josefin Sans"/>
                <a:sym typeface="Josefin Sans"/>
              </a:defRPr>
            </a:lvl9pPr>
          </a:lstStyle>
          <a:p>
            <a:endParaRPr/>
          </a:p>
        </p:txBody>
      </p:sp>
      <p:sp>
        <p:nvSpPr>
          <p:cNvPr id="92" name="Google Shape;92;p13"/>
          <p:cNvSpPr txBox="1">
            <a:spLocks noGrp="1"/>
          </p:cNvSpPr>
          <p:nvPr>
            <p:ph type="title" idx="7" hasCustomPrompt="1"/>
          </p:nvPr>
        </p:nvSpPr>
        <p:spPr>
          <a:xfrm>
            <a:off x="5510267" y="2231021"/>
            <a:ext cx="624000" cy="791200"/>
          </a:xfrm>
          <a:prstGeom prst="rect">
            <a:avLst/>
          </a:prstGeom>
        </p:spPr>
        <p:txBody>
          <a:bodyPr spcFirstLastPara="1" wrap="square" lIns="102161" tIns="102161" rIns="102161" bIns="102161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Josefin Sans"/>
              <a:buNone/>
              <a:defRPr sz="3400" b="1">
                <a:solidFill>
                  <a:schemeClr val="accent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Josefin Sans"/>
              <a:buNone/>
              <a:defRPr sz="3400" b="1">
                <a:solidFill>
                  <a:schemeClr val="accent1"/>
                </a:solidFill>
                <a:latin typeface="Josefin Sans"/>
                <a:ea typeface="Josefin Sans"/>
                <a:cs typeface="Josefin Sans"/>
                <a:sym typeface="Josefin Sans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Josefin Sans"/>
              <a:buNone/>
              <a:defRPr sz="3400" b="1">
                <a:solidFill>
                  <a:schemeClr val="accent1"/>
                </a:solidFill>
                <a:latin typeface="Josefin Sans"/>
                <a:ea typeface="Josefin Sans"/>
                <a:cs typeface="Josefin Sans"/>
                <a:sym typeface="Josefin Sans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Josefin Sans"/>
              <a:buNone/>
              <a:defRPr sz="3400" b="1">
                <a:solidFill>
                  <a:schemeClr val="accent1"/>
                </a:solidFill>
                <a:latin typeface="Josefin Sans"/>
                <a:ea typeface="Josefin Sans"/>
                <a:cs typeface="Josefin Sans"/>
                <a:sym typeface="Josefin Sans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Josefin Sans"/>
              <a:buNone/>
              <a:defRPr sz="3400" b="1">
                <a:solidFill>
                  <a:schemeClr val="accent1"/>
                </a:solidFill>
                <a:latin typeface="Josefin Sans"/>
                <a:ea typeface="Josefin Sans"/>
                <a:cs typeface="Josefin Sans"/>
                <a:sym typeface="Josefin Sans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Josefin Sans"/>
              <a:buNone/>
              <a:defRPr sz="3400" b="1">
                <a:solidFill>
                  <a:schemeClr val="accent1"/>
                </a:solidFill>
                <a:latin typeface="Josefin Sans"/>
                <a:ea typeface="Josefin Sans"/>
                <a:cs typeface="Josefin Sans"/>
                <a:sym typeface="Josefin Sans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Josefin Sans"/>
              <a:buNone/>
              <a:defRPr sz="3400" b="1">
                <a:solidFill>
                  <a:schemeClr val="accent1"/>
                </a:solidFill>
                <a:latin typeface="Josefin Sans"/>
                <a:ea typeface="Josefin Sans"/>
                <a:cs typeface="Josefin Sans"/>
                <a:sym typeface="Josefin Sans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Josefin Sans"/>
              <a:buNone/>
              <a:defRPr sz="3400" b="1">
                <a:solidFill>
                  <a:schemeClr val="accent1"/>
                </a:solidFill>
                <a:latin typeface="Josefin Sans"/>
                <a:ea typeface="Josefin Sans"/>
                <a:cs typeface="Josefin Sans"/>
                <a:sym typeface="Josefin Sans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Josefin Sans"/>
              <a:buNone/>
              <a:defRPr sz="3400" b="1">
                <a:solidFill>
                  <a:schemeClr val="accent1"/>
                </a:solidFill>
                <a:latin typeface="Josefin Sans"/>
                <a:ea typeface="Josefin Sans"/>
                <a:cs typeface="Josefin Sans"/>
                <a:sym typeface="Josefin Sans"/>
              </a:defRPr>
            </a:lvl9pPr>
          </a:lstStyle>
          <a:p>
            <a:r>
              <a:t>xx%</a:t>
            </a:r>
          </a:p>
        </p:txBody>
      </p:sp>
      <p:sp>
        <p:nvSpPr>
          <p:cNvPr id="93" name="Google Shape;93;p13"/>
          <p:cNvSpPr txBox="1">
            <a:spLocks noGrp="1"/>
          </p:cNvSpPr>
          <p:nvPr>
            <p:ph type="subTitle" idx="8"/>
          </p:nvPr>
        </p:nvSpPr>
        <p:spPr>
          <a:xfrm>
            <a:off x="6134375" y="3019531"/>
            <a:ext cx="2938325" cy="860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2161" tIns="102161" rIns="102161" bIns="102161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9pPr>
          </a:lstStyle>
          <a:p>
            <a:endParaRPr/>
          </a:p>
        </p:txBody>
      </p:sp>
      <p:sp>
        <p:nvSpPr>
          <p:cNvPr id="94" name="Google Shape;94;p13"/>
          <p:cNvSpPr txBox="1">
            <a:spLocks noGrp="1"/>
          </p:cNvSpPr>
          <p:nvPr>
            <p:ph type="title" idx="9"/>
          </p:nvPr>
        </p:nvSpPr>
        <p:spPr>
          <a:xfrm>
            <a:off x="6134375" y="4247423"/>
            <a:ext cx="3210025" cy="703600"/>
          </a:xfrm>
          <a:prstGeom prst="rect">
            <a:avLst/>
          </a:prstGeom>
        </p:spPr>
        <p:txBody>
          <a:bodyPr spcFirstLastPara="1" wrap="square" lIns="102161" tIns="102161" rIns="102161" bIns="102161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Font typeface="Josefin Sans"/>
              <a:buNone/>
              <a:defRPr sz="2000" b="1"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Font typeface="Josefin Sans"/>
              <a:buNone/>
              <a:defRPr sz="2700" b="1">
                <a:latin typeface="Josefin Sans"/>
                <a:ea typeface="Josefin Sans"/>
                <a:cs typeface="Josefin Sans"/>
                <a:sym typeface="Josefin Sans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Font typeface="Josefin Sans"/>
              <a:buNone/>
              <a:defRPr sz="2700" b="1">
                <a:latin typeface="Josefin Sans"/>
                <a:ea typeface="Josefin Sans"/>
                <a:cs typeface="Josefin Sans"/>
                <a:sym typeface="Josefin Sans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Font typeface="Josefin Sans"/>
              <a:buNone/>
              <a:defRPr sz="2700" b="1">
                <a:latin typeface="Josefin Sans"/>
                <a:ea typeface="Josefin Sans"/>
                <a:cs typeface="Josefin Sans"/>
                <a:sym typeface="Josefin Sans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Font typeface="Josefin Sans"/>
              <a:buNone/>
              <a:defRPr sz="2700" b="1">
                <a:latin typeface="Josefin Sans"/>
                <a:ea typeface="Josefin Sans"/>
                <a:cs typeface="Josefin Sans"/>
                <a:sym typeface="Josefin Sans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Font typeface="Josefin Sans"/>
              <a:buNone/>
              <a:defRPr sz="2700" b="1">
                <a:latin typeface="Josefin Sans"/>
                <a:ea typeface="Josefin Sans"/>
                <a:cs typeface="Josefin Sans"/>
                <a:sym typeface="Josefin Sans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Font typeface="Josefin Sans"/>
              <a:buNone/>
              <a:defRPr sz="2700" b="1">
                <a:latin typeface="Josefin Sans"/>
                <a:ea typeface="Josefin Sans"/>
                <a:cs typeface="Josefin Sans"/>
                <a:sym typeface="Josefin Sans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Font typeface="Josefin Sans"/>
              <a:buNone/>
              <a:defRPr sz="2700" b="1">
                <a:latin typeface="Josefin Sans"/>
                <a:ea typeface="Josefin Sans"/>
                <a:cs typeface="Josefin Sans"/>
                <a:sym typeface="Josefin Sans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Font typeface="Josefin Sans"/>
              <a:buNone/>
              <a:defRPr sz="2700" b="1">
                <a:latin typeface="Josefin Sans"/>
                <a:ea typeface="Josefin Sans"/>
                <a:cs typeface="Josefin Sans"/>
                <a:sym typeface="Josefin Sans"/>
              </a:defRPr>
            </a:lvl9pPr>
          </a:lstStyle>
          <a:p>
            <a:endParaRPr/>
          </a:p>
        </p:txBody>
      </p:sp>
      <p:sp>
        <p:nvSpPr>
          <p:cNvPr id="95" name="Google Shape;95;p13"/>
          <p:cNvSpPr txBox="1">
            <a:spLocks noGrp="1"/>
          </p:cNvSpPr>
          <p:nvPr>
            <p:ph type="title" idx="13" hasCustomPrompt="1"/>
          </p:nvPr>
        </p:nvSpPr>
        <p:spPr>
          <a:xfrm>
            <a:off x="5511411" y="4159822"/>
            <a:ext cx="624000" cy="791200"/>
          </a:xfrm>
          <a:prstGeom prst="rect">
            <a:avLst/>
          </a:prstGeom>
        </p:spPr>
        <p:txBody>
          <a:bodyPr spcFirstLastPara="1" wrap="square" lIns="102161" tIns="102161" rIns="102161" bIns="102161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Josefin Sans"/>
              <a:buNone/>
              <a:defRPr sz="3400" b="1">
                <a:solidFill>
                  <a:schemeClr val="accent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Josefin Sans"/>
              <a:buNone/>
              <a:defRPr sz="3400" b="1">
                <a:solidFill>
                  <a:schemeClr val="accent1"/>
                </a:solidFill>
                <a:latin typeface="Josefin Sans"/>
                <a:ea typeface="Josefin Sans"/>
                <a:cs typeface="Josefin Sans"/>
                <a:sym typeface="Josefin Sans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Josefin Sans"/>
              <a:buNone/>
              <a:defRPr sz="3400" b="1">
                <a:solidFill>
                  <a:schemeClr val="accent1"/>
                </a:solidFill>
                <a:latin typeface="Josefin Sans"/>
                <a:ea typeface="Josefin Sans"/>
                <a:cs typeface="Josefin Sans"/>
                <a:sym typeface="Josefin Sans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Josefin Sans"/>
              <a:buNone/>
              <a:defRPr sz="3400" b="1">
                <a:solidFill>
                  <a:schemeClr val="accent1"/>
                </a:solidFill>
                <a:latin typeface="Josefin Sans"/>
                <a:ea typeface="Josefin Sans"/>
                <a:cs typeface="Josefin Sans"/>
                <a:sym typeface="Josefin Sans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Josefin Sans"/>
              <a:buNone/>
              <a:defRPr sz="3400" b="1">
                <a:solidFill>
                  <a:schemeClr val="accent1"/>
                </a:solidFill>
                <a:latin typeface="Josefin Sans"/>
                <a:ea typeface="Josefin Sans"/>
                <a:cs typeface="Josefin Sans"/>
                <a:sym typeface="Josefin Sans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Josefin Sans"/>
              <a:buNone/>
              <a:defRPr sz="3400" b="1">
                <a:solidFill>
                  <a:schemeClr val="accent1"/>
                </a:solidFill>
                <a:latin typeface="Josefin Sans"/>
                <a:ea typeface="Josefin Sans"/>
                <a:cs typeface="Josefin Sans"/>
                <a:sym typeface="Josefin Sans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Josefin Sans"/>
              <a:buNone/>
              <a:defRPr sz="3400" b="1">
                <a:solidFill>
                  <a:schemeClr val="accent1"/>
                </a:solidFill>
                <a:latin typeface="Josefin Sans"/>
                <a:ea typeface="Josefin Sans"/>
                <a:cs typeface="Josefin Sans"/>
                <a:sym typeface="Josefin Sans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Josefin Sans"/>
              <a:buNone/>
              <a:defRPr sz="3400" b="1">
                <a:solidFill>
                  <a:schemeClr val="accent1"/>
                </a:solidFill>
                <a:latin typeface="Josefin Sans"/>
                <a:ea typeface="Josefin Sans"/>
                <a:cs typeface="Josefin Sans"/>
                <a:sym typeface="Josefin Sans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Josefin Sans"/>
              <a:buNone/>
              <a:defRPr sz="3400" b="1">
                <a:solidFill>
                  <a:schemeClr val="accent1"/>
                </a:solidFill>
                <a:latin typeface="Josefin Sans"/>
                <a:ea typeface="Josefin Sans"/>
                <a:cs typeface="Josefin Sans"/>
                <a:sym typeface="Josefin Sans"/>
              </a:defRPr>
            </a:lvl9pPr>
          </a:lstStyle>
          <a:p>
            <a:r>
              <a:t>xx%</a:t>
            </a:r>
          </a:p>
        </p:txBody>
      </p:sp>
      <p:sp>
        <p:nvSpPr>
          <p:cNvPr id="96" name="Google Shape;96;p13"/>
          <p:cNvSpPr txBox="1">
            <a:spLocks noGrp="1"/>
          </p:cNvSpPr>
          <p:nvPr>
            <p:ph type="subTitle" idx="14"/>
          </p:nvPr>
        </p:nvSpPr>
        <p:spPr>
          <a:xfrm>
            <a:off x="6134375" y="4948343"/>
            <a:ext cx="2938325" cy="86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2161" tIns="102161" rIns="102161" bIns="102161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9pPr>
          </a:lstStyle>
          <a:p>
            <a:endParaRPr/>
          </a:p>
        </p:txBody>
      </p:sp>
      <p:sp>
        <p:nvSpPr>
          <p:cNvPr id="97" name="Google Shape;97;p13"/>
          <p:cNvSpPr txBox="1">
            <a:spLocks noGrp="1"/>
          </p:cNvSpPr>
          <p:nvPr>
            <p:ph type="title" idx="15"/>
          </p:nvPr>
        </p:nvSpPr>
        <p:spPr>
          <a:xfrm>
            <a:off x="1593475" y="635381"/>
            <a:ext cx="6719050" cy="763600"/>
          </a:xfrm>
          <a:prstGeom prst="rect">
            <a:avLst/>
          </a:prstGeom>
        </p:spPr>
        <p:txBody>
          <a:bodyPr spcFirstLastPara="1" wrap="square" lIns="102161" tIns="102161" rIns="102161" bIns="102161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Font typeface="Josefin Sans"/>
              <a:buNone/>
              <a:defRPr b="1"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cxnSp>
        <p:nvCxnSpPr>
          <p:cNvPr id="98" name="Google Shape;98;p13"/>
          <p:cNvCxnSpPr/>
          <p:nvPr/>
        </p:nvCxnSpPr>
        <p:spPr>
          <a:xfrm>
            <a:off x="7021192" y="6146600"/>
            <a:ext cx="27560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99" name="Google Shape;99;p13"/>
          <p:cNvSpPr txBox="1"/>
          <p:nvPr/>
        </p:nvSpPr>
        <p:spPr>
          <a:xfrm>
            <a:off x="9143225" y="6146603"/>
            <a:ext cx="634075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2161" tIns="102161" rIns="102161" bIns="102161" anchor="t" anchorCtr="0">
            <a:noAutofit/>
          </a:bodyPr>
          <a:lstStyle/>
          <a:p>
            <a:pPr algn="r" defTabSz="1021790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200" b="1" kern="0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rPr>
              <a:pPr algn="r" defTabSz="1021790">
                <a:buClr>
                  <a:srgbClr val="000000"/>
                </a:buClr>
                <a:buFont typeface="Arial"/>
                <a:buNone/>
              </a:pPr>
              <a:t>‹nº›</a:t>
            </a:fld>
            <a:endParaRPr sz="1200" b="1" kern="0">
              <a:solidFill>
                <a:srgbClr val="FD0000"/>
              </a:solidFill>
              <a:latin typeface="Josefin Sans"/>
              <a:ea typeface="Josefin Sans"/>
              <a:cs typeface="Josefin Sans"/>
              <a:sym typeface="Josefin Sans"/>
            </a:endParaRPr>
          </a:p>
        </p:txBody>
      </p:sp>
    </p:spTree>
    <p:extLst>
      <p:ext uri="{BB962C8B-B14F-4D97-AF65-F5344CB8AC3E}">
        <p14:creationId xmlns:p14="http://schemas.microsoft.com/office/powerpoint/2010/main" val="1269766589"/>
      </p:ext>
    </p:extLst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hree columns 1">
  <p:cSld name="Title and three columns 1">
    <p:spTree>
      <p:nvGrpSpPr>
        <p:cNvPr id="1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Google Shape;155;p20"/>
          <p:cNvSpPr txBox="1">
            <a:spLocks noGrp="1"/>
          </p:cNvSpPr>
          <p:nvPr>
            <p:ph type="subTitle" idx="1"/>
          </p:nvPr>
        </p:nvSpPr>
        <p:spPr>
          <a:xfrm>
            <a:off x="1513119" y="4017634"/>
            <a:ext cx="1534650" cy="164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2325" tIns="204680" rIns="102325" bIns="0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Josefin Sans Light"/>
              <a:buNone/>
              <a:defRPr sz="1600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156" name="Google Shape;156;p20"/>
          <p:cNvSpPr txBox="1">
            <a:spLocks noGrp="1"/>
          </p:cNvSpPr>
          <p:nvPr>
            <p:ph type="subTitle" idx="2"/>
          </p:nvPr>
        </p:nvSpPr>
        <p:spPr>
          <a:xfrm>
            <a:off x="4185025" y="4017634"/>
            <a:ext cx="1535300" cy="164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2325" tIns="204680" rIns="102325" bIns="0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Josefin Sans Light"/>
              <a:buNone/>
              <a:defRPr sz="1600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157" name="Google Shape;157;p20"/>
          <p:cNvSpPr txBox="1">
            <a:spLocks noGrp="1"/>
          </p:cNvSpPr>
          <p:nvPr>
            <p:ph type="subTitle" idx="3"/>
          </p:nvPr>
        </p:nvSpPr>
        <p:spPr>
          <a:xfrm>
            <a:off x="6857581" y="4017634"/>
            <a:ext cx="1535300" cy="164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2325" tIns="204680" rIns="102325" bIns="0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Josefin Sans Light"/>
              <a:buNone/>
              <a:defRPr sz="1600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158" name="Google Shape;158;p20"/>
          <p:cNvSpPr txBox="1">
            <a:spLocks noGrp="1"/>
          </p:cNvSpPr>
          <p:nvPr>
            <p:ph type="subTitle" idx="4"/>
          </p:nvPr>
        </p:nvSpPr>
        <p:spPr>
          <a:xfrm>
            <a:off x="1513119" y="3304858"/>
            <a:ext cx="1535300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2325" tIns="204680" rIns="102325" bIns="1023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20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7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7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7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7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7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7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7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7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9pPr>
          </a:lstStyle>
          <a:p>
            <a:endParaRPr/>
          </a:p>
        </p:txBody>
      </p:sp>
      <p:sp>
        <p:nvSpPr>
          <p:cNvPr id="159" name="Google Shape;159;p20"/>
          <p:cNvSpPr txBox="1">
            <a:spLocks noGrp="1"/>
          </p:cNvSpPr>
          <p:nvPr>
            <p:ph type="subTitle" idx="5"/>
          </p:nvPr>
        </p:nvSpPr>
        <p:spPr>
          <a:xfrm>
            <a:off x="4185350" y="3304858"/>
            <a:ext cx="1535300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2325" tIns="204680" rIns="102325" bIns="1023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20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7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7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7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7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7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7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7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7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9pPr>
          </a:lstStyle>
          <a:p>
            <a:endParaRPr/>
          </a:p>
        </p:txBody>
      </p:sp>
      <p:sp>
        <p:nvSpPr>
          <p:cNvPr id="160" name="Google Shape;160;p20"/>
          <p:cNvSpPr txBox="1">
            <a:spLocks noGrp="1"/>
          </p:cNvSpPr>
          <p:nvPr>
            <p:ph type="subTitle" idx="6"/>
          </p:nvPr>
        </p:nvSpPr>
        <p:spPr>
          <a:xfrm>
            <a:off x="6857581" y="3304858"/>
            <a:ext cx="1535300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2325" tIns="204680" rIns="102325" bIns="1023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20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7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7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7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7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7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7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7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7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9pPr>
          </a:lstStyle>
          <a:p>
            <a:endParaRPr/>
          </a:p>
        </p:txBody>
      </p:sp>
      <p:sp>
        <p:nvSpPr>
          <p:cNvPr id="161" name="Google Shape;161;p20"/>
          <p:cNvSpPr txBox="1">
            <a:spLocks noGrp="1"/>
          </p:cNvSpPr>
          <p:nvPr>
            <p:ph type="title"/>
          </p:nvPr>
        </p:nvSpPr>
        <p:spPr>
          <a:xfrm>
            <a:off x="158952" y="6385521"/>
            <a:ext cx="3279575" cy="305600"/>
          </a:xfrm>
          <a:prstGeom prst="rect">
            <a:avLst/>
          </a:prstGeom>
        </p:spPr>
        <p:txBody>
          <a:bodyPr spcFirstLastPara="1" wrap="square" lIns="102325" tIns="0" rIns="102325" bIns="0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800"/>
              <a:buFont typeface="Josefin Sans"/>
              <a:buNone/>
              <a:defRPr sz="900" b="1"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9pPr>
          </a:lstStyle>
          <a:p>
            <a:endParaRPr/>
          </a:p>
        </p:txBody>
      </p:sp>
      <p:sp>
        <p:nvSpPr>
          <p:cNvPr id="162" name="Google Shape;162;p20"/>
          <p:cNvSpPr txBox="1">
            <a:spLocks noGrp="1"/>
          </p:cNvSpPr>
          <p:nvPr>
            <p:ph type="title" idx="7" hasCustomPrompt="1"/>
          </p:nvPr>
        </p:nvSpPr>
        <p:spPr>
          <a:xfrm>
            <a:off x="158952" y="6293135"/>
            <a:ext cx="1829750" cy="214000"/>
          </a:xfrm>
          <a:prstGeom prst="rect">
            <a:avLst/>
          </a:prstGeom>
        </p:spPr>
        <p:txBody>
          <a:bodyPr spcFirstLastPara="1" wrap="square" lIns="102325" tIns="0" rIns="102325" bIns="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900"/>
              <a:buFont typeface="Josefin Sans"/>
              <a:buNone/>
              <a:defRPr sz="2100" b="1">
                <a:solidFill>
                  <a:schemeClr val="accent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5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5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5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5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5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5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5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5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9pPr>
          </a:lstStyle>
          <a:p>
            <a:r>
              <a:t>xx%</a:t>
            </a:r>
          </a:p>
        </p:txBody>
      </p:sp>
      <p:cxnSp>
        <p:nvCxnSpPr>
          <p:cNvPr id="163" name="Google Shape;163;p20"/>
          <p:cNvCxnSpPr/>
          <p:nvPr/>
        </p:nvCxnSpPr>
        <p:spPr>
          <a:xfrm rot="10800000">
            <a:off x="261307" y="6145297"/>
            <a:ext cx="13104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64" name="Google Shape;164;p20"/>
          <p:cNvSpPr txBox="1">
            <a:spLocks noGrp="1"/>
          </p:cNvSpPr>
          <p:nvPr>
            <p:ph type="title" idx="8"/>
          </p:nvPr>
        </p:nvSpPr>
        <p:spPr>
          <a:xfrm>
            <a:off x="1593475" y="635381"/>
            <a:ext cx="6719050" cy="763600"/>
          </a:xfrm>
          <a:prstGeom prst="rect">
            <a:avLst/>
          </a:prstGeom>
        </p:spPr>
        <p:txBody>
          <a:bodyPr spcFirstLastPara="1" wrap="square" lIns="102325" tIns="102325" rIns="102325" bIns="1023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Font typeface="Josefin Sans"/>
              <a:buNone/>
              <a:defRPr b="1"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cxnSp>
        <p:nvCxnSpPr>
          <p:cNvPr id="165" name="Google Shape;165;p20"/>
          <p:cNvCxnSpPr/>
          <p:nvPr/>
        </p:nvCxnSpPr>
        <p:spPr>
          <a:xfrm>
            <a:off x="7021192" y="6146600"/>
            <a:ext cx="27560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66" name="Google Shape;166;p20"/>
          <p:cNvSpPr txBox="1"/>
          <p:nvPr/>
        </p:nvSpPr>
        <p:spPr>
          <a:xfrm>
            <a:off x="9143225" y="6146603"/>
            <a:ext cx="634075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2325" tIns="102325" rIns="102325" bIns="102325" anchor="t" anchorCtr="0">
            <a:noAutofit/>
          </a:bodyPr>
          <a:lstStyle/>
          <a:p>
            <a:pPr algn="r" defTabSz="1023432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200" b="1" kern="0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rPr>
              <a:pPr algn="r" defTabSz="1023432">
                <a:buClr>
                  <a:srgbClr val="000000"/>
                </a:buClr>
                <a:buFont typeface="Arial"/>
                <a:buNone/>
              </a:pPr>
              <a:t>‹nº›</a:t>
            </a:fld>
            <a:endParaRPr sz="1200" b="1" kern="0">
              <a:solidFill>
                <a:srgbClr val="FD0000"/>
              </a:solidFill>
              <a:latin typeface="Josefin Sans"/>
              <a:ea typeface="Josefin Sans"/>
              <a:cs typeface="Josefin Sans"/>
              <a:sym typeface="Josefin Sans"/>
            </a:endParaRPr>
          </a:p>
        </p:txBody>
      </p:sp>
    </p:spTree>
    <p:extLst>
      <p:ext uri="{BB962C8B-B14F-4D97-AF65-F5344CB8AC3E}">
        <p14:creationId xmlns:p14="http://schemas.microsoft.com/office/powerpoint/2010/main" val="495043680"/>
      </p:ext>
    </p:extLst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hree columns 2">
  <p:cSld name="Title and three columns 2">
    <p:spTree>
      <p:nvGrpSpPr>
        <p:cNvPr id="1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Google Shape;168;p21"/>
          <p:cNvSpPr txBox="1">
            <a:spLocks noGrp="1"/>
          </p:cNvSpPr>
          <p:nvPr>
            <p:ph type="subTitle" idx="1"/>
          </p:nvPr>
        </p:nvSpPr>
        <p:spPr>
          <a:xfrm>
            <a:off x="1328194" y="1875034"/>
            <a:ext cx="1905150" cy="208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2325" tIns="204680" rIns="102325" bIns="0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 Light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169" name="Google Shape;169;p21"/>
          <p:cNvSpPr txBox="1">
            <a:spLocks noGrp="1"/>
          </p:cNvSpPr>
          <p:nvPr>
            <p:ph type="subTitle" idx="2"/>
          </p:nvPr>
        </p:nvSpPr>
        <p:spPr>
          <a:xfrm>
            <a:off x="4002050" y="1875034"/>
            <a:ext cx="1901900" cy="208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2325" tIns="204680" rIns="102325" bIns="0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 Light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170" name="Google Shape;170;p21"/>
          <p:cNvSpPr txBox="1">
            <a:spLocks noGrp="1"/>
          </p:cNvSpPr>
          <p:nvPr>
            <p:ph type="subTitle" idx="3"/>
          </p:nvPr>
        </p:nvSpPr>
        <p:spPr>
          <a:xfrm>
            <a:off x="6674281" y="1875041"/>
            <a:ext cx="1901900" cy="208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2325" tIns="204680" rIns="102325" bIns="0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 Light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171" name="Google Shape;171;p21"/>
          <p:cNvSpPr txBox="1">
            <a:spLocks noGrp="1"/>
          </p:cNvSpPr>
          <p:nvPr>
            <p:ph type="subTitle" idx="4"/>
          </p:nvPr>
        </p:nvSpPr>
        <p:spPr>
          <a:xfrm>
            <a:off x="1329819" y="4422100"/>
            <a:ext cx="1901900" cy="82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2325" tIns="204680" rIns="102325" bIns="1023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20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7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7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7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7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7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7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7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7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9pPr>
          </a:lstStyle>
          <a:p>
            <a:endParaRPr/>
          </a:p>
        </p:txBody>
      </p:sp>
      <p:sp>
        <p:nvSpPr>
          <p:cNvPr id="172" name="Google Shape;172;p21"/>
          <p:cNvSpPr txBox="1">
            <a:spLocks noGrp="1"/>
          </p:cNvSpPr>
          <p:nvPr>
            <p:ph type="subTitle" idx="5"/>
          </p:nvPr>
        </p:nvSpPr>
        <p:spPr>
          <a:xfrm>
            <a:off x="4002050" y="4422100"/>
            <a:ext cx="1901900" cy="82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2325" tIns="204680" rIns="102325" bIns="1023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20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7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7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7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7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7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7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7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7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9pPr>
          </a:lstStyle>
          <a:p>
            <a:endParaRPr/>
          </a:p>
        </p:txBody>
      </p:sp>
      <p:sp>
        <p:nvSpPr>
          <p:cNvPr id="173" name="Google Shape;173;p21"/>
          <p:cNvSpPr txBox="1">
            <a:spLocks noGrp="1"/>
          </p:cNvSpPr>
          <p:nvPr>
            <p:ph type="subTitle" idx="6"/>
          </p:nvPr>
        </p:nvSpPr>
        <p:spPr>
          <a:xfrm>
            <a:off x="6674281" y="4422100"/>
            <a:ext cx="1901900" cy="82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2325" tIns="204680" rIns="102325" bIns="1023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20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7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7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7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7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7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7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7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7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9pPr>
          </a:lstStyle>
          <a:p>
            <a:endParaRPr/>
          </a:p>
        </p:txBody>
      </p:sp>
      <p:sp>
        <p:nvSpPr>
          <p:cNvPr id="174" name="Google Shape;174;p21"/>
          <p:cNvSpPr txBox="1">
            <a:spLocks noGrp="1"/>
          </p:cNvSpPr>
          <p:nvPr>
            <p:ph type="title"/>
          </p:nvPr>
        </p:nvSpPr>
        <p:spPr>
          <a:xfrm>
            <a:off x="158952" y="6385521"/>
            <a:ext cx="3279575" cy="305600"/>
          </a:xfrm>
          <a:prstGeom prst="rect">
            <a:avLst/>
          </a:prstGeom>
        </p:spPr>
        <p:txBody>
          <a:bodyPr spcFirstLastPara="1" wrap="square" lIns="102325" tIns="0" rIns="102325" bIns="0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800"/>
              <a:buFont typeface="Josefin Sans"/>
              <a:buNone/>
              <a:defRPr sz="900" b="1"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9pPr>
          </a:lstStyle>
          <a:p>
            <a:endParaRPr/>
          </a:p>
        </p:txBody>
      </p:sp>
      <p:sp>
        <p:nvSpPr>
          <p:cNvPr id="175" name="Google Shape;175;p21"/>
          <p:cNvSpPr txBox="1">
            <a:spLocks noGrp="1"/>
          </p:cNvSpPr>
          <p:nvPr>
            <p:ph type="title" idx="7" hasCustomPrompt="1"/>
          </p:nvPr>
        </p:nvSpPr>
        <p:spPr>
          <a:xfrm>
            <a:off x="158952" y="6293135"/>
            <a:ext cx="1829750" cy="214000"/>
          </a:xfrm>
          <a:prstGeom prst="rect">
            <a:avLst/>
          </a:prstGeom>
        </p:spPr>
        <p:txBody>
          <a:bodyPr spcFirstLastPara="1" wrap="square" lIns="102325" tIns="0" rIns="102325" bIns="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900"/>
              <a:buFont typeface="Josefin Sans"/>
              <a:buNone/>
              <a:defRPr sz="2100" b="1">
                <a:solidFill>
                  <a:schemeClr val="accent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5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5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5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5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5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5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5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5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9pPr>
          </a:lstStyle>
          <a:p>
            <a:r>
              <a:t>xx%</a:t>
            </a:r>
          </a:p>
        </p:txBody>
      </p:sp>
      <p:cxnSp>
        <p:nvCxnSpPr>
          <p:cNvPr id="176" name="Google Shape;176;p21"/>
          <p:cNvCxnSpPr/>
          <p:nvPr/>
        </p:nvCxnSpPr>
        <p:spPr>
          <a:xfrm rot="10800000">
            <a:off x="261307" y="6145297"/>
            <a:ext cx="13104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77" name="Google Shape;177;p21"/>
          <p:cNvSpPr txBox="1">
            <a:spLocks noGrp="1"/>
          </p:cNvSpPr>
          <p:nvPr>
            <p:ph type="title" idx="8"/>
          </p:nvPr>
        </p:nvSpPr>
        <p:spPr>
          <a:xfrm>
            <a:off x="1593475" y="635381"/>
            <a:ext cx="6719050" cy="763600"/>
          </a:xfrm>
          <a:prstGeom prst="rect">
            <a:avLst/>
          </a:prstGeom>
        </p:spPr>
        <p:txBody>
          <a:bodyPr spcFirstLastPara="1" wrap="square" lIns="102325" tIns="102325" rIns="102325" bIns="1023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Font typeface="Josefin Sans"/>
              <a:buNone/>
              <a:defRPr b="1"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cxnSp>
        <p:nvCxnSpPr>
          <p:cNvPr id="178" name="Google Shape;178;p21"/>
          <p:cNvCxnSpPr/>
          <p:nvPr/>
        </p:nvCxnSpPr>
        <p:spPr>
          <a:xfrm>
            <a:off x="7021192" y="6146600"/>
            <a:ext cx="27560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79" name="Google Shape;179;p21"/>
          <p:cNvSpPr txBox="1"/>
          <p:nvPr/>
        </p:nvSpPr>
        <p:spPr>
          <a:xfrm>
            <a:off x="9143225" y="6146603"/>
            <a:ext cx="634075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2325" tIns="102325" rIns="102325" bIns="102325" anchor="t" anchorCtr="0">
            <a:noAutofit/>
          </a:bodyPr>
          <a:lstStyle/>
          <a:p>
            <a:pPr algn="r" defTabSz="1023432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200" b="1" kern="0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rPr>
              <a:pPr algn="r" defTabSz="1023432">
                <a:buClr>
                  <a:srgbClr val="000000"/>
                </a:buClr>
                <a:buFont typeface="Arial"/>
                <a:buNone/>
              </a:pPr>
              <a:t>‹nº›</a:t>
            </a:fld>
            <a:endParaRPr sz="1200" b="1" kern="0">
              <a:solidFill>
                <a:srgbClr val="FD0000"/>
              </a:solidFill>
              <a:latin typeface="Josefin Sans"/>
              <a:ea typeface="Josefin Sans"/>
              <a:cs typeface="Josefin Sans"/>
              <a:sym typeface="Josefin Sans"/>
            </a:endParaRPr>
          </a:p>
        </p:txBody>
      </p:sp>
    </p:spTree>
    <p:extLst>
      <p:ext uri="{BB962C8B-B14F-4D97-AF65-F5344CB8AC3E}">
        <p14:creationId xmlns:p14="http://schemas.microsoft.com/office/powerpoint/2010/main" val="1572970179"/>
      </p:ext>
    </p:extLst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hree columns 3">
  <p:cSld name="Title and three columns 3">
    <p:spTree>
      <p:nvGrpSpPr>
        <p:cNvPr id="1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Google Shape;181;p22"/>
          <p:cNvSpPr txBox="1">
            <a:spLocks noGrp="1"/>
          </p:cNvSpPr>
          <p:nvPr>
            <p:ph type="subTitle" idx="1"/>
          </p:nvPr>
        </p:nvSpPr>
        <p:spPr>
          <a:xfrm>
            <a:off x="1787148" y="3252600"/>
            <a:ext cx="1733550" cy="164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2325" tIns="204680" rIns="102325" bIns="0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Josefin Sans Light"/>
              <a:buNone/>
              <a:defRPr sz="1600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182" name="Google Shape;182;p22"/>
          <p:cNvSpPr txBox="1">
            <a:spLocks noGrp="1"/>
          </p:cNvSpPr>
          <p:nvPr>
            <p:ph type="subTitle" idx="2"/>
          </p:nvPr>
        </p:nvSpPr>
        <p:spPr>
          <a:xfrm>
            <a:off x="4459054" y="3252600"/>
            <a:ext cx="1733550" cy="164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2325" tIns="204680" rIns="102325" bIns="0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Josefin Sans Light"/>
              <a:buNone/>
              <a:defRPr sz="1600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183" name="Google Shape;183;p22"/>
          <p:cNvSpPr txBox="1">
            <a:spLocks noGrp="1"/>
          </p:cNvSpPr>
          <p:nvPr>
            <p:ph type="subTitle" idx="3"/>
          </p:nvPr>
        </p:nvSpPr>
        <p:spPr>
          <a:xfrm>
            <a:off x="7131610" y="3252600"/>
            <a:ext cx="1733550" cy="164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2325" tIns="204680" rIns="102325" bIns="0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Josefin Sans Light"/>
              <a:buNone/>
              <a:defRPr sz="1600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184" name="Google Shape;184;p22"/>
          <p:cNvSpPr txBox="1">
            <a:spLocks noGrp="1"/>
          </p:cNvSpPr>
          <p:nvPr>
            <p:ph type="subTitle" idx="4"/>
          </p:nvPr>
        </p:nvSpPr>
        <p:spPr>
          <a:xfrm>
            <a:off x="1787148" y="2538095"/>
            <a:ext cx="1535300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2325" tIns="204680" rIns="102325" bIns="1023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20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7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7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7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7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7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7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7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7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9pPr>
          </a:lstStyle>
          <a:p>
            <a:endParaRPr/>
          </a:p>
        </p:txBody>
      </p:sp>
      <p:sp>
        <p:nvSpPr>
          <p:cNvPr id="185" name="Google Shape;185;p22"/>
          <p:cNvSpPr txBox="1">
            <a:spLocks noGrp="1"/>
          </p:cNvSpPr>
          <p:nvPr>
            <p:ph type="subTitle" idx="5"/>
          </p:nvPr>
        </p:nvSpPr>
        <p:spPr>
          <a:xfrm>
            <a:off x="4459379" y="2538095"/>
            <a:ext cx="1733550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2325" tIns="204680" rIns="102325" bIns="1023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20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7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7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7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7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7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7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7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7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9pPr>
          </a:lstStyle>
          <a:p>
            <a:endParaRPr/>
          </a:p>
        </p:txBody>
      </p:sp>
      <p:sp>
        <p:nvSpPr>
          <p:cNvPr id="186" name="Google Shape;186;p22"/>
          <p:cNvSpPr txBox="1">
            <a:spLocks noGrp="1"/>
          </p:cNvSpPr>
          <p:nvPr>
            <p:ph type="subTitle" idx="6"/>
          </p:nvPr>
        </p:nvSpPr>
        <p:spPr>
          <a:xfrm>
            <a:off x="7131610" y="2538095"/>
            <a:ext cx="1733550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2325" tIns="204680" rIns="102325" bIns="1023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20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7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7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7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7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7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7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7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7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9pPr>
          </a:lstStyle>
          <a:p>
            <a:endParaRPr/>
          </a:p>
        </p:txBody>
      </p:sp>
      <p:sp>
        <p:nvSpPr>
          <p:cNvPr id="187" name="Google Shape;187;p22"/>
          <p:cNvSpPr txBox="1">
            <a:spLocks noGrp="1"/>
          </p:cNvSpPr>
          <p:nvPr>
            <p:ph type="title"/>
          </p:nvPr>
        </p:nvSpPr>
        <p:spPr>
          <a:xfrm>
            <a:off x="158952" y="6385521"/>
            <a:ext cx="3279575" cy="305600"/>
          </a:xfrm>
          <a:prstGeom prst="rect">
            <a:avLst/>
          </a:prstGeom>
        </p:spPr>
        <p:txBody>
          <a:bodyPr spcFirstLastPara="1" wrap="square" lIns="102325" tIns="0" rIns="102325" bIns="0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800"/>
              <a:buFont typeface="Josefin Sans"/>
              <a:buNone/>
              <a:defRPr sz="900" b="1"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9pPr>
          </a:lstStyle>
          <a:p>
            <a:endParaRPr/>
          </a:p>
        </p:txBody>
      </p:sp>
      <p:sp>
        <p:nvSpPr>
          <p:cNvPr id="188" name="Google Shape;188;p22"/>
          <p:cNvSpPr txBox="1">
            <a:spLocks noGrp="1"/>
          </p:cNvSpPr>
          <p:nvPr>
            <p:ph type="title" idx="7" hasCustomPrompt="1"/>
          </p:nvPr>
        </p:nvSpPr>
        <p:spPr>
          <a:xfrm>
            <a:off x="158952" y="6293135"/>
            <a:ext cx="1829750" cy="214000"/>
          </a:xfrm>
          <a:prstGeom prst="rect">
            <a:avLst/>
          </a:prstGeom>
        </p:spPr>
        <p:txBody>
          <a:bodyPr spcFirstLastPara="1" wrap="square" lIns="102325" tIns="0" rIns="102325" bIns="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900"/>
              <a:buFont typeface="Josefin Sans"/>
              <a:buNone/>
              <a:defRPr sz="2100" b="1">
                <a:solidFill>
                  <a:schemeClr val="accent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5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5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5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5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5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5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5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5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9pPr>
          </a:lstStyle>
          <a:p>
            <a:r>
              <a:t>xx%</a:t>
            </a:r>
          </a:p>
        </p:txBody>
      </p:sp>
      <p:cxnSp>
        <p:nvCxnSpPr>
          <p:cNvPr id="189" name="Google Shape;189;p22"/>
          <p:cNvCxnSpPr/>
          <p:nvPr/>
        </p:nvCxnSpPr>
        <p:spPr>
          <a:xfrm rot="10800000">
            <a:off x="261307" y="6145297"/>
            <a:ext cx="13104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90" name="Google Shape;190;p22"/>
          <p:cNvSpPr txBox="1">
            <a:spLocks noGrp="1"/>
          </p:cNvSpPr>
          <p:nvPr>
            <p:ph type="title" idx="8"/>
          </p:nvPr>
        </p:nvSpPr>
        <p:spPr>
          <a:xfrm>
            <a:off x="1593475" y="635381"/>
            <a:ext cx="6719050" cy="763600"/>
          </a:xfrm>
          <a:prstGeom prst="rect">
            <a:avLst/>
          </a:prstGeom>
        </p:spPr>
        <p:txBody>
          <a:bodyPr spcFirstLastPara="1" wrap="square" lIns="102325" tIns="102325" rIns="102325" bIns="1023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Font typeface="Josefin Sans"/>
              <a:buNone/>
              <a:defRPr b="1"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cxnSp>
        <p:nvCxnSpPr>
          <p:cNvPr id="191" name="Google Shape;191;p22"/>
          <p:cNvCxnSpPr/>
          <p:nvPr/>
        </p:nvCxnSpPr>
        <p:spPr>
          <a:xfrm>
            <a:off x="7021192" y="6146600"/>
            <a:ext cx="27560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92" name="Google Shape;192;p22"/>
          <p:cNvSpPr txBox="1"/>
          <p:nvPr/>
        </p:nvSpPr>
        <p:spPr>
          <a:xfrm>
            <a:off x="9143225" y="6146603"/>
            <a:ext cx="634075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2325" tIns="102325" rIns="102325" bIns="102325" anchor="t" anchorCtr="0">
            <a:noAutofit/>
          </a:bodyPr>
          <a:lstStyle/>
          <a:p>
            <a:pPr algn="r" defTabSz="1023432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200" b="1" kern="0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rPr>
              <a:pPr algn="r" defTabSz="1023432">
                <a:buClr>
                  <a:srgbClr val="000000"/>
                </a:buClr>
                <a:buFont typeface="Arial"/>
                <a:buNone/>
              </a:pPr>
              <a:t>‹nº›</a:t>
            </a:fld>
            <a:endParaRPr sz="1200" b="1" kern="0">
              <a:solidFill>
                <a:srgbClr val="FD0000"/>
              </a:solidFill>
              <a:latin typeface="Josefin Sans"/>
              <a:ea typeface="Josefin Sans"/>
              <a:cs typeface="Josefin Sans"/>
              <a:sym typeface="Josefin Sans"/>
            </a:endParaRPr>
          </a:p>
        </p:txBody>
      </p:sp>
    </p:spTree>
    <p:extLst>
      <p:ext uri="{BB962C8B-B14F-4D97-AF65-F5344CB8AC3E}">
        <p14:creationId xmlns:p14="http://schemas.microsoft.com/office/powerpoint/2010/main" val="4073380240"/>
      </p:ext>
    </p:extLst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four columns">
  <p:cSld name="Title and four columns">
    <p:spTree>
      <p:nvGrpSpPr>
        <p:cNvPr id="1" name="Shape 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Google Shape;194;p23"/>
          <p:cNvSpPr txBox="1">
            <a:spLocks noGrp="1"/>
          </p:cNvSpPr>
          <p:nvPr>
            <p:ph type="subTitle" idx="1"/>
          </p:nvPr>
        </p:nvSpPr>
        <p:spPr>
          <a:xfrm>
            <a:off x="2056574" y="2978567"/>
            <a:ext cx="2452125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2325" tIns="102325" rIns="102325" bIns="0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Josefin Sans"/>
              <a:buNone/>
              <a:defRPr sz="1600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9pPr>
          </a:lstStyle>
          <a:p>
            <a:endParaRPr/>
          </a:p>
        </p:txBody>
      </p:sp>
      <p:sp>
        <p:nvSpPr>
          <p:cNvPr id="195" name="Google Shape;195;p23"/>
          <p:cNvSpPr txBox="1">
            <a:spLocks noGrp="1"/>
          </p:cNvSpPr>
          <p:nvPr>
            <p:ph type="subTitle" idx="2"/>
          </p:nvPr>
        </p:nvSpPr>
        <p:spPr>
          <a:xfrm>
            <a:off x="5397302" y="2978567"/>
            <a:ext cx="2452125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2325" tIns="102325" rIns="102325" bIns="0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Josefin Sans"/>
              <a:buNone/>
              <a:defRPr sz="1600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9pPr>
          </a:lstStyle>
          <a:p>
            <a:endParaRPr/>
          </a:p>
        </p:txBody>
      </p:sp>
      <p:sp>
        <p:nvSpPr>
          <p:cNvPr id="196" name="Google Shape;196;p23"/>
          <p:cNvSpPr txBox="1">
            <a:spLocks noGrp="1"/>
          </p:cNvSpPr>
          <p:nvPr>
            <p:ph type="subTitle" idx="3"/>
          </p:nvPr>
        </p:nvSpPr>
        <p:spPr>
          <a:xfrm>
            <a:off x="2056574" y="2223977"/>
            <a:ext cx="2452125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2325" tIns="102325" rIns="102325" bIns="1023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20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20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20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20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20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20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20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20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20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9pPr>
          </a:lstStyle>
          <a:p>
            <a:endParaRPr/>
          </a:p>
        </p:txBody>
      </p:sp>
      <p:sp>
        <p:nvSpPr>
          <p:cNvPr id="197" name="Google Shape;197;p23"/>
          <p:cNvSpPr txBox="1">
            <a:spLocks noGrp="1"/>
          </p:cNvSpPr>
          <p:nvPr>
            <p:ph type="subTitle" idx="4"/>
          </p:nvPr>
        </p:nvSpPr>
        <p:spPr>
          <a:xfrm>
            <a:off x="5397302" y="2223977"/>
            <a:ext cx="2452125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2325" tIns="102325" rIns="102325" bIns="1023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20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20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20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20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20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20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20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20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20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9pPr>
          </a:lstStyle>
          <a:p>
            <a:endParaRPr/>
          </a:p>
        </p:txBody>
      </p:sp>
      <p:sp>
        <p:nvSpPr>
          <p:cNvPr id="198" name="Google Shape;198;p23"/>
          <p:cNvSpPr txBox="1">
            <a:spLocks noGrp="1"/>
          </p:cNvSpPr>
          <p:nvPr>
            <p:ph type="title"/>
          </p:nvPr>
        </p:nvSpPr>
        <p:spPr>
          <a:xfrm>
            <a:off x="158952" y="6385521"/>
            <a:ext cx="3279575" cy="305600"/>
          </a:xfrm>
          <a:prstGeom prst="rect">
            <a:avLst/>
          </a:prstGeom>
        </p:spPr>
        <p:txBody>
          <a:bodyPr spcFirstLastPara="1" wrap="square" lIns="102325" tIns="0" rIns="102325" bIns="0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800"/>
              <a:buFont typeface="Josefin Sans"/>
              <a:buNone/>
              <a:defRPr sz="900" b="1"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9pPr>
          </a:lstStyle>
          <a:p>
            <a:endParaRPr/>
          </a:p>
        </p:txBody>
      </p:sp>
      <p:sp>
        <p:nvSpPr>
          <p:cNvPr id="199" name="Google Shape;199;p23"/>
          <p:cNvSpPr txBox="1">
            <a:spLocks noGrp="1"/>
          </p:cNvSpPr>
          <p:nvPr>
            <p:ph type="title" idx="5" hasCustomPrompt="1"/>
          </p:nvPr>
        </p:nvSpPr>
        <p:spPr>
          <a:xfrm>
            <a:off x="158952" y="6293135"/>
            <a:ext cx="1829750" cy="214000"/>
          </a:xfrm>
          <a:prstGeom prst="rect">
            <a:avLst/>
          </a:prstGeom>
        </p:spPr>
        <p:txBody>
          <a:bodyPr spcFirstLastPara="1" wrap="square" lIns="102325" tIns="0" rIns="102325" bIns="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900"/>
              <a:buFont typeface="Josefin Sans"/>
              <a:buNone/>
              <a:defRPr sz="2100" b="1">
                <a:solidFill>
                  <a:schemeClr val="accent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5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5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5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5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5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5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5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5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9pPr>
          </a:lstStyle>
          <a:p>
            <a:r>
              <a:t>xx%</a:t>
            </a:r>
          </a:p>
        </p:txBody>
      </p:sp>
      <p:cxnSp>
        <p:nvCxnSpPr>
          <p:cNvPr id="200" name="Google Shape;200;p23"/>
          <p:cNvCxnSpPr/>
          <p:nvPr/>
        </p:nvCxnSpPr>
        <p:spPr>
          <a:xfrm rot="10800000">
            <a:off x="261307" y="6145297"/>
            <a:ext cx="13104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01" name="Google Shape;201;p23"/>
          <p:cNvSpPr txBox="1">
            <a:spLocks noGrp="1"/>
          </p:cNvSpPr>
          <p:nvPr>
            <p:ph type="subTitle" idx="6"/>
          </p:nvPr>
        </p:nvSpPr>
        <p:spPr>
          <a:xfrm>
            <a:off x="2056574" y="5339912"/>
            <a:ext cx="2452125" cy="52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2325" tIns="102325" rIns="102325" bIns="0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Josefin Sans"/>
              <a:buNone/>
              <a:defRPr sz="1600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9pPr>
          </a:lstStyle>
          <a:p>
            <a:endParaRPr/>
          </a:p>
        </p:txBody>
      </p:sp>
      <p:sp>
        <p:nvSpPr>
          <p:cNvPr id="202" name="Google Shape;202;p23"/>
          <p:cNvSpPr txBox="1">
            <a:spLocks noGrp="1"/>
          </p:cNvSpPr>
          <p:nvPr>
            <p:ph type="subTitle" idx="7"/>
          </p:nvPr>
        </p:nvSpPr>
        <p:spPr>
          <a:xfrm>
            <a:off x="5397302" y="5339912"/>
            <a:ext cx="2452125" cy="52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2325" tIns="102325" rIns="102325" bIns="0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Josefin Sans"/>
              <a:buNone/>
              <a:defRPr sz="1600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9pPr>
          </a:lstStyle>
          <a:p>
            <a:endParaRPr/>
          </a:p>
        </p:txBody>
      </p:sp>
      <p:sp>
        <p:nvSpPr>
          <p:cNvPr id="203" name="Google Shape;203;p23"/>
          <p:cNvSpPr txBox="1">
            <a:spLocks noGrp="1"/>
          </p:cNvSpPr>
          <p:nvPr>
            <p:ph type="subTitle" idx="8"/>
          </p:nvPr>
        </p:nvSpPr>
        <p:spPr>
          <a:xfrm>
            <a:off x="2056574" y="4585325"/>
            <a:ext cx="2452125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2325" tIns="102325" rIns="102325" bIns="1023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20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20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20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20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20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20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20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20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20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9pPr>
          </a:lstStyle>
          <a:p>
            <a:endParaRPr/>
          </a:p>
        </p:txBody>
      </p:sp>
      <p:sp>
        <p:nvSpPr>
          <p:cNvPr id="204" name="Google Shape;204;p23"/>
          <p:cNvSpPr txBox="1">
            <a:spLocks noGrp="1"/>
          </p:cNvSpPr>
          <p:nvPr>
            <p:ph type="subTitle" idx="9"/>
          </p:nvPr>
        </p:nvSpPr>
        <p:spPr>
          <a:xfrm>
            <a:off x="5397302" y="4585325"/>
            <a:ext cx="2452125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2325" tIns="102325" rIns="102325" bIns="1023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20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20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20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20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20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20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20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20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20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9pPr>
          </a:lstStyle>
          <a:p>
            <a:endParaRPr/>
          </a:p>
        </p:txBody>
      </p:sp>
      <p:sp>
        <p:nvSpPr>
          <p:cNvPr id="205" name="Google Shape;205;p23"/>
          <p:cNvSpPr txBox="1">
            <a:spLocks noGrp="1"/>
          </p:cNvSpPr>
          <p:nvPr>
            <p:ph type="title" idx="13"/>
          </p:nvPr>
        </p:nvSpPr>
        <p:spPr>
          <a:xfrm>
            <a:off x="1593475" y="635381"/>
            <a:ext cx="6719050" cy="763600"/>
          </a:xfrm>
          <a:prstGeom prst="rect">
            <a:avLst/>
          </a:prstGeom>
        </p:spPr>
        <p:txBody>
          <a:bodyPr spcFirstLastPara="1" wrap="square" lIns="102325" tIns="102325" rIns="102325" bIns="1023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Font typeface="Josefin Sans"/>
              <a:buNone/>
              <a:defRPr b="1"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cxnSp>
        <p:nvCxnSpPr>
          <p:cNvPr id="206" name="Google Shape;206;p23"/>
          <p:cNvCxnSpPr/>
          <p:nvPr/>
        </p:nvCxnSpPr>
        <p:spPr>
          <a:xfrm>
            <a:off x="7021192" y="6146600"/>
            <a:ext cx="27560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07" name="Google Shape;207;p23"/>
          <p:cNvSpPr txBox="1"/>
          <p:nvPr/>
        </p:nvSpPr>
        <p:spPr>
          <a:xfrm>
            <a:off x="9143225" y="6146603"/>
            <a:ext cx="634075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2325" tIns="102325" rIns="102325" bIns="102325" anchor="t" anchorCtr="0">
            <a:noAutofit/>
          </a:bodyPr>
          <a:lstStyle/>
          <a:p>
            <a:pPr algn="r" defTabSz="1023432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200" b="1" kern="0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rPr>
              <a:pPr algn="r" defTabSz="1023432">
                <a:buClr>
                  <a:srgbClr val="000000"/>
                </a:buClr>
                <a:buFont typeface="Arial"/>
                <a:buNone/>
              </a:pPr>
              <a:t>‹nº›</a:t>
            </a:fld>
            <a:endParaRPr sz="1200" b="1" kern="0">
              <a:solidFill>
                <a:srgbClr val="FD0000"/>
              </a:solidFill>
              <a:latin typeface="Josefin Sans"/>
              <a:ea typeface="Josefin Sans"/>
              <a:cs typeface="Josefin Sans"/>
              <a:sym typeface="Josefin Sans"/>
            </a:endParaRPr>
          </a:p>
        </p:txBody>
      </p:sp>
    </p:spTree>
    <p:extLst>
      <p:ext uri="{BB962C8B-B14F-4D97-AF65-F5344CB8AC3E}">
        <p14:creationId xmlns:p14="http://schemas.microsoft.com/office/powerpoint/2010/main" val="1480525553"/>
      </p:ext>
    </p:extLst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six columns">
  <p:cSld name="Title and six columns">
    <p:spTree>
      <p:nvGrpSpPr>
        <p:cNvPr id="1" name="Shape 2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" name="Google Shape;209;p24"/>
          <p:cNvSpPr txBox="1">
            <a:spLocks noGrp="1"/>
          </p:cNvSpPr>
          <p:nvPr>
            <p:ph type="subTitle" idx="1"/>
          </p:nvPr>
        </p:nvSpPr>
        <p:spPr>
          <a:xfrm>
            <a:off x="1010425" y="2745491"/>
            <a:ext cx="2452125" cy="89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2325" tIns="102325" rIns="102325" bIns="0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Josefin Sans"/>
              <a:buNone/>
              <a:defRPr sz="1600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9pPr>
          </a:lstStyle>
          <a:p>
            <a:endParaRPr/>
          </a:p>
        </p:txBody>
      </p:sp>
      <p:sp>
        <p:nvSpPr>
          <p:cNvPr id="210" name="Google Shape;210;p24"/>
          <p:cNvSpPr txBox="1">
            <a:spLocks noGrp="1"/>
          </p:cNvSpPr>
          <p:nvPr>
            <p:ph type="subTitle" idx="2"/>
          </p:nvPr>
        </p:nvSpPr>
        <p:spPr>
          <a:xfrm>
            <a:off x="3726944" y="2745491"/>
            <a:ext cx="2452125" cy="89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2325" tIns="102325" rIns="102325" bIns="0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Josefin Sans"/>
              <a:buNone/>
              <a:defRPr sz="1600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9pPr>
          </a:lstStyle>
          <a:p>
            <a:endParaRPr/>
          </a:p>
        </p:txBody>
      </p:sp>
      <p:sp>
        <p:nvSpPr>
          <p:cNvPr id="211" name="Google Shape;211;p24"/>
          <p:cNvSpPr txBox="1">
            <a:spLocks noGrp="1"/>
          </p:cNvSpPr>
          <p:nvPr>
            <p:ph type="subTitle" idx="3"/>
          </p:nvPr>
        </p:nvSpPr>
        <p:spPr>
          <a:xfrm>
            <a:off x="1010425" y="2223977"/>
            <a:ext cx="2452125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2325" tIns="102325" rIns="102325" bIns="1023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20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20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20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20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20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20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20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20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20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9pPr>
          </a:lstStyle>
          <a:p>
            <a:endParaRPr/>
          </a:p>
        </p:txBody>
      </p:sp>
      <p:sp>
        <p:nvSpPr>
          <p:cNvPr id="212" name="Google Shape;212;p24"/>
          <p:cNvSpPr txBox="1">
            <a:spLocks noGrp="1"/>
          </p:cNvSpPr>
          <p:nvPr>
            <p:ph type="subTitle" idx="4"/>
          </p:nvPr>
        </p:nvSpPr>
        <p:spPr>
          <a:xfrm>
            <a:off x="3726944" y="2223977"/>
            <a:ext cx="2452125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2325" tIns="102325" rIns="102325" bIns="1023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20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20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20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20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20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20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20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20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20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9pPr>
          </a:lstStyle>
          <a:p>
            <a:endParaRPr/>
          </a:p>
        </p:txBody>
      </p:sp>
      <p:sp>
        <p:nvSpPr>
          <p:cNvPr id="213" name="Google Shape;213;p24"/>
          <p:cNvSpPr txBox="1">
            <a:spLocks noGrp="1"/>
          </p:cNvSpPr>
          <p:nvPr>
            <p:ph type="title"/>
          </p:nvPr>
        </p:nvSpPr>
        <p:spPr>
          <a:xfrm>
            <a:off x="158952" y="6385521"/>
            <a:ext cx="3279575" cy="305600"/>
          </a:xfrm>
          <a:prstGeom prst="rect">
            <a:avLst/>
          </a:prstGeom>
        </p:spPr>
        <p:txBody>
          <a:bodyPr spcFirstLastPara="1" wrap="square" lIns="102325" tIns="0" rIns="102325" bIns="0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800"/>
              <a:buFont typeface="Josefin Sans"/>
              <a:buNone/>
              <a:defRPr sz="900" b="1"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9pPr>
          </a:lstStyle>
          <a:p>
            <a:endParaRPr/>
          </a:p>
        </p:txBody>
      </p:sp>
      <p:sp>
        <p:nvSpPr>
          <p:cNvPr id="214" name="Google Shape;214;p24"/>
          <p:cNvSpPr txBox="1">
            <a:spLocks noGrp="1"/>
          </p:cNvSpPr>
          <p:nvPr>
            <p:ph type="title" idx="5" hasCustomPrompt="1"/>
          </p:nvPr>
        </p:nvSpPr>
        <p:spPr>
          <a:xfrm>
            <a:off x="158952" y="6293135"/>
            <a:ext cx="1829750" cy="214000"/>
          </a:xfrm>
          <a:prstGeom prst="rect">
            <a:avLst/>
          </a:prstGeom>
        </p:spPr>
        <p:txBody>
          <a:bodyPr spcFirstLastPara="1" wrap="square" lIns="102325" tIns="0" rIns="102325" bIns="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900"/>
              <a:buFont typeface="Josefin Sans"/>
              <a:buNone/>
              <a:defRPr sz="2100" b="1">
                <a:solidFill>
                  <a:schemeClr val="accent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5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5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5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5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5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5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5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5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9pPr>
          </a:lstStyle>
          <a:p>
            <a:r>
              <a:t>xx%</a:t>
            </a:r>
          </a:p>
        </p:txBody>
      </p:sp>
      <p:cxnSp>
        <p:nvCxnSpPr>
          <p:cNvPr id="215" name="Google Shape;215;p24"/>
          <p:cNvCxnSpPr/>
          <p:nvPr/>
        </p:nvCxnSpPr>
        <p:spPr>
          <a:xfrm rot="10800000">
            <a:off x="261307" y="6145297"/>
            <a:ext cx="13104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16" name="Google Shape;216;p24"/>
          <p:cNvSpPr txBox="1">
            <a:spLocks noGrp="1"/>
          </p:cNvSpPr>
          <p:nvPr>
            <p:ph type="subTitle" idx="6"/>
          </p:nvPr>
        </p:nvSpPr>
        <p:spPr>
          <a:xfrm>
            <a:off x="1010425" y="4855414"/>
            <a:ext cx="2452125" cy="90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2325" tIns="102325" rIns="102325" bIns="0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Josefin Sans"/>
              <a:buNone/>
              <a:defRPr sz="1600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9pPr>
          </a:lstStyle>
          <a:p>
            <a:endParaRPr/>
          </a:p>
        </p:txBody>
      </p:sp>
      <p:sp>
        <p:nvSpPr>
          <p:cNvPr id="217" name="Google Shape;217;p24"/>
          <p:cNvSpPr txBox="1">
            <a:spLocks noGrp="1"/>
          </p:cNvSpPr>
          <p:nvPr>
            <p:ph type="subTitle" idx="7"/>
          </p:nvPr>
        </p:nvSpPr>
        <p:spPr>
          <a:xfrm>
            <a:off x="3726944" y="4852416"/>
            <a:ext cx="2452125" cy="90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2325" tIns="102325" rIns="102325" bIns="0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Josefin Sans"/>
              <a:buNone/>
              <a:defRPr sz="1600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9pPr>
          </a:lstStyle>
          <a:p>
            <a:endParaRPr/>
          </a:p>
        </p:txBody>
      </p:sp>
      <p:sp>
        <p:nvSpPr>
          <p:cNvPr id="218" name="Google Shape;218;p24"/>
          <p:cNvSpPr txBox="1">
            <a:spLocks noGrp="1"/>
          </p:cNvSpPr>
          <p:nvPr>
            <p:ph type="subTitle" idx="8"/>
          </p:nvPr>
        </p:nvSpPr>
        <p:spPr>
          <a:xfrm>
            <a:off x="1010425" y="4333583"/>
            <a:ext cx="2452125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2325" tIns="102325" rIns="102325" bIns="1023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20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20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20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20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20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20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20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20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20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9pPr>
          </a:lstStyle>
          <a:p>
            <a:endParaRPr/>
          </a:p>
        </p:txBody>
      </p:sp>
      <p:sp>
        <p:nvSpPr>
          <p:cNvPr id="219" name="Google Shape;219;p24"/>
          <p:cNvSpPr txBox="1">
            <a:spLocks noGrp="1"/>
          </p:cNvSpPr>
          <p:nvPr>
            <p:ph type="subTitle" idx="9"/>
          </p:nvPr>
        </p:nvSpPr>
        <p:spPr>
          <a:xfrm>
            <a:off x="3726944" y="4328160"/>
            <a:ext cx="2452125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2325" tIns="102325" rIns="102325" bIns="1023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20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20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20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20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20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20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20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20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20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9pPr>
          </a:lstStyle>
          <a:p>
            <a:endParaRPr/>
          </a:p>
        </p:txBody>
      </p:sp>
      <p:sp>
        <p:nvSpPr>
          <p:cNvPr id="220" name="Google Shape;220;p24"/>
          <p:cNvSpPr txBox="1">
            <a:spLocks noGrp="1"/>
          </p:cNvSpPr>
          <p:nvPr>
            <p:ph type="subTitle" idx="13"/>
          </p:nvPr>
        </p:nvSpPr>
        <p:spPr>
          <a:xfrm>
            <a:off x="6443450" y="2745491"/>
            <a:ext cx="2452125" cy="89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2325" tIns="102325" rIns="102325" bIns="0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Josefin Sans"/>
              <a:buNone/>
              <a:defRPr sz="1600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9pPr>
          </a:lstStyle>
          <a:p>
            <a:endParaRPr/>
          </a:p>
        </p:txBody>
      </p:sp>
      <p:sp>
        <p:nvSpPr>
          <p:cNvPr id="221" name="Google Shape;221;p24"/>
          <p:cNvSpPr txBox="1">
            <a:spLocks noGrp="1"/>
          </p:cNvSpPr>
          <p:nvPr>
            <p:ph type="subTitle" idx="14"/>
          </p:nvPr>
        </p:nvSpPr>
        <p:spPr>
          <a:xfrm>
            <a:off x="6443450" y="2223977"/>
            <a:ext cx="2452125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2325" tIns="102325" rIns="102325" bIns="1023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20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20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20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20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20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20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20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20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20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9pPr>
          </a:lstStyle>
          <a:p>
            <a:endParaRPr/>
          </a:p>
        </p:txBody>
      </p:sp>
      <p:sp>
        <p:nvSpPr>
          <p:cNvPr id="222" name="Google Shape;222;p24"/>
          <p:cNvSpPr txBox="1">
            <a:spLocks noGrp="1"/>
          </p:cNvSpPr>
          <p:nvPr>
            <p:ph type="subTitle" idx="15"/>
          </p:nvPr>
        </p:nvSpPr>
        <p:spPr>
          <a:xfrm>
            <a:off x="6443450" y="4852416"/>
            <a:ext cx="2452125" cy="90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2325" tIns="102325" rIns="102325" bIns="0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Josefin Sans"/>
              <a:buNone/>
              <a:defRPr sz="1600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9pPr>
          </a:lstStyle>
          <a:p>
            <a:endParaRPr/>
          </a:p>
        </p:txBody>
      </p:sp>
      <p:sp>
        <p:nvSpPr>
          <p:cNvPr id="223" name="Google Shape;223;p24"/>
          <p:cNvSpPr txBox="1">
            <a:spLocks noGrp="1"/>
          </p:cNvSpPr>
          <p:nvPr>
            <p:ph type="subTitle" idx="16"/>
          </p:nvPr>
        </p:nvSpPr>
        <p:spPr>
          <a:xfrm>
            <a:off x="6443450" y="4328160"/>
            <a:ext cx="2452125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2325" tIns="102325" rIns="102325" bIns="1023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20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20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20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20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20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20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20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20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20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9pPr>
          </a:lstStyle>
          <a:p>
            <a:endParaRPr/>
          </a:p>
        </p:txBody>
      </p:sp>
      <p:sp>
        <p:nvSpPr>
          <p:cNvPr id="224" name="Google Shape;224;p24"/>
          <p:cNvSpPr txBox="1">
            <a:spLocks noGrp="1"/>
          </p:cNvSpPr>
          <p:nvPr>
            <p:ph type="title" idx="17"/>
          </p:nvPr>
        </p:nvSpPr>
        <p:spPr>
          <a:xfrm>
            <a:off x="1593475" y="635381"/>
            <a:ext cx="6719050" cy="763600"/>
          </a:xfrm>
          <a:prstGeom prst="rect">
            <a:avLst/>
          </a:prstGeom>
        </p:spPr>
        <p:txBody>
          <a:bodyPr spcFirstLastPara="1" wrap="square" lIns="102325" tIns="102325" rIns="102325" bIns="1023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Font typeface="Josefin Sans"/>
              <a:buNone/>
              <a:defRPr b="1"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cxnSp>
        <p:nvCxnSpPr>
          <p:cNvPr id="225" name="Google Shape;225;p24"/>
          <p:cNvCxnSpPr/>
          <p:nvPr/>
        </p:nvCxnSpPr>
        <p:spPr>
          <a:xfrm>
            <a:off x="7021192" y="6146600"/>
            <a:ext cx="27560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26" name="Google Shape;226;p24"/>
          <p:cNvSpPr txBox="1"/>
          <p:nvPr/>
        </p:nvSpPr>
        <p:spPr>
          <a:xfrm>
            <a:off x="9143225" y="6146603"/>
            <a:ext cx="634075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2325" tIns="102325" rIns="102325" bIns="102325" anchor="t" anchorCtr="0">
            <a:noAutofit/>
          </a:bodyPr>
          <a:lstStyle/>
          <a:p>
            <a:pPr algn="r" defTabSz="1023432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200" b="1" kern="0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rPr>
              <a:pPr algn="r" defTabSz="1023432">
                <a:buClr>
                  <a:srgbClr val="000000"/>
                </a:buClr>
                <a:buFont typeface="Arial"/>
                <a:buNone/>
              </a:pPr>
              <a:t>‹nº›</a:t>
            </a:fld>
            <a:endParaRPr sz="1200" b="1" kern="0">
              <a:solidFill>
                <a:srgbClr val="FD0000"/>
              </a:solidFill>
              <a:latin typeface="Josefin Sans"/>
              <a:ea typeface="Josefin Sans"/>
              <a:cs typeface="Josefin Sans"/>
              <a:sym typeface="Josefin Sans"/>
            </a:endParaRPr>
          </a:p>
        </p:txBody>
      </p:sp>
    </p:spTree>
    <p:extLst>
      <p:ext uri="{BB962C8B-B14F-4D97-AF65-F5344CB8AC3E}">
        <p14:creationId xmlns:p14="http://schemas.microsoft.com/office/powerpoint/2010/main" val="2619746792"/>
      </p:ext>
    </p:extLst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1">
  <p:cSld name="Title only 1">
    <p:spTree>
      <p:nvGrpSpPr>
        <p:cNvPr id="1" name="Shape 2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" name="Google Shape;228;p25"/>
          <p:cNvSpPr txBox="1">
            <a:spLocks noGrp="1"/>
          </p:cNvSpPr>
          <p:nvPr>
            <p:ph type="title"/>
          </p:nvPr>
        </p:nvSpPr>
        <p:spPr>
          <a:xfrm>
            <a:off x="772660" y="635369"/>
            <a:ext cx="7540000" cy="763600"/>
          </a:xfrm>
          <a:prstGeom prst="rect">
            <a:avLst/>
          </a:prstGeom>
        </p:spPr>
        <p:txBody>
          <a:bodyPr spcFirstLastPara="1" wrap="square" lIns="102325" tIns="102325" rIns="102325" bIns="1023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Font typeface="Josefin Sans"/>
              <a:buNone/>
              <a:defRPr b="1"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cxnSp>
        <p:nvCxnSpPr>
          <p:cNvPr id="229" name="Google Shape;229;p25"/>
          <p:cNvCxnSpPr/>
          <p:nvPr/>
        </p:nvCxnSpPr>
        <p:spPr>
          <a:xfrm>
            <a:off x="7021192" y="6146600"/>
            <a:ext cx="27560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30" name="Google Shape;230;p25"/>
          <p:cNvSpPr txBox="1"/>
          <p:nvPr/>
        </p:nvSpPr>
        <p:spPr>
          <a:xfrm>
            <a:off x="9143225" y="6146603"/>
            <a:ext cx="634075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2325" tIns="102325" rIns="102325" bIns="102325" anchor="t" anchorCtr="0">
            <a:noAutofit/>
          </a:bodyPr>
          <a:lstStyle/>
          <a:p>
            <a:pPr algn="r" defTabSz="1023432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200" b="1" kern="0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rPr>
              <a:pPr algn="r" defTabSz="1023432">
                <a:buClr>
                  <a:srgbClr val="000000"/>
                </a:buClr>
                <a:buFont typeface="Arial"/>
                <a:buNone/>
              </a:pPr>
              <a:t>‹nº›</a:t>
            </a:fld>
            <a:endParaRPr sz="1200" b="1" kern="0">
              <a:solidFill>
                <a:srgbClr val="FD0000"/>
              </a:solidFill>
              <a:latin typeface="Josefin Sans"/>
              <a:ea typeface="Josefin Sans"/>
              <a:cs typeface="Josefin Sans"/>
              <a:sym typeface="Josefin Sans"/>
            </a:endParaRPr>
          </a:p>
        </p:txBody>
      </p:sp>
    </p:spTree>
    <p:extLst>
      <p:ext uri="{BB962C8B-B14F-4D97-AF65-F5344CB8AC3E}">
        <p14:creationId xmlns:p14="http://schemas.microsoft.com/office/powerpoint/2010/main" val="422884160"/>
      </p:ext>
    </p:extLst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2">
  <p:cSld name="Title only 2">
    <p:spTree>
      <p:nvGrpSpPr>
        <p:cNvPr id="1" name="Shape 2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" name="Google Shape;232;p26"/>
          <p:cNvSpPr txBox="1">
            <a:spLocks noGrp="1"/>
          </p:cNvSpPr>
          <p:nvPr>
            <p:ph type="title"/>
          </p:nvPr>
        </p:nvSpPr>
        <p:spPr>
          <a:xfrm>
            <a:off x="158952" y="6385521"/>
            <a:ext cx="3279575" cy="305600"/>
          </a:xfrm>
          <a:prstGeom prst="rect">
            <a:avLst/>
          </a:prstGeom>
        </p:spPr>
        <p:txBody>
          <a:bodyPr spcFirstLastPara="1" wrap="square" lIns="102325" tIns="0" rIns="102325" bIns="0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800"/>
              <a:buFont typeface="Josefin Sans"/>
              <a:buNone/>
              <a:defRPr sz="900" b="1"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9pPr>
          </a:lstStyle>
          <a:p>
            <a:endParaRPr/>
          </a:p>
        </p:txBody>
      </p:sp>
      <p:sp>
        <p:nvSpPr>
          <p:cNvPr id="233" name="Google Shape;233;p26"/>
          <p:cNvSpPr txBox="1">
            <a:spLocks noGrp="1"/>
          </p:cNvSpPr>
          <p:nvPr>
            <p:ph type="title" idx="2" hasCustomPrompt="1"/>
          </p:nvPr>
        </p:nvSpPr>
        <p:spPr>
          <a:xfrm>
            <a:off x="158952" y="6293135"/>
            <a:ext cx="1829750" cy="214000"/>
          </a:xfrm>
          <a:prstGeom prst="rect">
            <a:avLst/>
          </a:prstGeom>
        </p:spPr>
        <p:txBody>
          <a:bodyPr spcFirstLastPara="1" wrap="square" lIns="102325" tIns="0" rIns="102325" bIns="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900"/>
              <a:buFont typeface="Josefin Sans"/>
              <a:buNone/>
              <a:defRPr sz="2100" b="1">
                <a:solidFill>
                  <a:schemeClr val="accent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5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5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5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5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5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5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5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5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9pPr>
          </a:lstStyle>
          <a:p>
            <a:r>
              <a:t>xx%</a:t>
            </a:r>
          </a:p>
        </p:txBody>
      </p:sp>
      <p:cxnSp>
        <p:nvCxnSpPr>
          <p:cNvPr id="234" name="Google Shape;234;p26"/>
          <p:cNvCxnSpPr/>
          <p:nvPr/>
        </p:nvCxnSpPr>
        <p:spPr>
          <a:xfrm rot="10800000">
            <a:off x="261307" y="6145297"/>
            <a:ext cx="13104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35" name="Google Shape;235;p26"/>
          <p:cNvSpPr txBox="1">
            <a:spLocks noGrp="1"/>
          </p:cNvSpPr>
          <p:nvPr>
            <p:ph type="title" idx="3"/>
          </p:nvPr>
        </p:nvSpPr>
        <p:spPr>
          <a:xfrm>
            <a:off x="772660" y="635369"/>
            <a:ext cx="7540000" cy="763600"/>
          </a:xfrm>
          <a:prstGeom prst="rect">
            <a:avLst/>
          </a:prstGeom>
        </p:spPr>
        <p:txBody>
          <a:bodyPr spcFirstLastPara="1" wrap="square" lIns="102325" tIns="102325" rIns="102325" bIns="1023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Font typeface="Josefin Sans"/>
              <a:buNone/>
              <a:defRPr b="1"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cxnSp>
        <p:nvCxnSpPr>
          <p:cNvPr id="236" name="Google Shape;236;p26"/>
          <p:cNvCxnSpPr/>
          <p:nvPr/>
        </p:nvCxnSpPr>
        <p:spPr>
          <a:xfrm>
            <a:off x="7021192" y="6146600"/>
            <a:ext cx="27560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37" name="Google Shape;237;p26"/>
          <p:cNvSpPr txBox="1"/>
          <p:nvPr/>
        </p:nvSpPr>
        <p:spPr>
          <a:xfrm>
            <a:off x="9143225" y="6146603"/>
            <a:ext cx="634075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2325" tIns="102325" rIns="102325" bIns="102325" anchor="t" anchorCtr="0">
            <a:noAutofit/>
          </a:bodyPr>
          <a:lstStyle/>
          <a:p>
            <a:pPr algn="r" defTabSz="1023432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200" b="1" kern="0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rPr>
              <a:pPr algn="r" defTabSz="1023432">
                <a:buClr>
                  <a:srgbClr val="000000"/>
                </a:buClr>
                <a:buFont typeface="Arial"/>
                <a:buNone/>
              </a:pPr>
              <a:t>‹nº›</a:t>
            </a:fld>
            <a:endParaRPr sz="1200" b="1" kern="0">
              <a:solidFill>
                <a:srgbClr val="FD0000"/>
              </a:solidFill>
              <a:latin typeface="Josefin Sans"/>
              <a:ea typeface="Josefin Sans"/>
              <a:cs typeface="Josefin Sans"/>
              <a:sym typeface="Josefin Sans"/>
            </a:endParaRPr>
          </a:p>
        </p:txBody>
      </p:sp>
    </p:spTree>
    <p:extLst>
      <p:ext uri="{BB962C8B-B14F-4D97-AF65-F5344CB8AC3E}">
        <p14:creationId xmlns:p14="http://schemas.microsoft.com/office/powerpoint/2010/main" val="3494509295"/>
      </p:ext>
    </p:extLst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umbers and text 1">
  <p:cSld name="Numbers and text 1">
    <p:spTree>
      <p:nvGrpSpPr>
        <p:cNvPr id="1" name="Shape 2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" name="Google Shape;239;p27"/>
          <p:cNvSpPr txBox="1">
            <a:spLocks noGrp="1"/>
          </p:cNvSpPr>
          <p:nvPr>
            <p:ph type="title"/>
          </p:nvPr>
        </p:nvSpPr>
        <p:spPr>
          <a:xfrm>
            <a:off x="158952" y="6385521"/>
            <a:ext cx="3279575" cy="305600"/>
          </a:xfrm>
          <a:prstGeom prst="rect">
            <a:avLst/>
          </a:prstGeom>
        </p:spPr>
        <p:txBody>
          <a:bodyPr spcFirstLastPara="1" wrap="square" lIns="102325" tIns="0" rIns="102325" bIns="0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800"/>
              <a:buFont typeface="Josefin Sans"/>
              <a:buNone/>
              <a:defRPr sz="900" b="1"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9pPr>
          </a:lstStyle>
          <a:p>
            <a:endParaRPr/>
          </a:p>
        </p:txBody>
      </p:sp>
      <p:sp>
        <p:nvSpPr>
          <p:cNvPr id="240" name="Google Shape;240;p27"/>
          <p:cNvSpPr txBox="1">
            <a:spLocks noGrp="1"/>
          </p:cNvSpPr>
          <p:nvPr>
            <p:ph type="title" idx="2" hasCustomPrompt="1"/>
          </p:nvPr>
        </p:nvSpPr>
        <p:spPr>
          <a:xfrm>
            <a:off x="158952" y="6293135"/>
            <a:ext cx="1829750" cy="214000"/>
          </a:xfrm>
          <a:prstGeom prst="rect">
            <a:avLst/>
          </a:prstGeom>
        </p:spPr>
        <p:txBody>
          <a:bodyPr spcFirstLastPara="1" wrap="square" lIns="102325" tIns="0" rIns="102325" bIns="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900"/>
              <a:buFont typeface="Josefin Sans"/>
              <a:buNone/>
              <a:defRPr sz="2100" b="1">
                <a:solidFill>
                  <a:schemeClr val="accent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5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5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5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5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5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5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5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5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9pPr>
          </a:lstStyle>
          <a:p>
            <a:r>
              <a:t>xx%</a:t>
            </a:r>
          </a:p>
        </p:txBody>
      </p:sp>
      <p:cxnSp>
        <p:nvCxnSpPr>
          <p:cNvPr id="241" name="Google Shape;241;p27"/>
          <p:cNvCxnSpPr/>
          <p:nvPr/>
        </p:nvCxnSpPr>
        <p:spPr>
          <a:xfrm rot="10800000">
            <a:off x="261307" y="6145297"/>
            <a:ext cx="13104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42" name="Google Shape;242;p27"/>
          <p:cNvSpPr txBox="1">
            <a:spLocks noGrp="1"/>
          </p:cNvSpPr>
          <p:nvPr>
            <p:ph type="subTitle" idx="1"/>
          </p:nvPr>
        </p:nvSpPr>
        <p:spPr>
          <a:xfrm>
            <a:off x="3438527" y="1878767"/>
            <a:ext cx="5568875" cy="37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2325" tIns="0" rIns="102325" bIns="102325" anchor="t" anchorCtr="0">
            <a:noAutofit/>
          </a:bodyPr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/>
            </a:lvl9pPr>
          </a:lstStyle>
          <a:p>
            <a:endParaRPr/>
          </a:p>
        </p:txBody>
      </p:sp>
      <p:sp>
        <p:nvSpPr>
          <p:cNvPr id="243" name="Google Shape;243;p27"/>
          <p:cNvSpPr txBox="1">
            <a:spLocks noGrp="1"/>
          </p:cNvSpPr>
          <p:nvPr>
            <p:ph type="title" idx="3" hasCustomPrompt="1"/>
          </p:nvPr>
        </p:nvSpPr>
        <p:spPr>
          <a:xfrm>
            <a:off x="3438527" y="1077100"/>
            <a:ext cx="5154500" cy="770400"/>
          </a:xfrm>
          <a:prstGeom prst="rect">
            <a:avLst/>
          </a:prstGeom>
          <a:noFill/>
        </p:spPr>
        <p:txBody>
          <a:bodyPr spcFirstLastPara="1" wrap="square" lIns="102325" tIns="0" rIns="102325" bIns="102325" anchor="ctr" anchorCtr="0">
            <a:noAutofit/>
          </a:bodyPr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500">
                <a:solidFill>
                  <a:schemeClr val="accen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4800"/>
              <a:buFont typeface="Fira Sans Extra Condensed Medium"/>
              <a:buNone/>
              <a:defRPr sz="540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4800"/>
              <a:buFont typeface="Fira Sans Extra Condensed Medium"/>
              <a:buNone/>
              <a:defRPr sz="540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4800"/>
              <a:buFont typeface="Fira Sans Extra Condensed Medium"/>
              <a:buNone/>
              <a:defRPr sz="540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4800"/>
              <a:buFont typeface="Fira Sans Extra Condensed Medium"/>
              <a:buNone/>
              <a:defRPr sz="540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4800"/>
              <a:buFont typeface="Fira Sans Extra Condensed Medium"/>
              <a:buNone/>
              <a:defRPr sz="540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4800"/>
              <a:buFont typeface="Fira Sans Extra Condensed Medium"/>
              <a:buNone/>
              <a:defRPr sz="540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4800"/>
              <a:buFont typeface="Fira Sans Extra Condensed Medium"/>
              <a:buNone/>
              <a:defRPr sz="540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4800"/>
              <a:buFont typeface="Fira Sans Extra Condensed Medium"/>
              <a:buNone/>
              <a:defRPr sz="540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9pPr>
          </a:lstStyle>
          <a:p>
            <a:r>
              <a:t>xx%</a:t>
            </a:r>
          </a:p>
        </p:txBody>
      </p:sp>
      <p:sp>
        <p:nvSpPr>
          <p:cNvPr id="244" name="Google Shape;244;p27"/>
          <p:cNvSpPr txBox="1">
            <a:spLocks noGrp="1"/>
          </p:cNvSpPr>
          <p:nvPr>
            <p:ph type="subTitle" idx="4"/>
          </p:nvPr>
        </p:nvSpPr>
        <p:spPr>
          <a:xfrm>
            <a:off x="3438527" y="3676037"/>
            <a:ext cx="5568875" cy="37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2325" tIns="0" rIns="102325" bIns="102325" anchor="t" anchorCtr="0">
            <a:noAutofit/>
          </a:bodyPr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/>
            </a:lvl9pPr>
          </a:lstStyle>
          <a:p>
            <a:endParaRPr/>
          </a:p>
        </p:txBody>
      </p:sp>
      <p:sp>
        <p:nvSpPr>
          <p:cNvPr id="245" name="Google Shape;245;p27"/>
          <p:cNvSpPr txBox="1">
            <a:spLocks noGrp="1"/>
          </p:cNvSpPr>
          <p:nvPr>
            <p:ph type="title" idx="5" hasCustomPrompt="1"/>
          </p:nvPr>
        </p:nvSpPr>
        <p:spPr>
          <a:xfrm>
            <a:off x="3438527" y="2874367"/>
            <a:ext cx="5154500" cy="770400"/>
          </a:xfrm>
          <a:prstGeom prst="rect">
            <a:avLst/>
          </a:prstGeom>
          <a:noFill/>
        </p:spPr>
        <p:txBody>
          <a:bodyPr spcFirstLastPara="1" wrap="square" lIns="102325" tIns="0" rIns="102325" bIns="102325" anchor="ctr" anchorCtr="0">
            <a:noAutofit/>
          </a:bodyPr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500">
                <a:solidFill>
                  <a:schemeClr val="accen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4800"/>
              <a:buFont typeface="Fira Sans Extra Condensed Medium"/>
              <a:buNone/>
              <a:defRPr sz="540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4800"/>
              <a:buFont typeface="Fira Sans Extra Condensed Medium"/>
              <a:buNone/>
              <a:defRPr sz="540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4800"/>
              <a:buFont typeface="Fira Sans Extra Condensed Medium"/>
              <a:buNone/>
              <a:defRPr sz="540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4800"/>
              <a:buFont typeface="Fira Sans Extra Condensed Medium"/>
              <a:buNone/>
              <a:defRPr sz="540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4800"/>
              <a:buFont typeface="Fira Sans Extra Condensed Medium"/>
              <a:buNone/>
              <a:defRPr sz="540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4800"/>
              <a:buFont typeface="Fira Sans Extra Condensed Medium"/>
              <a:buNone/>
              <a:defRPr sz="540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4800"/>
              <a:buFont typeface="Fira Sans Extra Condensed Medium"/>
              <a:buNone/>
              <a:defRPr sz="540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4800"/>
              <a:buFont typeface="Fira Sans Extra Condensed Medium"/>
              <a:buNone/>
              <a:defRPr sz="540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9pPr>
          </a:lstStyle>
          <a:p>
            <a:r>
              <a:t>xx%</a:t>
            </a:r>
          </a:p>
        </p:txBody>
      </p:sp>
      <p:sp>
        <p:nvSpPr>
          <p:cNvPr id="246" name="Google Shape;246;p27"/>
          <p:cNvSpPr txBox="1">
            <a:spLocks noGrp="1"/>
          </p:cNvSpPr>
          <p:nvPr>
            <p:ph type="subTitle" idx="6"/>
          </p:nvPr>
        </p:nvSpPr>
        <p:spPr>
          <a:xfrm>
            <a:off x="3438527" y="5473300"/>
            <a:ext cx="5568875" cy="43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2325" tIns="0" rIns="102325" bIns="102325" anchor="t" anchorCtr="0">
            <a:noAutofit/>
          </a:bodyPr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/>
            </a:lvl9pPr>
          </a:lstStyle>
          <a:p>
            <a:endParaRPr/>
          </a:p>
        </p:txBody>
      </p:sp>
      <p:sp>
        <p:nvSpPr>
          <p:cNvPr id="247" name="Google Shape;247;p27"/>
          <p:cNvSpPr txBox="1">
            <a:spLocks noGrp="1"/>
          </p:cNvSpPr>
          <p:nvPr>
            <p:ph type="title" idx="7" hasCustomPrompt="1"/>
          </p:nvPr>
        </p:nvSpPr>
        <p:spPr>
          <a:xfrm>
            <a:off x="3438527" y="4671634"/>
            <a:ext cx="5154500" cy="770400"/>
          </a:xfrm>
          <a:prstGeom prst="rect">
            <a:avLst/>
          </a:prstGeom>
          <a:noFill/>
        </p:spPr>
        <p:txBody>
          <a:bodyPr spcFirstLastPara="1" wrap="square" lIns="102325" tIns="0" rIns="102325" bIns="102325" anchor="ctr" anchorCtr="0">
            <a:noAutofit/>
          </a:bodyPr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500">
                <a:solidFill>
                  <a:schemeClr val="accen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4800"/>
              <a:buFont typeface="Fira Sans Extra Condensed Medium"/>
              <a:buNone/>
              <a:defRPr sz="540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4800"/>
              <a:buFont typeface="Fira Sans Extra Condensed Medium"/>
              <a:buNone/>
              <a:defRPr sz="540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4800"/>
              <a:buFont typeface="Fira Sans Extra Condensed Medium"/>
              <a:buNone/>
              <a:defRPr sz="540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4800"/>
              <a:buFont typeface="Fira Sans Extra Condensed Medium"/>
              <a:buNone/>
              <a:defRPr sz="540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4800"/>
              <a:buFont typeface="Fira Sans Extra Condensed Medium"/>
              <a:buNone/>
              <a:defRPr sz="540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4800"/>
              <a:buFont typeface="Fira Sans Extra Condensed Medium"/>
              <a:buNone/>
              <a:defRPr sz="540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4800"/>
              <a:buFont typeface="Fira Sans Extra Condensed Medium"/>
              <a:buNone/>
              <a:defRPr sz="540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4800"/>
              <a:buFont typeface="Fira Sans Extra Condensed Medium"/>
              <a:buNone/>
              <a:defRPr sz="540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9pPr>
          </a:lstStyle>
          <a:p>
            <a:r>
              <a:t>xx%</a:t>
            </a:r>
          </a:p>
        </p:txBody>
      </p:sp>
      <p:cxnSp>
        <p:nvCxnSpPr>
          <p:cNvPr id="248" name="Google Shape;248;p27"/>
          <p:cNvCxnSpPr/>
          <p:nvPr/>
        </p:nvCxnSpPr>
        <p:spPr>
          <a:xfrm>
            <a:off x="7021192" y="6146600"/>
            <a:ext cx="27560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49" name="Google Shape;249;p27"/>
          <p:cNvSpPr txBox="1"/>
          <p:nvPr/>
        </p:nvSpPr>
        <p:spPr>
          <a:xfrm>
            <a:off x="9143225" y="6146603"/>
            <a:ext cx="634075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2325" tIns="102325" rIns="102325" bIns="102325" anchor="t" anchorCtr="0">
            <a:noAutofit/>
          </a:bodyPr>
          <a:lstStyle/>
          <a:p>
            <a:pPr algn="r" defTabSz="1023432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200" b="1" kern="0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rPr>
              <a:pPr algn="r" defTabSz="1023432">
                <a:buClr>
                  <a:srgbClr val="000000"/>
                </a:buClr>
                <a:buFont typeface="Arial"/>
                <a:buNone/>
              </a:pPr>
              <a:t>‹nº›</a:t>
            </a:fld>
            <a:endParaRPr sz="1200" b="1" kern="0">
              <a:solidFill>
                <a:srgbClr val="FD0000"/>
              </a:solidFill>
              <a:latin typeface="Josefin Sans"/>
              <a:ea typeface="Josefin Sans"/>
              <a:cs typeface="Josefin Sans"/>
              <a:sym typeface="Josefin Sans"/>
            </a:endParaRPr>
          </a:p>
        </p:txBody>
      </p:sp>
    </p:spTree>
    <p:extLst>
      <p:ext uri="{BB962C8B-B14F-4D97-AF65-F5344CB8AC3E}">
        <p14:creationId xmlns:p14="http://schemas.microsoft.com/office/powerpoint/2010/main" val="4284530767"/>
      </p:ext>
    </p:extLst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1">
  <p:cSld name="Title and text 1">
    <p:spTree>
      <p:nvGrpSpPr>
        <p:cNvPr id="1" name="Shape 2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" name="Google Shape;251;p28"/>
          <p:cNvSpPr txBox="1">
            <a:spLocks noGrp="1"/>
          </p:cNvSpPr>
          <p:nvPr>
            <p:ph type="subTitle" idx="1"/>
          </p:nvPr>
        </p:nvSpPr>
        <p:spPr>
          <a:xfrm>
            <a:off x="1030927" y="2178507"/>
            <a:ext cx="3279575" cy="68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2325" tIns="102325" rIns="102325" bIns="0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Josefin Sans"/>
              <a:buNone/>
              <a:defRPr sz="2000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Josefin Sans"/>
              <a:buNone/>
              <a:defRPr sz="1800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Josefin Sans"/>
              <a:buNone/>
              <a:defRPr sz="1800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Josefin Sans"/>
              <a:buNone/>
              <a:defRPr sz="1800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Josefin Sans"/>
              <a:buNone/>
              <a:defRPr sz="1800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Josefin Sans"/>
              <a:buNone/>
              <a:defRPr sz="1800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Josefin Sans"/>
              <a:buNone/>
              <a:defRPr sz="1800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Josefin Sans"/>
              <a:buNone/>
              <a:defRPr sz="1800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Josefin Sans"/>
              <a:buNone/>
              <a:defRPr sz="1800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9pPr>
          </a:lstStyle>
          <a:p>
            <a:endParaRPr/>
          </a:p>
        </p:txBody>
      </p:sp>
      <p:sp>
        <p:nvSpPr>
          <p:cNvPr id="252" name="Google Shape;252;p28"/>
          <p:cNvSpPr txBox="1">
            <a:spLocks noGrp="1"/>
          </p:cNvSpPr>
          <p:nvPr>
            <p:ph type="subTitle" idx="2"/>
          </p:nvPr>
        </p:nvSpPr>
        <p:spPr>
          <a:xfrm>
            <a:off x="1030935" y="1348907"/>
            <a:ext cx="2884050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2325" tIns="102325" rIns="102325" bIns="1023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Font typeface="Josefin Sans"/>
              <a:buNone/>
              <a:defRPr sz="3200" b="1">
                <a:solidFill>
                  <a:schemeClr val="accent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20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20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20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20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20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20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20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20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9pPr>
          </a:lstStyle>
          <a:p>
            <a:endParaRPr/>
          </a:p>
        </p:txBody>
      </p:sp>
      <p:sp>
        <p:nvSpPr>
          <p:cNvPr id="253" name="Google Shape;253;p28"/>
          <p:cNvSpPr txBox="1">
            <a:spLocks noGrp="1"/>
          </p:cNvSpPr>
          <p:nvPr>
            <p:ph type="title"/>
          </p:nvPr>
        </p:nvSpPr>
        <p:spPr>
          <a:xfrm>
            <a:off x="158952" y="6385521"/>
            <a:ext cx="3279575" cy="305600"/>
          </a:xfrm>
          <a:prstGeom prst="rect">
            <a:avLst/>
          </a:prstGeom>
        </p:spPr>
        <p:txBody>
          <a:bodyPr spcFirstLastPara="1" wrap="square" lIns="102325" tIns="0" rIns="102325" bIns="0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800"/>
              <a:buFont typeface="Josefin Sans"/>
              <a:buNone/>
              <a:defRPr sz="900" b="1"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9pPr>
          </a:lstStyle>
          <a:p>
            <a:endParaRPr/>
          </a:p>
        </p:txBody>
      </p:sp>
      <p:sp>
        <p:nvSpPr>
          <p:cNvPr id="254" name="Google Shape;254;p28"/>
          <p:cNvSpPr txBox="1">
            <a:spLocks noGrp="1"/>
          </p:cNvSpPr>
          <p:nvPr>
            <p:ph type="title" idx="3" hasCustomPrompt="1"/>
          </p:nvPr>
        </p:nvSpPr>
        <p:spPr>
          <a:xfrm>
            <a:off x="158952" y="6293135"/>
            <a:ext cx="1829750" cy="214000"/>
          </a:xfrm>
          <a:prstGeom prst="rect">
            <a:avLst/>
          </a:prstGeom>
        </p:spPr>
        <p:txBody>
          <a:bodyPr spcFirstLastPara="1" wrap="square" lIns="102325" tIns="0" rIns="102325" bIns="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900"/>
              <a:buFont typeface="Josefin Sans"/>
              <a:buNone/>
              <a:defRPr sz="2100" b="1">
                <a:solidFill>
                  <a:schemeClr val="accent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5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5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5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5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5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5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5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5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9pPr>
          </a:lstStyle>
          <a:p>
            <a:r>
              <a:t>xx%</a:t>
            </a:r>
          </a:p>
        </p:txBody>
      </p:sp>
      <p:cxnSp>
        <p:nvCxnSpPr>
          <p:cNvPr id="255" name="Google Shape;255;p28"/>
          <p:cNvCxnSpPr/>
          <p:nvPr/>
        </p:nvCxnSpPr>
        <p:spPr>
          <a:xfrm rot="10800000">
            <a:off x="261307" y="6145297"/>
            <a:ext cx="13104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56" name="Google Shape;256;p28"/>
          <p:cNvSpPr txBox="1">
            <a:spLocks noGrp="1"/>
          </p:cNvSpPr>
          <p:nvPr>
            <p:ph type="subTitle" idx="4"/>
          </p:nvPr>
        </p:nvSpPr>
        <p:spPr>
          <a:xfrm>
            <a:off x="1030939" y="3622800"/>
            <a:ext cx="3279575" cy="152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2325" tIns="102325" rIns="102325" bIns="0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Josefin Sans"/>
              <a:buNone/>
              <a:defRPr sz="1600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9pPr>
          </a:lstStyle>
          <a:p>
            <a:endParaRPr/>
          </a:p>
        </p:txBody>
      </p:sp>
      <p:cxnSp>
        <p:nvCxnSpPr>
          <p:cNvPr id="257" name="Google Shape;257;p28"/>
          <p:cNvCxnSpPr/>
          <p:nvPr/>
        </p:nvCxnSpPr>
        <p:spPr>
          <a:xfrm>
            <a:off x="7021192" y="6146600"/>
            <a:ext cx="27560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58" name="Google Shape;258;p28"/>
          <p:cNvSpPr txBox="1"/>
          <p:nvPr/>
        </p:nvSpPr>
        <p:spPr>
          <a:xfrm>
            <a:off x="9143225" y="6146603"/>
            <a:ext cx="634075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2325" tIns="102325" rIns="102325" bIns="102325" anchor="t" anchorCtr="0">
            <a:noAutofit/>
          </a:bodyPr>
          <a:lstStyle/>
          <a:p>
            <a:pPr algn="r" defTabSz="1023432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200" b="1" kern="0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rPr>
              <a:pPr algn="r" defTabSz="1023432">
                <a:buClr>
                  <a:srgbClr val="000000"/>
                </a:buClr>
                <a:buFont typeface="Arial"/>
                <a:buNone/>
              </a:pPr>
              <a:t>‹nº›</a:t>
            </a:fld>
            <a:endParaRPr sz="1200" b="1" kern="0">
              <a:solidFill>
                <a:srgbClr val="FD0000"/>
              </a:solidFill>
              <a:latin typeface="Josefin Sans"/>
              <a:ea typeface="Josefin Sans"/>
              <a:cs typeface="Josefin Sans"/>
              <a:sym typeface="Josefin Sans"/>
            </a:endParaRPr>
          </a:p>
        </p:txBody>
      </p:sp>
    </p:spTree>
    <p:extLst>
      <p:ext uri="{BB962C8B-B14F-4D97-AF65-F5344CB8AC3E}">
        <p14:creationId xmlns:p14="http://schemas.microsoft.com/office/powerpoint/2010/main" val="3472139537"/>
      </p:ext>
    </p:extLst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2">
  <p:cSld name="Title and text 2">
    <p:spTree>
      <p:nvGrpSpPr>
        <p:cNvPr id="1" name="Shape 2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0" name="Google Shape;260;p29"/>
          <p:cNvSpPr txBox="1">
            <a:spLocks noGrp="1"/>
          </p:cNvSpPr>
          <p:nvPr>
            <p:ph type="subTitle" idx="1"/>
          </p:nvPr>
        </p:nvSpPr>
        <p:spPr>
          <a:xfrm>
            <a:off x="5600270" y="2178503"/>
            <a:ext cx="3279575" cy="63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2325" tIns="102325" rIns="102325" bIns="0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Josefin Sans"/>
              <a:buNone/>
              <a:defRPr sz="1800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Josefin Sans"/>
              <a:buNone/>
              <a:defRPr sz="1800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Josefin Sans"/>
              <a:buNone/>
              <a:defRPr sz="1800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Josefin Sans"/>
              <a:buNone/>
              <a:defRPr sz="1800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Josefin Sans"/>
              <a:buNone/>
              <a:defRPr sz="1800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Josefin Sans"/>
              <a:buNone/>
              <a:defRPr sz="1800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Josefin Sans"/>
              <a:buNone/>
              <a:defRPr sz="1800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Josefin Sans"/>
              <a:buNone/>
              <a:defRPr sz="1800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Josefin Sans"/>
              <a:buNone/>
              <a:defRPr sz="1800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9pPr>
          </a:lstStyle>
          <a:p>
            <a:endParaRPr/>
          </a:p>
        </p:txBody>
      </p:sp>
      <p:sp>
        <p:nvSpPr>
          <p:cNvPr id="261" name="Google Shape;261;p29"/>
          <p:cNvSpPr txBox="1">
            <a:spLocks noGrp="1"/>
          </p:cNvSpPr>
          <p:nvPr>
            <p:ph type="subTitle" idx="2"/>
          </p:nvPr>
        </p:nvSpPr>
        <p:spPr>
          <a:xfrm>
            <a:off x="5600265" y="1348907"/>
            <a:ext cx="2884050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2325" tIns="102325" rIns="102325" bIns="1023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Font typeface="Josefin Sans"/>
              <a:buNone/>
              <a:defRPr sz="3200" b="1">
                <a:solidFill>
                  <a:schemeClr val="accent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20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20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20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20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20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20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20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20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9pPr>
          </a:lstStyle>
          <a:p>
            <a:endParaRPr/>
          </a:p>
        </p:txBody>
      </p:sp>
      <p:sp>
        <p:nvSpPr>
          <p:cNvPr id="262" name="Google Shape;262;p29"/>
          <p:cNvSpPr txBox="1">
            <a:spLocks noGrp="1"/>
          </p:cNvSpPr>
          <p:nvPr>
            <p:ph type="title"/>
          </p:nvPr>
        </p:nvSpPr>
        <p:spPr>
          <a:xfrm>
            <a:off x="158952" y="6385521"/>
            <a:ext cx="3279575" cy="305600"/>
          </a:xfrm>
          <a:prstGeom prst="rect">
            <a:avLst/>
          </a:prstGeom>
        </p:spPr>
        <p:txBody>
          <a:bodyPr spcFirstLastPara="1" wrap="square" lIns="102325" tIns="0" rIns="102325" bIns="0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800"/>
              <a:buFont typeface="Josefin Sans"/>
              <a:buNone/>
              <a:defRPr sz="900" b="1"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9pPr>
          </a:lstStyle>
          <a:p>
            <a:endParaRPr/>
          </a:p>
        </p:txBody>
      </p:sp>
      <p:sp>
        <p:nvSpPr>
          <p:cNvPr id="263" name="Google Shape;263;p29"/>
          <p:cNvSpPr txBox="1">
            <a:spLocks noGrp="1"/>
          </p:cNvSpPr>
          <p:nvPr>
            <p:ph type="title" idx="3" hasCustomPrompt="1"/>
          </p:nvPr>
        </p:nvSpPr>
        <p:spPr>
          <a:xfrm>
            <a:off x="158952" y="6293135"/>
            <a:ext cx="1829750" cy="214000"/>
          </a:xfrm>
          <a:prstGeom prst="rect">
            <a:avLst/>
          </a:prstGeom>
        </p:spPr>
        <p:txBody>
          <a:bodyPr spcFirstLastPara="1" wrap="square" lIns="102325" tIns="0" rIns="102325" bIns="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900"/>
              <a:buFont typeface="Josefin Sans"/>
              <a:buNone/>
              <a:defRPr sz="2100" b="1">
                <a:solidFill>
                  <a:schemeClr val="accent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5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5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5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5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5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5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5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5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9pPr>
          </a:lstStyle>
          <a:p>
            <a:r>
              <a:t>xx%</a:t>
            </a:r>
          </a:p>
        </p:txBody>
      </p:sp>
      <p:cxnSp>
        <p:nvCxnSpPr>
          <p:cNvPr id="264" name="Google Shape;264;p29"/>
          <p:cNvCxnSpPr/>
          <p:nvPr/>
        </p:nvCxnSpPr>
        <p:spPr>
          <a:xfrm rot="10800000">
            <a:off x="261307" y="6145297"/>
            <a:ext cx="13104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65" name="Google Shape;265;p29"/>
          <p:cNvSpPr txBox="1">
            <a:spLocks noGrp="1"/>
          </p:cNvSpPr>
          <p:nvPr>
            <p:ph type="subTitle" idx="4"/>
          </p:nvPr>
        </p:nvSpPr>
        <p:spPr>
          <a:xfrm>
            <a:off x="5600270" y="3622800"/>
            <a:ext cx="3279575" cy="152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2325" tIns="102325" rIns="102325" bIns="0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Josefin Sans"/>
              <a:buNone/>
              <a:defRPr sz="1600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9pPr>
          </a:lstStyle>
          <a:p>
            <a:endParaRPr/>
          </a:p>
        </p:txBody>
      </p:sp>
      <p:cxnSp>
        <p:nvCxnSpPr>
          <p:cNvPr id="266" name="Google Shape;266;p29"/>
          <p:cNvCxnSpPr/>
          <p:nvPr/>
        </p:nvCxnSpPr>
        <p:spPr>
          <a:xfrm>
            <a:off x="7021192" y="6146600"/>
            <a:ext cx="27560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67" name="Google Shape;267;p29"/>
          <p:cNvSpPr txBox="1"/>
          <p:nvPr/>
        </p:nvSpPr>
        <p:spPr>
          <a:xfrm>
            <a:off x="9143225" y="6146603"/>
            <a:ext cx="634075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2325" tIns="102325" rIns="102325" bIns="102325" anchor="t" anchorCtr="0">
            <a:noAutofit/>
          </a:bodyPr>
          <a:lstStyle/>
          <a:p>
            <a:pPr algn="r" defTabSz="1023432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200" b="1" kern="0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rPr>
              <a:pPr algn="r" defTabSz="1023432">
                <a:buClr>
                  <a:srgbClr val="000000"/>
                </a:buClr>
                <a:buFont typeface="Arial"/>
                <a:buNone/>
              </a:pPr>
              <a:t>‹nº›</a:t>
            </a:fld>
            <a:endParaRPr sz="1200" b="1" kern="0">
              <a:solidFill>
                <a:srgbClr val="FD0000"/>
              </a:solidFill>
              <a:latin typeface="Josefin Sans"/>
              <a:ea typeface="Josefin Sans"/>
              <a:cs typeface="Josefin Sans"/>
              <a:sym typeface="Josefin Sans"/>
            </a:endParaRPr>
          </a:p>
        </p:txBody>
      </p:sp>
    </p:spTree>
    <p:extLst>
      <p:ext uri="{BB962C8B-B14F-4D97-AF65-F5344CB8AC3E}">
        <p14:creationId xmlns:p14="http://schemas.microsoft.com/office/powerpoint/2010/main" val="295069321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Quote">
  <p:cSld name="Quote">
    <p:spTree>
      <p:nvGrpSpPr>
        <p:cNvPr id="1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p14"/>
          <p:cNvSpPr txBox="1">
            <a:spLocks noGrp="1"/>
          </p:cNvSpPr>
          <p:nvPr>
            <p:ph type="subTitle" idx="1"/>
          </p:nvPr>
        </p:nvSpPr>
        <p:spPr>
          <a:xfrm>
            <a:off x="2287838" y="1613769"/>
            <a:ext cx="5694650" cy="243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2161" tIns="102161" rIns="102161" bIns="102161" anchor="t" anchorCtr="0">
            <a:noAutofit/>
          </a:bodyPr>
          <a:lstStyle>
            <a:lvl1pPr marL="0" marR="0" lvl="0" indent="-19868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Josefin Sans"/>
              <a:buNone/>
              <a:defRPr sz="3200" b="1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1400"/>
              <a:buFont typeface="Josefin Sans SemiBold"/>
              <a:buNone/>
              <a:defRPr>
                <a:solidFill>
                  <a:srgbClr val="FD0000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1400"/>
              <a:buFont typeface="Josefin Sans SemiBold"/>
              <a:buNone/>
              <a:defRPr>
                <a:solidFill>
                  <a:srgbClr val="FD0000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1400"/>
              <a:buFont typeface="Josefin Sans SemiBold"/>
              <a:buNone/>
              <a:defRPr>
                <a:solidFill>
                  <a:srgbClr val="FD0000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1400"/>
              <a:buFont typeface="Josefin Sans SemiBold"/>
              <a:buNone/>
              <a:defRPr>
                <a:solidFill>
                  <a:srgbClr val="FD0000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1400"/>
              <a:buFont typeface="Josefin Sans SemiBold"/>
              <a:buNone/>
              <a:defRPr>
                <a:solidFill>
                  <a:srgbClr val="FD0000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1400"/>
              <a:buFont typeface="Josefin Sans SemiBold"/>
              <a:buNone/>
              <a:defRPr>
                <a:solidFill>
                  <a:srgbClr val="FD0000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1400"/>
              <a:buFont typeface="Josefin Sans SemiBold"/>
              <a:buNone/>
              <a:defRPr>
                <a:solidFill>
                  <a:srgbClr val="FD0000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1400"/>
              <a:buFont typeface="Josefin Sans SemiBold"/>
              <a:buNone/>
              <a:defRPr>
                <a:solidFill>
                  <a:srgbClr val="FD0000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9pPr>
          </a:lstStyle>
          <a:p>
            <a:endParaRPr/>
          </a:p>
        </p:txBody>
      </p:sp>
      <p:sp>
        <p:nvSpPr>
          <p:cNvPr id="102" name="Google Shape;102;p14"/>
          <p:cNvSpPr txBox="1">
            <a:spLocks noGrp="1"/>
          </p:cNvSpPr>
          <p:nvPr>
            <p:ph type="title"/>
          </p:nvPr>
        </p:nvSpPr>
        <p:spPr>
          <a:xfrm>
            <a:off x="158952" y="6385521"/>
            <a:ext cx="3279575" cy="305600"/>
          </a:xfrm>
          <a:prstGeom prst="rect">
            <a:avLst/>
          </a:prstGeom>
        </p:spPr>
        <p:txBody>
          <a:bodyPr spcFirstLastPara="1" wrap="square" lIns="102161" tIns="0" rIns="102161" bIns="0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800"/>
              <a:buFont typeface="Josefin Sans"/>
              <a:buNone/>
              <a:defRPr sz="900" b="1"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9pPr>
          </a:lstStyle>
          <a:p>
            <a:endParaRPr/>
          </a:p>
        </p:txBody>
      </p:sp>
      <p:sp>
        <p:nvSpPr>
          <p:cNvPr id="103" name="Google Shape;103;p14"/>
          <p:cNvSpPr txBox="1">
            <a:spLocks noGrp="1"/>
          </p:cNvSpPr>
          <p:nvPr>
            <p:ph type="title" idx="2" hasCustomPrompt="1"/>
          </p:nvPr>
        </p:nvSpPr>
        <p:spPr>
          <a:xfrm>
            <a:off x="158952" y="6293135"/>
            <a:ext cx="1829750" cy="214000"/>
          </a:xfrm>
          <a:prstGeom prst="rect">
            <a:avLst/>
          </a:prstGeom>
        </p:spPr>
        <p:txBody>
          <a:bodyPr spcFirstLastPara="1" wrap="square" lIns="102161" tIns="0" rIns="102161" bIns="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900"/>
              <a:buFont typeface="Josefin Sans"/>
              <a:buNone/>
              <a:defRPr sz="2100" b="1">
                <a:solidFill>
                  <a:schemeClr val="accent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5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5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5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5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5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5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5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5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9pPr>
          </a:lstStyle>
          <a:p>
            <a:r>
              <a:t>xx%</a:t>
            </a:r>
          </a:p>
        </p:txBody>
      </p:sp>
      <p:cxnSp>
        <p:nvCxnSpPr>
          <p:cNvPr id="104" name="Google Shape;104;p14"/>
          <p:cNvCxnSpPr/>
          <p:nvPr/>
        </p:nvCxnSpPr>
        <p:spPr>
          <a:xfrm rot="10800000">
            <a:off x="261307" y="6145297"/>
            <a:ext cx="13104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05" name="Google Shape;105;p14"/>
          <p:cNvCxnSpPr/>
          <p:nvPr/>
        </p:nvCxnSpPr>
        <p:spPr>
          <a:xfrm rot="5400000">
            <a:off x="227520" y="3538223"/>
            <a:ext cx="3392000" cy="0"/>
          </a:xfrm>
          <a:prstGeom prst="straightConnector1">
            <a:avLst/>
          </a:prstGeom>
          <a:noFill/>
          <a:ln w="7620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06" name="Google Shape;106;p14"/>
          <p:cNvSpPr txBox="1">
            <a:spLocks noGrp="1"/>
          </p:cNvSpPr>
          <p:nvPr>
            <p:ph type="title" idx="3"/>
          </p:nvPr>
        </p:nvSpPr>
        <p:spPr>
          <a:xfrm>
            <a:off x="2287838" y="4044437"/>
            <a:ext cx="5694650" cy="593200"/>
          </a:xfrm>
          <a:prstGeom prst="rect">
            <a:avLst/>
          </a:prstGeom>
        </p:spPr>
        <p:txBody>
          <a:bodyPr spcFirstLastPara="1" wrap="square" lIns="102161" tIns="102161" rIns="102161" bIns="102161" anchor="t" anchorCtr="0">
            <a:noAutofit/>
          </a:bodyPr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Josefin Sans SemiBold"/>
              <a:buNone/>
              <a:defRPr sz="2000" b="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cxnSp>
        <p:nvCxnSpPr>
          <p:cNvPr id="107" name="Google Shape;107;p14"/>
          <p:cNvCxnSpPr/>
          <p:nvPr/>
        </p:nvCxnSpPr>
        <p:spPr>
          <a:xfrm>
            <a:off x="7021192" y="6146600"/>
            <a:ext cx="27560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08" name="Google Shape;108;p14"/>
          <p:cNvSpPr txBox="1"/>
          <p:nvPr/>
        </p:nvSpPr>
        <p:spPr>
          <a:xfrm>
            <a:off x="9143225" y="6146603"/>
            <a:ext cx="634075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2161" tIns="102161" rIns="102161" bIns="102161" anchor="t" anchorCtr="0">
            <a:noAutofit/>
          </a:bodyPr>
          <a:lstStyle/>
          <a:p>
            <a:pPr algn="r" defTabSz="1021790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200" b="1" kern="0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rPr>
              <a:pPr algn="r" defTabSz="1021790">
                <a:buClr>
                  <a:srgbClr val="000000"/>
                </a:buClr>
                <a:buFont typeface="Arial"/>
                <a:buNone/>
              </a:pPr>
              <a:t>‹nº›</a:t>
            </a:fld>
            <a:endParaRPr sz="1200" b="1" kern="0">
              <a:solidFill>
                <a:srgbClr val="FD0000"/>
              </a:solidFill>
              <a:latin typeface="Josefin Sans"/>
              <a:ea typeface="Josefin Sans"/>
              <a:cs typeface="Josefin Sans"/>
              <a:sym typeface="Josefin Sans"/>
            </a:endParaRPr>
          </a:p>
        </p:txBody>
      </p:sp>
    </p:spTree>
    <p:extLst>
      <p:ext uri="{BB962C8B-B14F-4D97-AF65-F5344CB8AC3E}">
        <p14:creationId xmlns:p14="http://schemas.microsoft.com/office/powerpoint/2010/main" val="1997695786"/>
      </p:ext>
    </p:extLst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3">
  <p:cSld name="Title and text 3">
    <p:spTree>
      <p:nvGrpSpPr>
        <p:cNvPr id="1" name="Shape 2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9" name="Google Shape;269;p30"/>
          <p:cNvSpPr txBox="1">
            <a:spLocks noGrp="1"/>
          </p:cNvSpPr>
          <p:nvPr>
            <p:ph type="subTitle" idx="1"/>
          </p:nvPr>
        </p:nvSpPr>
        <p:spPr>
          <a:xfrm>
            <a:off x="6519256" y="3421606"/>
            <a:ext cx="2624050" cy="14068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102325" tIns="0" rIns="102325" bIns="1023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 Medium"/>
                <a:ea typeface="Josefin Sans Medium"/>
                <a:cs typeface="Josefin Sans Medium"/>
                <a:sym typeface="Josefin Sans Medium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70" name="Google Shape;270;p30"/>
          <p:cNvSpPr txBox="1">
            <a:spLocks noGrp="1"/>
          </p:cNvSpPr>
          <p:nvPr>
            <p:ph type="title"/>
          </p:nvPr>
        </p:nvSpPr>
        <p:spPr>
          <a:xfrm>
            <a:off x="991471" y="1002795"/>
            <a:ext cx="3044275" cy="900800"/>
          </a:xfrm>
          <a:prstGeom prst="rect">
            <a:avLst/>
          </a:prstGeom>
        </p:spPr>
        <p:txBody>
          <a:bodyPr spcFirstLastPara="1" wrap="square" lIns="102325" tIns="102325" rIns="102325" bIns="1023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Font typeface="Josefin Sans"/>
              <a:buNone/>
              <a:defRPr b="1">
                <a:solidFill>
                  <a:schemeClr val="accent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algn="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cxnSp>
        <p:nvCxnSpPr>
          <p:cNvPr id="271" name="Google Shape;271;p30"/>
          <p:cNvCxnSpPr/>
          <p:nvPr/>
        </p:nvCxnSpPr>
        <p:spPr>
          <a:xfrm>
            <a:off x="7021192" y="6146600"/>
            <a:ext cx="27560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72" name="Google Shape;272;p30"/>
          <p:cNvSpPr txBox="1"/>
          <p:nvPr/>
        </p:nvSpPr>
        <p:spPr>
          <a:xfrm>
            <a:off x="9143225" y="6146603"/>
            <a:ext cx="634075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2325" tIns="102325" rIns="102325" bIns="102325" anchor="t" anchorCtr="0">
            <a:noAutofit/>
          </a:bodyPr>
          <a:lstStyle/>
          <a:p>
            <a:pPr algn="r" defTabSz="1023432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200" b="1" kern="0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rPr>
              <a:pPr algn="r" defTabSz="1023432">
                <a:buClr>
                  <a:srgbClr val="000000"/>
                </a:buClr>
                <a:buFont typeface="Arial"/>
                <a:buNone/>
              </a:pPr>
              <a:t>‹nº›</a:t>
            </a:fld>
            <a:endParaRPr sz="1200" b="1" kern="0">
              <a:solidFill>
                <a:srgbClr val="FD0000"/>
              </a:solidFill>
              <a:latin typeface="Josefin Sans"/>
              <a:ea typeface="Josefin Sans"/>
              <a:cs typeface="Josefin Sans"/>
              <a:sym typeface="Josefin Sans"/>
            </a:endParaRPr>
          </a:p>
        </p:txBody>
      </p:sp>
    </p:spTree>
    <p:extLst>
      <p:ext uri="{BB962C8B-B14F-4D97-AF65-F5344CB8AC3E}">
        <p14:creationId xmlns:p14="http://schemas.microsoft.com/office/powerpoint/2010/main" val="2273732898"/>
      </p:ext>
    </p:extLst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6">
  <p:cSld name="Title and text 6">
    <p:spTree>
      <p:nvGrpSpPr>
        <p:cNvPr id="1" name="Shape 2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4" name="Google Shape;274;p31"/>
          <p:cNvSpPr txBox="1">
            <a:spLocks noGrp="1"/>
          </p:cNvSpPr>
          <p:nvPr>
            <p:ph type="title"/>
          </p:nvPr>
        </p:nvSpPr>
        <p:spPr>
          <a:xfrm>
            <a:off x="991471" y="1002795"/>
            <a:ext cx="3044275" cy="900800"/>
          </a:xfrm>
          <a:prstGeom prst="rect">
            <a:avLst/>
          </a:prstGeom>
        </p:spPr>
        <p:txBody>
          <a:bodyPr spcFirstLastPara="1" wrap="square" lIns="102325" tIns="102325" rIns="102325" bIns="1023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Font typeface="Josefin Sans"/>
              <a:buNone/>
              <a:defRPr b="1">
                <a:solidFill>
                  <a:schemeClr val="accent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algn="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75" name="Google Shape;275;p31"/>
          <p:cNvSpPr txBox="1">
            <a:spLocks noGrp="1"/>
          </p:cNvSpPr>
          <p:nvPr>
            <p:ph type="subTitle" idx="1"/>
          </p:nvPr>
        </p:nvSpPr>
        <p:spPr>
          <a:xfrm>
            <a:off x="3390183" y="3421606"/>
            <a:ext cx="2624050" cy="14068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102325" tIns="0" rIns="102325" bIns="1023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 Medium"/>
                <a:ea typeface="Josefin Sans Medium"/>
                <a:cs typeface="Josefin Sans Medium"/>
                <a:sym typeface="Josefin Sans Medium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cxnSp>
        <p:nvCxnSpPr>
          <p:cNvPr id="276" name="Google Shape;276;p31"/>
          <p:cNvCxnSpPr/>
          <p:nvPr/>
        </p:nvCxnSpPr>
        <p:spPr>
          <a:xfrm>
            <a:off x="7021192" y="6146600"/>
            <a:ext cx="27560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77" name="Google Shape;277;p31"/>
          <p:cNvSpPr txBox="1"/>
          <p:nvPr/>
        </p:nvSpPr>
        <p:spPr>
          <a:xfrm>
            <a:off x="9143225" y="6146603"/>
            <a:ext cx="634075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2325" tIns="102325" rIns="102325" bIns="102325" anchor="t" anchorCtr="0">
            <a:noAutofit/>
          </a:bodyPr>
          <a:lstStyle/>
          <a:p>
            <a:pPr algn="r" defTabSz="1023432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200" b="1" kern="0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rPr>
              <a:pPr algn="r" defTabSz="1023432">
                <a:buClr>
                  <a:srgbClr val="000000"/>
                </a:buClr>
                <a:buFont typeface="Arial"/>
                <a:buNone/>
              </a:pPr>
              <a:t>‹nº›</a:t>
            </a:fld>
            <a:endParaRPr sz="1200" b="1" kern="0">
              <a:solidFill>
                <a:srgbClr val="FD0000"/>
              </a:solidFill>
              <a:latin typeface="Josefin Sans"/>
              <a:ea typeface="Josefin Sans"/>
              <a:cs typeface="Josefin Sans"/>
              <a:sym typeface="Josefin Sans"/>
            </a:endParaRPr>
          </a:p>
        </p:txBody>
      </p:sp>
    </p:spTree>
    <p:extLst>
      <p:ext uri="{BB962C8B-B14F-4D97-AF65-F5344CB8AC3E}">
        <p14:creationId xmlns:p14="http://schemas.microsoft.com/office/powerpoint/2010/main" val="1273698792"/>
      </p:ext>
    </p:extLst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4">
  <p:cSld name="Title and text 4">
    <p:spTree>
      <p:nvGrpSpPr>
        <p:cNvPr id="1" name="Shape 2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9" name="Google Shape;279;p32"/>
          <p:cNvSpPr txBox="1">
            <a:spLocks noGrp="1"/>
          </p:cNvSpPr>
          <p:nvPr>
            <p:ph type="title"/>
          </p:nvPr>
        </p:nvSpPr>
        <p:spPr>
          <a:xfrm>
            <a:off x="5730621" y="1002807"/>
            <a:ext cx="3044275" cy="2498000"/>
          </a:xfrm>
          <a:prstGeom prst="rect">
            <a:avLst/>
          </a:prstGeom>
        </p:spPr>
        <p:txBody>
          <a:bodyPr spcFirstLastPara="1" wrap="square" lIns="102325" tIns="102325" rIns="102325" bIns="102325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2800"/>
              <a:buFont typeface="Josefin Sans"/>
              <a:buNone/>
              <a:defRPr b="1"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algn="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80" name="Google Shape;280;p32"/>
          <p:cNvSpPr txBox="1">
            <a:spLocks noGrp="1"/>
          </p:cNvSpPr>
          <p:nvPr>
            <p:ph type="subTitle" idx="1"/>
          </p:nvPr>
        </p:nvSpPr>
        <p:spPr>
          <a:xfrm>
            <a:off x="6263049" y="3684939"/>
            <a:ext cx="2511925" cy="14540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102325" tIns="102325" rIns="102325" bIns="0" anchor="t" anchorCtr="0">
            <a:noAutofit/>
          </a:bodyPr>
          <a:lstStyle>
            <a:lvl1pPr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Josefin Sans"/>
              <a:buNone/>
              <a:defRPr sz="1600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2pPr>
            <a:lvl3pPr lvl="2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3pPr>
            <a:lvl4pPr lvl="3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4pPr>
            <a:lvl5pPr lvl="4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5pPr>
            <a:lvl6pPr lvl="5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6pPr>
            <a:lvl7pPr lvl="6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7pPr>
            <a:lvl8pPr lvl="7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8pPr>
            <a:lvl9pPr lvl="8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cxnSp>
        <p:nvCxnSpPr>
          <p:cNvPr id="281" name="Google Shape;281;p32"/>
          <p:cNvCxnSpPr/>
          <p:nvPr/>
        </p:nvCxnSpPr>
        <p:spPr>
          <a:xfrm>
            <a:off x="8979235" y="1220800"/>
            <a:ext cx="1950" cy="2108000"/>
          </a:xfrm>
          <a:prstGeom prst="straightConnector1">
            <a:avLst/>
          </a:prstGeom>
          <a:noFill/>
          <a:ln w="7620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82" name="Google Shape;282;p32"/>
          <p:cNvCxnSpPr/>
          <p:nvPr/>
        </p:nvCxnSpPr>
        <p:spPr>
          <a:xfrm>
            <a:off x="7021192" y="6146600"/>
            <a:ext cx="27560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83" name="Google Shape;283;p32"/>
          <p:cNvSpPr txBox="1"/>
          <p:nvPr/>
        </p:nvSpPr>
        <p:spPr>
          <a:xfrm>
            <a:off x="9143225" y="6146603"/>
            <a:ext cx="634075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2325" tIns="102325" rIns="102325" bIns="102325" anchor="t" anchorCtr="0">
            <a:noAutofit/>
          </a:bodyPr>
          <a:lstStyle/>
          <a:p>
            <a:pPr algn="r" defTabSz="1023432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200" b="1" kern="0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rPr>
              <a:pPr algn="r" defTabSz="1023432">
                <a:buClr>
                  <a:srgbClr val="000000"/>
                </a:buClr>
                <a:buFont typeface="Arial"/>
                <a:buNone/>
              </a:pPr>
              <a:t>‹nº›</a:t>
            </a:fld>
            <a:endParaRPr sz="1200" b="1" kern="0">
              <a:solidFill>
                <a:srgbClr val="FD0000"/>
              </a:solidFill>
              <a:latin typeface="Josefin Sans"/>
              <a:ea typeface="Josefin Sans"/>
              <a:cs typeface="Josefin Sans"/>
              <a:sym typeface="Josefin Sans"/>
            </a:endParaRPr>
          </a:p>
        </p:txBody>
      </p:sp>
    </p:spTree>
    <p:extLst>
      <p:ext uri="{BB962C8B-B14F-4D97-AF65-F5344CB8AC3E}">
        <p14:creationId xmlns:p14="http://schemas.microsoft.com/office/powerpoint/2010/main" val="1265888963"/>
      </p:ext>
    </p:extLst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5">
  <p:cSld name="Title and text 5">
    <p:spTree>
      <p:nvGrpSpPr>
        <p:cNvPr id="1" name="Shape 2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5" name="Google Shape;285;p33"/>
          <p:cNvSpPr txBox="1">
            <a:spLocks noGrp="1"/>
          </p:cNvSpPr>
          <p:nvPr>
            <p:ph type="title"/>
          </p:nvPr>
        </p:nvSpPr>
        <p:spPr>
          <a:xfrm>
            <a:off x="158952" y="6385521"/>
            <a:ext cx="3279575" cy="305600"/>
          </a:xfrm>
          <a:prstGeom prst="rect">
            <a:avLst/>
          </a:prstGeom>
        </p:spPr>
        <p:txBody>
          <a:bodyPr spcFirstLastPara="1" wrap="square" lIns="102325" tIns="0" rIns="102325" bIns="0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800"/>
              <a:buFont typeface="Josefin Sans"/>
              <a:buNone/>
              <a:defRPr sz="900" b="1"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9pPr>
          </a:lstStyle>
          <a:p>
            <a:endParaRPr/>
          </a:p>
        </p:txBody>
      </p:sp>
      <p:sp>
        <p:nvSpPr>
          <p:cNvPr id="286" name="Google Shape;286;p33"/>
          <p:cNvSpPr txBox="1">
            <a:spLocks noGrp="1"/>
          </p:cNvSpPr>
          <p:nvPr>
            <p:ph type="title" idx="2" hasCustomPrompt="1"/>
          </p:nvPr>
        </p:nvSpPr>
        <p:spPr>
          <a:xfrm>
            <a:off x="158952" y="6293135"/>
            <a:ext cx="1829750" cy="214000"/>
          </a:xfrm>
          <a:prstGeom prst="rect">
            <a:avLst/>
          </a:prstGeom>
        </p:spPr>
        <p:txBody>
          <a:bodyPr spcFirstLastPara="1" wrap="square" lIns="102325" tIns="0" rIns="102325" bIns="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900"/>
              <a:buFont typeface="Josefin Sans"/>
              <a:buNone/>
              <a:defRPr sz="2100" b="1">
                <a:solidFill>
                  <a:schemeClr val="accent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5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5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5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5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5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5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5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5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9pPr>
          </a:lstStyle>
          <a:p>
            <a:r>
              <a:t>xx%</a:t>
            </a:r>
          </a:p>
        </p:txBody>
      </p:sp>
      <p:cxnSp>
        <p:nvCxnSpPr>
          <p:cNvPr id="287" name="Google Shape;287;p33"/>
          <p:cNvCxnSpPr/>
          <p:nvPr/>
        </p:nvCxnSpPr>
        <p:spPr>
          <a:xfrm rot="10800000">
            <a:off x="261307" y="6145297"/>
            <a:ext cx="13104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88" name="Google Shape;288;p33"/>
          <p:cNvSpPr txBox="1">
            <a:spLocks noGrp="1"/>
          </p:cNvSpPr>
          <p:nvPr>
            <p:ph type="subTitle" idx="1"/>
          </p:nvPr>
        </p:nvSpPr>
        <p:spPr>
          <a:xfrm>
            <a:off x="3511788" y="2792387"/>
            <a:ext cx="4469400" cy="21160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102325" tIns="204680" rIns="102325" bIns="0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Josefin Sans Light"/>
              <a:buChar char="●"/>
              <a:defRPr sz="1800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289" name="Google Shape;289;p33"/>
          <p:cNvSpPr txBox="1">
            <a:spLocks noGrp="1"/>
          </p:cNvSpPr>
          <p:nvPr>
            <p:ph type="title" idx="3"/>
          </p:nvPr>
        </p:nvSpPr>
        <p:spPr>
          <a:xfrm>
            <a:off x="772660" y="635369"/>
            <a:ext cx="7540000" cy="763600"/>
          </a:xfrm>
          <a:prstGeom prst="rect">
            <a:avLst/>
          </a:prstGeom>
        </p:spPr>
        <p:txBody>
          <a:bodyPr spcFirstLastPara="1" wrap="square" lIns="102325" tIns="102325" rIns="102325" bIns="1023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Font typeface="Josefin Sans"/>
              <a:buNone/>
              <a:defRPr b="1"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cxnSp>
        <p:nvCxnSpPr>
          <p:cNvPr id="290" name="Google Shape;290;p33"/>
          <p:cNvCxnSpPr/>
          <p:nvPr/>
        </p:nvCxnSpPr>
        <p:spPr>
          <a:xfrm>
            <a:off x="7021192" y="6146600"/>
            <a:ext cx="27560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91" name="Google Shape;291;p33"/>
          <p:cNvSpPr txBox="1"/>
          <p:nvPr/>
        </p:nvSpPr>
        <p:spPr>
          <a:xfrm>
            <a:off x="9143225" y="6146603"/>
            <a:ext cx="634075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2325" tIns="102325" rIns="102325" bIns="102325" anchor="t" anchorCtr="0">
            <a:noAutofit/>
          </a:bodyPr>
          <a:lstStyle/>
          <a:p>
            <a:pPr algn="r" defTabSz="1023432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200" b="1" kern="0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rPr>
              <a:pPr algn="r" defTabSz="1023432">
                <a:buClr>
                  <a:srgbClr val="000000"/>
                </a:buClr>
                <a:buFont typeface="Arial"/>
                <a:buNone/>
              </a:pPr>
              <a:t>‹nº›</a:t>
            </a:fld>
            <a:endParaRPr sz="1200" b="1" kern="0">
              <a:solidFill>
                <a:srgbClr val="FD0000"/>
              </a:solidFill>
              <a:latin typeface="Josefin Sans"/>
              <a:ea typeface="Josefin Sans"/>
              <a:cs typeface="Josefin Sans"/>
              <a:sym typeface="Josefin Sans"/>
            </a:endParaRPr>
          </a:p>
        </p:txBody>
      </p:sp>
    </p:spTree>
    <p:extLst>
      <p:ext uri="{BB962C8B-B14F-4D97-AF65-F5344CB8AC3E}">
        <p14:creationId xmlns:p14="http://schemas.microsoft.com/office/powerpoint/2010/main" val="1227934265"/>
      </p:ext>
    </p:extLst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7">
  <p:cSld name="Title and text 7">
    <p:spTree>
      <p:nvGrpSpPr>
        <p:cNvPr id="1" name="Shape 2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3" name="Google Shape;293;p34"/>
          <p:cNvSpPr txBox="1">
            <a:spLocks noGrp="1"/>
          </p:cNvSpPr>
          <p:nvPr>
            <p:ph type="subTitle" idx="1"/>
          </p:nvPr>
        </p:nvSpPr>
        <p:spPr>
          <a:xfrm>
            <a:off x="1103402" y="1943066"/>
            <a:ext cx="7404150" cy="326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2325" tIns="204680" rIns="102325" bIns="0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 sz="1500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294" name="Google Shape;294;p34"/>
          <p:cNvSpPr txBox="1">
            <a:spLocks noGrp="1"/>
          </p:cNvSpPr>
          <p:nvPr>
            <p:ph type="title"/>
          </p:nvPr>
        </p:nvSpPr>
        <p:spPr>
          <a:xfrm>
            <a:off x="772660" y="635369"/>
            <a:ext cx="7540000" cy="763600"/>
          </a:xfrm>
          <a:prstGeom prst="rect">
            <a:avLst/>
          </a:prstGeom>
        </p:spPr>
        <p:txBody>
          <a:bodyPr spcFirstLastPara="1" wrap="square" lIns="102325" tIns="102325" rIns="102325" bIns="1023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Font typeface="Josefin Sans"/>
              <a:buNone/>
              <a:defRPr b="1"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cxnSp>
        <p:nvCxnSpPr>
          <p:cNvPr id="295" name="Google Shape;295;p34"/>
          <p:cNvCxnSpPr/>
          <p:nvPr/>
        </p:nvCxnSpPr>
        <p:spPr>
          <a:xfrm>
            <a:off x="7021192" y="6146600"/>
            <a:ext cx="27560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96" name="Google Shape;296;p34"/>
          <p:cNvSpPr txBox="1"/>
          <p:nvPr/>
        </p:nvSpPr>
        <p:spPr>
          <a:xfrm>
            <a:off x="9143225" y="6146603"/>
            <a:ext cx="634075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2325" tIns="102325" rIns="102325" bIns="102325" anchor="t" anchorCtr="0">
            <a:noAutofit/>
          </a:bodyPr>
          <a:lstStyle/>
          <a:p>
            <a:pPr algn="r" defTabSz="1023432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200" b="1" kern="0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rPr>
              <a:pPr algn="r" defTabSz="1023432">
                <a:buClr>
                  <a:srgbClr val="000000"/>
                </a:buClr>
                <a:buFont typeface="Arial"/>
                <a:buNone/>
              </a:pPr>
              <a:t>‹nº›</a:t>
            </a:fld>
            <a:endParaRPr sz="1200" b="1" kern="0">
              <a:solidFill>
                <a:srgbClr val="FD0000"/>
              </a:solidFill>
              <a:latin typeface="Josefin Sans"/>
              <a:ea typeface="Josefin Sans"/>
              <a:cs typeface="Josefin Sans"/>
              <a:sym typeface="Josefin Sans"/>
            </a:endParaRPr>
          </a:p>
        </p:txBody>
      </p:sp>
    </p:spTree>
    <p:extLst>
      <p:ext uri="{BB962C8B-B14F-4D97-AF65-F5344CB8AC3E}">
        <p14:creationId xmlns:p14="http://schemas.microsoft.com/office/powerpoint/2010/main" val="3158942901"/>
      </p:ext>
    </p:extLst>
  </p:cSld>
  <p:clrMapOvr>
    <a:masterClrMapping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hanks">
  <p:cSld name="Thanks">
    <p:spTree>
      <p:nvGrpSpPr>
        <p:cNvPr id="1" name="Shape 2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8" name="Google Shape;298;p35"/>
          <p:cNvSpPr txBox="1">
            <a:spLocks noGrp="1"/>
          </p:cNvSpPr>
          <p:nvPr>
            <p:ph type="ctrTitle"/>
          </p:nvPr>
        </p:nvSpPr>
        <p:spPr>
          <a:xfrm>
            <a:off x="772660" y="1543022"/>
            <a:ext cx="5865600" cy="940400"/>
          </a:xfrm>
          <a:prstGeom prst="rect">
            <a:avLst/>
          </a:prstGeom>
        </p:spPr>
        <p:txBody>
          <a:bodyPr spcFirstLastPara="1" wrap="square" lIns="102325" tIns="88649" rIns="102325" bIns="1023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5200"/>
              <a:buNone/>
              <a:defRPr sz="5900"/>
            </a:lvl1pPr>
            <a:lvl2pPr lvl="1" rtl="0">
              <a:spcBef>
                <a:spcPts val="0"/>
              </a:spcBef>
              <a:spcAft>
                <a:spcPts val="0"/>
              </a:spcAft>
              <a:buSzPts val="5200"/>
              <a:buNone/>
              <a:defRPr sz="5900"/>
            </a:lvl2pPr>
            <a:lvl3pPr lvl="2" rtl="0">
              <a:spcBef>
                <a:spcPts val="0"/>
              </a:spcBef>
              <a:spcAft>
                <a:spcPts val="0"/>
              </a:spcAft>
              <a:buSzPts val="5200"/>
              <a:buNone/>
              <a:defRPr sz="5900"/>
            </a:lvl3pPr>
            <a:lvl4pPr lvl="3" rtl="0">
              <a:spcBef>
                <a:spcPts val="0"/>
              </a:spcBef>
              <a:spcAft>
                <a:spcPts val="0"/>
              </a:spcAft>
              <a:buSzPts val="5200"/>
              <a:buNone/>
              <a:defRPr sz="5900"/>
            </a:lvl4pPr>
            <a:lvl5pPr lvl="4" rtl="0">
              <a:spcBef>
                <a:spcPts val="0"/>
              </a:spcBef>
              <a:spcAft>
                <a:spcPts val="0"/>
              </a:spcAft>
              <a:buSzPts val="5200"/>
              <a:buNone/>
              <a:defRPr sz="5900"/>
            </a:lvl5pPr>
            <a:lvl6pPr lvl="5" rtl="0">
              <a:spcBef>
                <a:spcPts val="0"/>
              </a:spcBef>
              <a:spcAft>
                <a:spcPts val="0"/>
              </a:spcAft>
              <a:buSzPts val="5200"/>
              <a:buNone/>
              <a:defRPr sz="5900"/>
            </a:lvl6pPr>
            <a:lvl7pPr lvl="6" rtl="0">
              <a:spcBef>
                <a:spcPts val="0"/>
              </a:spcBef>
              <a:spcAft>
                <a:spcPts val="0"/>
              </a:spcAft>
              <a:buSzPts val="5200"/>
              <a:buNone/>
              <a:defRPr sz="5900"/>
            </a:lvl7pPr>
            <a:lvl8pPr lvl="7" rtl="0">
              <a:spcBef>
                <a:spcPts val="0"/>
              </a:spcBef>
              <a:spcAft>
                <a:spcPts val="0"/>
              </a:spcAft>
              <a:buSzPts val="5200"/>
              <a:buNone/>
              <a:defRPr sz="5900"/>
            </a:lvl8pPr>
            <a:lvl9pPr lvl="8" rtl="0">
              <a:spcBef>
                <a:spcPts val="0"/>
              </a:spcBef>
              <a:spcAft>
                <a:spcPts val="0"/>
              </a:spcAft>
              <a:buSzPts val="5200"/>
              <a:buNone/>
              <a:defRPr sz="5900"/>
            </a:lvl9pPr>
          </a:lstStyle>
          <a:p>
            <a:endParaRPr/>
          </a:p>
        </p:txBody>
      </p:sp>
      <p:sp>
        <p:nvSpPr>
          <p:cNvPr id="299" name="Google Shape;299;p35"/>
          <p:cNvSpPr txBox="1">
            <a:spLocks noGrp="1"/>
          </p:cNvSpPr>
          <p:nvPr>
            <p:ph type="subTitle" idx="1"/>
          </p:nvPr>
        </p:nvSpPr>
        <p:spPr>
          <a:xfrm>
            <a:off x="779729" y="2738507"/>
            <a:ext cx="3585075" cy="169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2325" tIns="102325" rIns="102325" bIns="1023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 sz="1800">
                <a:solidFill>
                  <a:schemeClr val="dk2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200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200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200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200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200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200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200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200"/>
            </a:lvl9pPr>
          </a:lstStyle>
          <a:p>
            <a:endParaRPr/>
          </a:p>
        </p:txBody>
      </p:sp>
      <p:sp>
        <p:nvSpPr>
          <p:cNvPr id="300" name="Google Shape;300;p35"/>
          <p:cNvSpPr txBox="1"/>
          <p:nvPr/>
        </p:nvSpPr>
        <p:spPr>
          <a:xfrm>
            <a:off x="780027" y="5066500"/>
            <a:ext cx="2679625" cy="61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2325" tIns="102325" rIns="102325" bIns="102325" anchor="t" anchorCtr="0">
            <a:noAutofit/>
          </a:bodyPr>
          <a:lstStyle/>
          <a:p>
            <a:pPr defTabSz="1023432">
              <a:spcBef>
                <a:spcPts val="338"/>
              </a:spcBef>
              <a:buClr>
                <a:srgbClr val="000000"/>
              </a:buClr>
              <a:buFont typeface="Arial"/>
              <a:buNone/>
            </a:pPr>
            <a:r>
              <a:rPr lang="en" sz="1100" kern="0">
                <a:solidFill>
                  <a:srgbClr val="595959"/>
                </a:solidFill>
                <a:latin typeface="Josefin Sans Light"/>
                <a:ea typeface="Josefin Sans Light"/>
                <a:cs typeface="Josefin Sans Light"/>
                <a:sym typeface="Josefin Sans Light"/>
              </a:rPr>
              <a:t>CREDITS: This presentation template was created by </a:t>
            </a:r>
            <a:r>
              <a:rPr lang="en" sz="1100" b="1" kern="0">
                <a:solidFill>
                  <a:srgbClr val="595959"/>
                </a:solidFill>
                <a:uFill>
                  <a:noFill/>
                </a:uFill>
                <a:latin typeface="Josefin Sans"/>
                <a:ea typeface="Josefin Sans"/>
                <a:cs typeface="Josefin Sans"/>
                <a:sym typeface="Josefin Sans"/>
                <a:hlinkClick r:id="rId2">
                  <a:extLst>
                    <a:ext uri="{A12FA001-AC4F-418D-AE19-62706E023703}">
                      <ahyp:hlinkClr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val="tx"/>
                    </a:ext>
                  </a:extLst>
                </a:hlinkClick>
              </a:rPr>
              <a:t>Slidesgo</a:t>
            </a:r>
            <a:r>
              <a:rPr lang="en" sz="1100" kern="0">
                <a:solidFill>
                  <a:srgbClr val="595959"/>
                </a:solidFill>
                <a:latin typeface="Josefin Sans Light"/>
                <a:ea typeface="Josefin Sans Light"/>
                <a:cs typeface="Josefin Sans Light"/>
                <a:sym typeface="Josefin Sans Light"/>
              </a:rPr>
              <a:t>, including icons by </a:t>
            </a:r>
            <a:r>
              <a:rPr lang="en" sz="1100" b="1" kern="0">
                <a:solidFill>
                  <a:srgbClr val="595959"/>
                </a:solidFill>
                <a:uFill>
                  <a:noFill/>
                </a:uFill>
                <a:latin typeface="Josefin Sans"/>
                <a:ea typeface="Josefin Sans"/>
                <a:cs typeface="Josefin Sans"/>
                <a:sym typeface="Josefin Sans"/>
                <a:hlinkClick r:id="rId3">
                  <a:extLst>
                    <a:ext uri="{A12FA001-AC4F-418D-AE19-62706E023703}">
                      <ahyp:hlinkClr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val="tx"/>
                    </a:ext>
                  </a:extLst>
                </a:hlinkClick>
              </a:rPr>
              <a:t>Flaticon</a:t>
            </a:r>
            <a:r>
              <a:rPr lang="en" sz="1100" kern="0">
                <a:solidFill>
                  <a:srgbClr val="595959"/>
                </a:solidFill>
                <a:latin typeface="Josefin Sans Light"/>
                <a:ea typeface="Josefin Sans Light"/>
                <a:cs typeface="Josefin Sans Light"/>
                <a:sym typeface="Josefin Sans Light"/>
              </a:rPr>
              <a:t>, and infographics &amp; images by </a:t>
            </a:r>
            <a:r>
              <a:rPr lang="en" sz="1100" b="1" kern="0">
                <a:solidFill>
                  <a:srgbClr val="595959"/>
                </a:solidFill>
                <a:uFill>
                  <a:noFill/>
                </a:uFill>
                <a:latin typeface="Josefin Sans"/>
                <a:ea typeface="Josefin Sans"/>
                <a:cs typeface="Josefin Sans"/>
                <a:sym typeface="Josefin Sans"/>
                <a:hlinkClick r:id="rId4">
                  <a:extLst>
                    <a:ext uri="{A12FA001-AC4F-418D-AE19-62706E023703}">
                      <ahyp:hlinkClr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val="tx"/>
                    </a:ext>
                  </a:extLst>
                </a:hlinkClick>
              </a:rPr>
              <a:t>Freepik</a:t>
            </a:r>
            <a:r>
              <a:rPr lang="en" sz="1100" kern="0">
                <a:solidFill>
                  <a:srgbClr val="595959"/>
                </a:solidFill>
                <a:latin typeface="Josefin Sans Light"/>
                <a:ea typeface="Josefin Sans Light"/>
                <a:cs typeface="Josefin Sans Light"/>
                <a:sym typeface="Josefin Sans Light"/>
              </a:rPr>
              <a:t>. </a:t>
            </a:r>
            <a:endParaRPr sz="1100" kern="0">
              <a:solidFill>
                <a:srgbClr val="595959"/>
              </a:solidFill>
              <a:latin typeface="Josefin Sans Light"/>
              <a:ea typeface="Josefin Sans Light"/>
              <a:cs typeface="Josefin Sans Light"/>
              <a:sym typeface="Josefin Sans Light"/>
            </a:endParaRPr>
          </a:p>
        </p:txBody>
      </p:sp>
      <p:cxnSp>
        <p:nvCxnSpPr>
          <p:cNvPr id="301" name="Google Shape;301;p35"/>
          <p:cNvCxnSpPr/>
          <p:nvPr/>
        </p:nvCxnSpPr>
        <p:spPr>
          <a:xfrm>
            <a:off x="587465" y="1011000"/>
            <a:ext cx="0" cy="3961200"/>
          </a:xfrm>
          <a:prstGeom prst="straightConnector1">
            <a:avLst/>
          </a:prstGeom>
          <a:noFill/>
          <a:ln w="11430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</p:spTree>
    <p:extLst>
      <p:ext uri="{BB962C8B-B14F-4D97-AF65-F5344CB8AC3E}">
        <p14:creationId xmlns:p14="http://schemas.microsoft.com/office/powerpoint/2010/main" val="1277674296"/>
      </p:ext>
    </p:extLst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">
  <p:cSld name="Background">
    <p:spTree>
      <p:nvGrpSpPr>
        <p:cNvPr id="1" name="Shape 3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3" name="Google Shape;303;p36"/>
          <p:cNvSpPr/>
          <p:nvPr/>
        </p:nvSpPr>
        <p:spPr>
          <a:xfrm>
            <a:off x="7021192" y="-52800"/>
            <a:ext cx="2926300" cy="3383200"/>
          </a:xfrm>
          <a:prstGeom prst="rect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02325" tIns="102325" rIns="102325" bIns="102325" anchor="ctr" anchorCtr="0">
            <a:noAutofit/>
          </a:bodyPr>
          <a:lstStyle/>
          <a:p>
            <a:pPr defTabSz="1023432">
              <a:buClr>
                <a:srgbClr val="000000"/>
              </a:buClr>
              <a:buFont typeface="Arial"/>
              <a:buNone/>
            </a:pPr>
            <a:endParaRPr sz="1600" kern="0">
              <a:solidFill>
                <a:srgbClr val="FD0000"/>
              </a:solidFill>
              <a:cs typeface="Arial"/>
              <a:sym typeface="Arial"/>
            </a:endParaRPr>
          </a:p>
        </p:txBody>
      </p:sp>
      <p:cxnSp>
        <p:nvCxnSpPr>
          <p:cNvPr id="304" name="Google Shape;304;p36"/>
          <p:cNvCxnSpPr/>
          <p:nvPr/>
        </p:nvCxnSpPr>
        <p:spPr>
          <a:xfrm>
            <a:off x="568994" y="588669"/>
            <a:ext cx="0" cy="3614000"/>
          </a:xfrm>
          <a:prstGeom prst="straightConnector1">
            <a:avLst/>
          </a:prstGeom>
          <a:noFill/>
          <a:ln w="7620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05" name="Google Shape;305;p36"/>
          <p:cNvCxnSpPr/>
          <p:nvPr/>
        </p:nvCxnSpPr>
        <p:spPr>
          <a:xfrm>
            <a:off x="7021192" y="6146600"/>
            <a:ext cx="27560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</p:spTree>
    <p:extLst>
      <p:ext uri="{BB962C8B-B14F-4D97-AF65-F5344CB8AC3E}">
        <p14:creationId xmlns:p14="http://schemas.microsoft.com/office/powerpoint/2010/main" val="2007187703"/>
      </p:ext>
    </p:extLst>
  </p:cSld>
  <p:clrMapOvr>
    <a:masterClrMapping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1">
  <p:cSld name="Background 1">
    <p:spTree>
      <p:nvGrpSpPr>
        <p:cNvPr id="1" name="Shape 3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" name="Google Shape;307;p37"/>
          <p:cNvSpPr/>
          <p:nvPr/>
        </p:nvSpPr>
        <p:spPr>
          <a:xfrm>
            <a:off x="-172548" y="2084400"/>
            <a:ext cx="1724125" cy="5282800"/>
          </a:xfrm>
          <a:prstGeom prst="rect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02325" tIns="102325" rIns="102325" bIns="102325" anchor="ctr" anchorCtr="0">
            <a:noAutofit/>
          </a:bodyPr>
          <a:lstStyle/>
          <a:p>
            <a:pPr defTabSz="1023432">
              <a:buClr>
                <a:srgbClr val="000000"/>
              </a:buClr>
              <a:buFont typeface="Arial"/>
              <a:buNone/>
            </a:pPr>
            <a:endParaRPr sz="1600" kern="0">
              <a:solidFill>
                <a:srgbClr val="FD0000"/>
              </a:solidFill>
              <a:cs typeface="Arial"/>
              <a:sym typeface="Arial"/>
            </a:endParaRPr>
          </a:p>
        </p:txBody>
      </p:sp>
      <p:cxnSp>
        <p:nvCxnSpPr>
          <p:cNvPr id="308" name="Google Shape;308;p37"/>
          <p:cNvCxnSpPr/>
          <p:nvPr/>
        </p:nvCxnSpPr>
        <p:spPr>
          <a:xfrm rot="10800000">
            <a:off x="1068952" y="1770200"/>
            <a:ext cx="482625" cy="0"/>
          </a:xfrm>
          <a:prstGeom prst="straightConnector1">
            <a:avLst/>
          </a:prstGeom>
          <a:noFill/>
          <a:ln w="7620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09" name="Google Shape;309;p37"/>
          <p:cNvCxnSpPr/>
          <p:nvPr/>
        </p:nvCxnSpPr>
        <p:spPr>
          <a:xfrm>
            <a:off x="7021192" y="6146600"/>
            <a:ext cx="27560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</p:spTree>
    <p:extLst>
      <p:ext uri="{BB962C8B-B14F-4D97-AF65-F5344CB8AC3E}">
        <p14:creationId xmlns:p14="http://schemas.microsoft.com/office/powerpoint/2010/main" val="3079006655"/>
      </p:ext>
    </p:extLst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 slide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2"/>
          <p:cNvSpPr txBox="1">
            <a:spLocks noGrp="1"/>
          </p:cNvSpPr>
          <p:nvPr>
            <p:ph type="ctrTitle"/>
          </p:nvPr>
        </p:nvSpPr>
        <p:spPr>
          <a:xfrm>
            <a:off x="969042" y="784802"/>
            <a:ext cx="5842200" cy="2644400"/>
          </a:xfrm>
          <a:prstGeom prst="rect">
            <a:avLst/>
          </a:prstGeom>
        </p:spPr>
        <p:txBody>
          <a:bodyPr spcFirstLastPara="1" wrap="square" lIns="102333" tIns="225123" rIns="102333" bIns="102333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Font typeface="Josefin Sans"/>
              <a:buNone/>
              <a:defRPr sz="5900" b="1"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900">
                <a:solidFill>
                  <a:srgbClr val="191919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900">
                <a:solidFill>
                  <a:srgbClr val="191919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900">
                <a:solidFill>
                  <a:srgbClr val="191919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900">
                <a:solidFill>
                  <a:srgbClr val="191919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900">
                <a:solidFill>
                  <a:srgbClr val="191919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900">
                <a:solidFill>
                  <a:srgbClr val="191919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900">
                <a:solidFill>
                  <a:srgbClr val="191919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900">
                <a:solidFill>
                  <a:srgbClr val="191919"/>
                </a:solidFill>
              </a:defRPr>
            </a:lvl9pPr>
          </a:lstStyle>
          <a:p>
            <a:endParaRPr/>
          </a:p>
        </p:txBody>
      </p:sp>
      <p:sp>
        <p:nvSpPr>
          <p:cNvPr id="10" name="Google Shape;10;p2"/>
          <p:cNvSpPr txBox="1">
            <a:spLocks noGrp="1"/>
          </p:cNvSpPr>
          <p:nvPr>
            <p:ph type="subTitle" idx="1"/>
          </p:nvPr>
        </p:nvSpPr>
        <p:spPr>
          <a:xfrm>
            <a:off x="969046" y="3332439"/>
            <a:ext cx="3613675" cy="105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2333" tIns="102333" rIns="102333" bIns="102333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Josefin Sans Light"/>
              <a:buNone/>
              <a:defRPr sz="2000" b="1">
                <a:solidFill>
                  <a:schemeClr val="dk2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0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0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0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0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0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0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0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000"/>
            </a:lvl9pPr>
          </a:lstStyle>
          <a:p>
            <a:endParaRPr/>
          </a:p>
        </p:txBody>
      </p:sp>
      <p:cxnSp>
        <p:nvCxnSpPr>
          <p:cNvPr id="11" name="Google Shape;11;p2"/>
          <p:cNvCxnSpPr/>
          <p:nvPr/>
        </p:nvCxnSpPr>
        <p:spPr>
          <a:xfrm>
            <a:off x="587465" y="1011000"/>
            <a:ext cx="0" cy="3838000"/>
          </a:xfrm>
          <a:prstGeom prst="straightConnector1">
            <a:avLst/>
          </a:prstGeom>
          <a:noFill/>
          <a:ln w="11430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" name="Google Shape;12;p2"/>
          <p:cNvCxnSpPr/>
          <p:nvPr/>
        </p:nvCxnSpPr>
        <p:spPr>
          <a:xfrm>
            <a:off x="7021192" y="6146600"/>
            <a:ext cx="27560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</p:spTree>
    <p:extLst>
      <p:ext uri="{BB962C8B-B14F-4D97-AF65-F5344CB8AC3E}">
        <p14:creationId xmlns:p14="http://schemas.microsoft.com/office/powerpoint/2010/main" val="819101852"/>
      </p:ext>
    </p:extLst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 header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>
            <a:spLocks noGrp="1"/>
          </p:cNvSpPr>
          <p:nvPr>
            <p:ph type="title"/>
          </p:nvPr>
        </p:nvSpPr>
        <p:spPr>
          <a:xfrm>
            <a:off x="1002896" y="2840884"/>
            <a:ext cx="3437850" cy="1472800"/>
          </a:xfrm>
          <a:prstGeom prst="rect">
            <a:avLst/>
          </a:prstGeom>
        </p:spPr>
        <p:txBody>
          <a:bodyPr spcFirstLastPara="1" wrap="square" lIns="102333" tIns="102333" rIns="102333" bIns="102333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600"/>
              <a:buFont typeface="Josefin Sans"/>
              <a:buNone/>
              <a:defRPr sz="4100" b="1"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9pPr>
          </a:lstStyle>
          <a:p>
            <a:endParaRPr/>
          </a:p>
        </p:txBody>
      </p:sp>
      <p:sp>
        <p:nvSpPr>
          <p:cNvPr id="15" name="Google Shape;15;p3"/>
          <p:cNvSpPr txBox="1">
            <a:spLocks noGrp="1"/>
          </p:cNvSpPr>
          <p:nvPr>
            <p:ph type="title" idx="2" hasCustomPrompt="1"/>
          </p:nvPr>
        </p:nvSpPr>
        <p:spPr>
          <a:xfrm>
            <a:off x="1002898" y="2187371"/>
            <a:ext cx="1867775" cy="1122400"/>
          </a:xfrm>
          <a:prstGeom prst="rect">
            <a:avLst/>
          </a:prstGeom>
        </p:spPr>
        <p:txBody>
          <a:bodyPr spcFirstLastPara="1" wrap="square" lIns="102333" tIns="0" rIns="102333" bIns="102333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6000"/>
              <a:buFont typeface="Josefin Sans"/>
              <a:buNone/>
              <a:defRPr sz="6800" b="1">
                <a:solidFill>
                  <a:schemeClr val="accent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6000"/>
              <a:buFont typeface="Josefin Sans"/>
              <a:buNone/>
              <a:defRPr sz="68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6000"/>
              <a:buFont typeface="Josefin Sans"/>
              <a:buNone/>
              <a:defRPr sz="68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6000"/>
              <a:buFont typeface="Josefin Sans"/>
              <a:buNone/>
              <a:defRPr sz="68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6000"/>
              <a:buFont typeface="Josefin Sans"/>
              <a:buNone/>
              <a:defRPr sz="68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6000"/>
              <a:buFont typeface="Josefin Sans"/>
              <a:buNone/>
              <a:defRPr sz="68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6000"/>
              <a:buFont typeface="Josefin Sans"/>
              <a:buNone/>
              <a:defRPr sz="68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6000"/>
              <a:buFont typeface="Josefin Sans"/>
              <a:buNone/>
              <a:defRPr sz="68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6000"/>
              <a:buFont typeface="Josefin Sans"/>
              <a:buNone/>
              <a:defRPr sz="68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9pPr>
          </a:lstStyle>
          <a:p>
            <a:r>
              <a:t>xx%</a:t>
            </a:r>
          </a:p>
        </p:txBody>
      </p:sp>
      <p:sp>
        <p:nvSpPr>
          <p:cNvPr id="16" name="Google Shape;16;p3"/>
          <p:cNvSpPr txBox="1">
            <a:spLocks noGrp="1"/>
          </p:cNvSpPr>
          <p:nvPr>
            <p:ph type="subTitle" idx="1"/>
          </p:nvPr>
        </p:nvSpPr>
        <p:spPr>
          <a:xfrm>
            <a:off x="1002898" y="4628537"/>
            <a:ext cx="3279575" cy="74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2333" tIns="102333" rIns="102333" bIns="102333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Josefin Sans Light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cxnSp>
        <p:nvCxnSpPr>
          <p:cNvPr id="17" name="Google Shape;17;p3"/>
          <p:cNvCxnSpPr/>
          <p:nvPr/>
        </p:nvCxnSpPr>
        <p:spPr>
          <a:xfrm>
            <a:off x="587465" y="2166935"/>
            <a:ext cx="0" cy="3948400"/>
          </a:xfrm>
          <a:prstGeom prst="straightConnector1">
            <a:avLst/>
          </a:prstGeom>
          <a:noFill/>
          <a:ln w="7620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8" name="Google Shape;18;p3"/>
          <p:cNvCxnSpPr/>
          <p:nvPr/>
        </p:nvCxnSpPr>
        <p:spPr>
          <a:xfrm>
            <a:off x="7021192" y="6146600"/>
            <a:ext cx="27560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9" name="Google Shape;19;p3"/>
          <p:cNvSpPr txBox="1"/>
          <p:nvPr/>
        </p:nvSpPr>
        <p:spPr>
          <a:xfrm>
            <a:off x="9143225" y="6146603"/>
            <a:ext cx="634075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2333" tIns="102333" rIns="102333" bIns="102333" anchor="t" anchorCtr="0">
            <a:noAutofit/>
          </a:bodyPr>
          <a:lstStyle/>
          <a:p>
            <a:pPr algn="r" defTabSz="1023510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200" b="1" kern="0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rPr>
              <a:pPr algn="r" defTabSz="1023510">
                <a:buClr>
                  <a:srgbClr val="000000"/>
                </a:buClr>
                <a:buFont typeface="Arial"/>
                <a:buNone/>
              </a:pPr>
              <a:t>‹nº›</a:t>
            </a:fld>
            <a:endParaRPr sz="1200" b="1" kern="0">
              <a:solidFill>
                <a:srgbClr val="FD0000"/>
              </a:solidFill>
              <a:latin typeface="Josefin Sans"/>
              <a:ea typeface="Josefin Sans"/>
              <a:cs typeface="Josefin Sans"/>
              <a:sym typeface="Josefin Sans"/>
            </a:endParaRPr>
          </a:p>
        </p:txBody>
      </p:sp>
    </p:spTree>
    <p:extLst>
      <p:ext uri="{BB962C8B-B14F-4D97-AF65-F5344CB8AC3E}">
        <p14:creationId xmlns:p14="http://schemas.microsoft.com/office/powerpoint/2010/main" val="223050683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 1">
  <p:cSld name="Section header 1">
    <p:spTree>
      <p:nvGrpSpPr>
        <p:cNvPr id="1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Google Shape;110;p15"/>
          <p:cNvSpPr txBox="1">
            <a:spLocks noGrp="1"/>
          </p:cNvSpPr>
          <p:nvPr>
            <p:ph type="title"/>
          </p:nvPr>
        </p:nvSpPr>
        <p:spPr>
          <a:xfrm>
            <a:off x="5733000" y="2950409"/>
            <a:ext cx="3437850" cy="744400"/>
          </a:xfrm>
          <a:prstGeom prst="rect">
            <a:avLst/>
          </a:prstGeom>
        </p:spPr>
        <p:txBody>
          <a:bodyPr spcFirstLastPara="1" wrap="square" lIns="102161" tIns="102161" rIns="102161" bIns="102161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600"/>
              <a:buFont typeface="Josefin Sans"/>
              <a:buNone/>
              <a:defRPr b="1"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9pPr>
          </a:lstStyle>
          <a:p>
            <a:endParaRPr/>
          </a:p>
        </p:txBody>
      </p:sp>
      <p:sp>
        <p:nvSpPr>
          <p:cNvPr id="111" name="Google Shape;111;p15"/>
          <p:cNvSpPr txBox="1">
            <a:spLocks noGrp="1"/>
          </p:cNvSpPr>
          <p:nvPr>
            <p:ph type="title" idx="2" hasCustomPrompt="1"/>
          </p:nvPr>
        </p:nvSpPr>
        <p:spPr>
          <a:xfrm>
            <a:off x="5733001" y="2166935"/>
            <a:ext cx="1867775" cy="1122400"/>
          </a:xfrm>
          <a:prstGeom prst="rect">
            <a:avLst/>
          </a:prstGeom>
        </p:spPr>
        <p:txBody>
          <a:bodyPr spcFirstLastPara="1" wrap="square" lIns="102161" tIns="0" rIns="102161" bIns="102161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6000"/>
              <a:buFont typeface="Josefin Sans"/>
              <a:buNone/>
              <a:defRPr sz="6800" b="1">
                <a:solidFill>
                  <a:schemeClr val="accent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6000"/>
              <a:buFont typeface="Josefin Sans"/>
              <a:buNone/>
              <a:defRPr sz="68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6000"/>
              <a:buFont typeface="Josefin Sans"/>
              <a:buNone/>
              <a:defRPr sz="68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6000"/>
              <a:buFont typeface="Josefin Sans"/>
              <a:buNone/>
              <a:defRPr sz="68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6000"/>
              <a:buFont typeface="Josefin Sans"/>
              <a:buNone/>
              <a:defRPr sz="68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6000"/>
              <a:buFont typeface="Josefin Sans"/>
              <a:buNone/>
              <a:defRPr sz="68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6000"/>
              <a:buFont typeface="Josefin Sans"/>
              <a:buNone/>
              <a:defRPr sz="68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6000"/>
              <a:buFont typeface="Josefin Sans"/>
              <a:buNone/>
              <a:defRPr sz="68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6000"/>
              <a:buFont typeface="Josefin Sans"/>
              <a:buNone/>
              <a:defRPr sz="68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9pPr>
          </a:lstStyle>
          <a:p>
            <a:r>
              <a:t>xx%</a:t>
            </a:r>
          </a:p>
        </p:txBody>
      </p:sp>
      <p:sp>
        <p:nvSpPr>
          <p:cNvPr id="112" name="Google Shape;112;p15"/>
          <p:cNvSpPr txBox="1">
            <a:spLocks noGrp="1"/>
          </p:cNvSpPr>
          <p:nvPr>
            <p:ph type="subTitle" idx="1"/>
          </p:nvPr>
        </p:nvSpPr>
        <p:spPr>
          <a:xfrm>
            <a:off x="5733000" y="4607771"/>
            <a:ext cx="3279575" cy="74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2161" tIns="102161" rIns="102161" bIns="102161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Josefin Sans Light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cxnSp>
        <p:nvCxnSpPr>
          <p:cNvPr id="113" name="Google Shape;113;p15"/>
          <p:cNvCxnSpPr/>
          <p:nvPr/>
        </p:nvCxnSpPr>
        <p:spPr>
          <a:xfrm>
            <a:off x="7021192" y="6146600"/>
            <a:ext cx="27560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14" name="Google Shape;114;p15"/>
          <p:cNvSpPr txBox="1"/>
          <p:nvPr/>
        </p:nvSpPr>
        <p:spPr>
          <a:xfrm>
            <a:off x="9143225" y="6146603"/>
            <a:ext cx="634075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2161" tIns="102161" rIns="102161" bIns="102161" anchor="t" anchorCtr="0">
            <a:noAutofit/>
          </a:bodyPr>
          <a:lstStyle/>
          <a:p>
            <a:pPr algn="r" defTabSz="1021790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200" b="1" kern="0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rPr>
              <a:pPr algn="r" defTabSz="1021790">
                <a:buClr>
                  <a:srgbClr val="000000"/>
                </a:buClr>
                <a:buFont typeface="Arial"/>
                <a:buNone/>
              </a:pPr>
              <a:t>‹nº›</a:t>
            </a:fld>
            <a:endParaRPr sz="1200" b="1" kern="0">
              <a:solidFill>
                <a:srgbClr val="FD0000"/>
              </a:solidFill>
              <a:latin typeface="Josefin Sans"/>
              <a:ea typeface="Josefin Sans"/>
              <a:cs typeface="Josefin Sans"/>
              <a:sym typeface="Josefin Sans"/>
            </a:endParaRPr>
          </a:p>
        </p:txBody>
      </p:sp>
    </p:spTree>
    <p:extLst>
      <p:ext uri="{BB962C8B-B14F-4D97-AF65-F5344CB8AC3E}">
        <p14:creationId xmlns:p14="http://schemas.microsoft.com/office/powerpoint/2010/main" val="4228148803"/>
      </p:ext>
    </p:extLst>
  </p:cSld>
  <p:clrMapOvr>
    <a:masterClrMapping/>
  </p:clrMapOvr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 and body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4"/>
          <p:cNvSpPr txBox="1">
            <a:spLocks noGrp="1"/>
          </p:cNvSpPr>
          <p:nvPr>
            <p:ph type="subTitle" idx="1"/>
          </p:nvPr>
        </p:nvSpPr>
        <p:spPr>
          <a:xfrm>
            <a:off x="879233" y="1749435"/>
            <a:ext cx="8263775" cy="439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2333" tIns="0" rIns="102333" bIns="102333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Josefin Sans"/>
              <a:buAutoNum type="arabicPeriod"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lphaLcPeriod"/>
              <a:defRPr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romanLcPeriod"/>
              <a:defRPr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rabicPeriod"/>
              <a:defRPr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lphaLcPeriod"/>
              <a:defRPr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romanLcPeriod"/>
              <a:defRPr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rabicPeriod"/>
              <a:defRPr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lphaLcPeriod"/>
              <a:defRPr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romanLcPeriod"/>
              <a:defRPr/>
            </a:lvl9pPr>
          </a:lstStyle>
          <a:p>
            <a:endParaRPr/>
          </a:p>
        </p:txBody>
      </p:sp>
      <p:sp>
        <p:nvSpPr>
          <p:cNvPr id="22" name="Google Shape;22;p4"/>
          <p:cNvSpPr txBox="1">
            <a:spLocks noGrp="1"/>
          </p:cNvSpPr>
          <p:nvPr>
            <p:ph type="title"/>
          </p:nvPr>
        </p:nvSpPr>
        <p:spPr>
          <a:xfrm>
            <a:off x="1593475" y="635381"/>
            <a:ext cx="6719050" cy="763600"/>
          </a:xfrm>
          <a:prstGeom prst="rect">
            <a:avLst/>
          </a:prstGeom>
        </p:spPr>
        <p:txBody>
          <a:bodyPr spcFirstLastPara="1" wrap="square" lIns="102333" tIns="102333" rIns="102333" bIns="102333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Font typeface="Josefin Sans"/>
              <a:buNone/>
              <a:defRPr b="1"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cxnSp>
        <p:nvCxnSpPr>
          <p:cNvPr id="23" name="Google Shape;23;p4"/>
          <p:cNvCxnSpPr/>
          <p:nvPr/>
        </p:nvCxnSpPr>
        <p:spPr>
          <a:xfrm>
            <a:off x="7021192" y="6146600"/>
            <a:ext cx="27560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4" name="Google Shape;24;p4"/>
          <p:cNvSpPr txBox="1"/>
          <p:nvPr/>
        </p:nvSpPr>
        <p:spPr>
          <a:xfrm>
            <a:off x="9143225" y="6146603"/>
            <a:ext cx="634075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2333" tIns="102333" rIns="102333" bIns="102333" anchor="t" anchorCtr="0">
            <a:noAutofit/>
          </a:bodyPr>
          <a:lstStyle/>
          <a:p>
            <a:pPr algn="r" defTabSz="1023510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200" b="1" kern="0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rPr>
              <a:pPr algn="r" defTabSz="1023510">
                <a:buClr>
                  <a:srgbClr val="000000"/>
                </a:buClr>
                <a:buFont typeface="Arial"/>
                <a:buNone/>
              </a:pPr>
              <a:t>‹nº›</a:t>
            </a:fld>
            <a:endParaRPr sz="1200" b="1" kern="0">
              <a:solidFill>
                <a:srgbClr val="FD0000"/>
              </a:solidFill>
              <a:latin typeface="Josefin Sans"/>
              <a:ea typeface="Josefin Sans"/>
              <a:cs typeface="Josefin Sans"/>
              <a:sym typeface="Josefin Sans"/>
            </a:endParaRPr>
          </a:p>
        </p:txBody>
      </p:sp>
    </p:spTree>
    <p:extLst>
      <p:ext uri="{BB962C8B-B14F-4D97-AF65-F5344CB8AC3E}">
        <p14:creationId xmlns:p14="http://schemas.microsoft.com/office/powerpoint/2010/main" val="1473153451"/>
      </p:ext>
    </p:extLst>
  </p:cSld>
  <p:clrMapOvr>
    <a:masterClrMapping/>
  </p:clrMapOvr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 and two columns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5"/>
          <p:cNvSpPr txBox="1">
            <a:spLocks noGrp="1"/>
          </p:cNvSpPr>
          <p:nvPr>
            <p:ph type="subTitle" idx="1"/>
          </p:nvPr>
        </p:nvSpPr>
        <p:spPr>
          <a:xfrm>
            <a:off x="2390835" y="4057066"/>
            <a:ext cx="2452125" cy="110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2333" tIns="102333" rIns="102333" bIns="0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Josefin Sans Light"/>
              <a:buNone/>
              <a:defRPr sz="1600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27" name="Google Shape;27;p5"/>
          <p:cNvSpPr txBox="1">
            <a:spLocks noGrp="1"/>
          </p:cNvSpPr>
          <p:nvPr>
            <p:ph type="subTitle" idx="2"/>
          </p:nvPr>
        </p:nvSpPr>
        <p:spPr>
          <a:xfrm>
            <a:off x="5465499" y="4057066"/>
            <a:ext cx="2452125" cy="110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2333" tIns="102333" rIns="102333" bIns="0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Josefin Sans Light"/>
              <a:buNone/>
              <a:defRPr sz="1600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28" name="Google Shape;28;p5"/>
          <p:cNvSpPr txBox="1">
            <a:spLocks noGrp="1"/>
          </p:cNvSpPr>
          <p:nvPr>
            <p:ph type="subTitle" idx="3"/>
          </p:nvPr>
        </p:nvSpPr>
        <p:spPr>
          <a:xfrm>
            <a:off x="2390822" y="3304858"/>
            <a:ext cx="2452125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2333" tIns="102333" rIns="102333" bIns="102333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20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7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7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7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7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7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7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7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7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9pPr>
          </a:lstStyle>
          <a:p>
            <a:endParaRPr/>
          </a:p>
        </p:txBody>
      </p:sp>
      <p:sp>
        <p:nvSpPr>
          <p:cNvPr id="29" name="Google Shape;29;p5"/>
          <p:cNvSpPr txBox="1">
            <a:spLocks noGrp="1"/>
          </p:cNvSpPr>
          <p:nvPr>
            <p:ph type="subTitle" idx="4"/>
          </p:nvPr>
        </p:nvSpPr>
        <p:spPr>
          <a:xfrm>
            <a:off x="5465486" y="3304858"/>
            <a:ext cx="2452125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2333" tIns="102333" rIns="102333" bIns="102333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20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7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7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7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7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7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7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7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7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9pPr>
          </a:lstStyle>
          <a:p>
            <a:endParaRPr/>
          </a:p>
        </p:txBody>
      </p:sp>
      <p:sp>
        <p:nvSpPr>
          <p:cNvPr id="30" name="Google Shape;30;p5"/>
          <p:cNvSpPr txBox="1">
            <a:spLocks noGrp="1"/>
          </p:cNvSpPr>
          <p:nvPr>
            <p:ph type="title"/>
          </p:nvPr>
        </p:nvSpPr>
        <p:spPr>
          <a:xfrm>
            <a:off x="158952" y="6385521"/>
            <a:ext cx="3279575" cy="305600"/>
          </a:xfrm>
          <a:prstGeom prst="rect">
            <a:avLst/>
          </a:prstGeom>
        </p:spPr>
        <p:txBody>
          <a:bodyPr spcFirstLastPara="1" wrap="square" lIns="102333" tIns="0" rIns="102333" bIns="0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800"/>
              <a:buFont typeface="Josefin Sans"/>
              <a:buNone/>
              <a:defRPr sz="900" b="1"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9pPr>
          </a:lstStyle>
          <a:p>
            <a:endParaRPr/>
          </a:p>
        </p:txBody>
      </p:sp>
      <p:sp>
        <p:nvSpPr>
          <p:cNvPr id="31" name="Google Shape;31;p5"/>
          <p:cNvSpPr txBox="1">
            <a:spLocks noGrp="1"/>
          </p:cNvSpPr>
          <p:nvPr>
            <p:ph type="title" idx="5" hasCustomPrompt="1"/>
          </p:nvPr>
        </p:nvSpPr>
        <p:spPr>
          <a:xfrm>
            <a:off x="158952" y="6293135"/>
            <a:ext cx="1829750" cy="214000"/>
          </a:xfrm>
          <a:prstGeom prst="rect">
            <a:avLst/>
          </a:prstGeom>
        </p:spPr>
        <p:txBody>
          <a:bodyPr spcFirstLastPara="1" wrap="square" lIns="102333" tIns="0" rIns="102333" bIns="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900"/>
              <a:buFont typeface="Josefin Sans"/>
              <a:buNone/>
              <a:defRPr sz="2100" b="1">
                <a:solidFill>
                  <a:schemeClr val="accent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5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5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5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5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5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5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5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5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9pPr>
          </a:lstStyle>
          <a:p>
            <a:r>
              <a:t>xx%</a:t>
            </a:r>
          </a:p>
        </p:txBody>
      </p:sp>
      <p:cxnSp>
        <p:nvCxnSpPr>
          <p:cNvPr id="32" name="Google Shape;32;p5"/>
          <p:cNvCxnSpPr/>
          <p:nvPr/>
        </p:nvCxnSpPr>
        <p:spPr>
          <a:xfrm rot="10800000">
            <a:off x="261307" y="6145297"/>
            <a:ext cx="13104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33" name="Google Shape;33;p5"/>
          <p:cNvSpPr txBox="1">
            <a:spLocks noGrp="1"/>
          </p:cNvSpPr>
          <p:nvPr>
            <p:ph type="title" idx="6"/>
          </p:nvPr>
        </p:nvSpPr>
        <p:spPr>
          <a:xfrm>
            <a:off x="1593475" y="635381"/>
            <a:ext cx="6719050" cy="763600"/>
          </a:xfrm>
          <a:prstGeom prst="rect">
            <a:avLst/>
          </a:prstGeom>
        </p:spPr>
        <p:txBody>
          <a:bodyPr spcFirstLastPara="1" wrap="square" lIns="102333" tIns="102333" rIns="102333" bIns="102333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Font typeface="Josefin Sans"/>
              <a:buNone/>
              <a:defRPr b="1"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cxnSp>
        <p:nvCxnSpPr>
          <p:cNvPr id="34" name="Google Shape;34;p5"/>
          <p:cNvCxnSpPr/>
          <p:nvPr/>
        </p:nvCxnSpPr>
        <p:spPr>
          <a:xfrm>
            <a:off x="7021192" y="6146600"/>
            <a:ext cx="27560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35" name="Google Shape;35;p5"/>
          <p:cNvSpPr txBox="1"/>
          <p:nvPr/>
        </p:nvSpPr>
        <p:spPr>
          <a:xfrm>
            <a:off x="9143225" y="6146603"/>
            <a:ext cx="634075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2333" tIns="102333" rIns="102333" bIns="102333" anchor="t" anchorCtr="0">
            <a:noAutofit/>
          </a:bodyPr>
          <a:lstStyle/>
          <a:p>
            <a:pPr algn="r" defTabSz="1023510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200" b="1" kern="0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rPr>
              <a:pPr algn="r" defTabSz="1023510">
                <a:buClr>
                  <a:srgbClr val="000000"/>
                </a:buClr>
                <a:buFont typeface="Arial"/>
                <a:buNone/>
              </a:pPr>
              <a:t>‹nº›</a:t>
            </a:fld>
            <a:endParaRPr sz="1200" b="1" kern="0">
              <a:solidFill>
                <a:srgbClr val="FD0000"/>
              </a:solidFill>
              <a:latin typeface="Josefin Sans"/>
              <a:ea typeface="Josefin Sans"/>
              <a:cs typeface="Josefin Sans"/>
              <a:sym typeface="Josefin Sans"/>
            </a:endParaRPr>
          </a:p>
        </p:txBody>
      </p:sp>
    </p:spTree>
    <p:extLst>
      <p:ext uri="{BB962C8B-B14F-4D97-AF65-F5344CB8AC3E}">
        <p14:creationId xmlns:p14="http://schemas.microsoft.com/office/powerpoint/2010/main" val="722770722"/>
      </p:ext>
    </p:extLst>
  </p:cSld>
  <p:clrMapOvr>
    <a:masterClrMapping/>
  </p:clrMapOvr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 only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6"/>
          <p:cNvSpPr txBox="1">
            <a:spLocks noGrp="1"/>
          </p:cNvSpPr>
          <p:nvPr>
            <p:ph type="title"/>
          </p:nvPr>
        </p:nvSpPr>
        <p:spPr>
          <a:xfrm>
            <a:off x="158952" y="6385521"/>
            <a:ext cx="3279575" cy="305600"/>
          </a:xfrm>
          <a:prstGeom prst="rect">
            <a:avLst/>
          </a:prstGeom>
        </p:spPr>
        <p:txBody>
          <a:bodyPr spcFirstLastPara="1" wrap="square" lIns="102333" tIns="0" rIns="102333" bIns="0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800"/>
              <a:buFont typeface="Josefin Sans"/>
              <a:buNone/>
              <a:defRPr sz="900" b="1"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9pPr>
          </a:lstStyle>
          <a:p>
            <a:endParaRPr/>
          </a:p>
        </p:txBody>
      </p:sp>
      <p:sp>
        <p:nvSpPr>
          <p:cNvPr id="38" name="Google Shape;38;p6"/>
          <p:cNvSpPr txBox="1">
            <a:spLocks noGrp="1"/>
          </p:cNvSpPr>
          <p:nvPr>
            <p:ph type="title" idx="2" hasCustomPrompt="1"/>
          </p:nvPr>
        </p:nvSpPr>
        <p:spPr>
          <a:xfrm>
            <a:off x="158952" y="6293135"/>
            <a:ext cx="1829750" cy="214000"/>
          </a:xfrm>
          <a:prstGeom prst="rect">
            <a:avLst/>
          </a:prstGeom>
        </p:spPr>
        <p:txBody>
          <a:bodyPr spcFirstLastPara="1" wrap="square" lIns="102333" tIns="0" rIns="102333" bIns="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900"/>
              <a:buFont typeface="Josefin Sans"/>
              <a:buNone/>
              <a:defRPr sz="2100" b="1">
                <a:solidFill>
                  <a:schemeClr val="accent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5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5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5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5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5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5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5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5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9pPr>
          </a:lstStyle>
          <a:p>
            <a:r>
              <a:t>xx%</a:t>
            </a:r>
          </a:p>
        </p:txBody>
      </p:sp>
      <p:cxnSp>
        <p:nvCxnSpPr>
          <p:cNvPr id="39" name="Google Shape;39;p6"/>
          <p:cNvCxnSpPr/>
          <p:nvPr/>
        </p:nvCxnSpPr>
        <p:spPr>
          <a:xfrm rot="10800000">
            <a:off x="261307" y="6145297"/>
            <a:ext cx="13104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40" name="Google Shape;40;p6"/>
          <p:cNvSpPr txBox="1">
            <a:spLocks noGrp="1"/>
          </p:cNvSpPr>
          <p:nvPr>
            <p:ph type="title" idx="3"/>
          </p:nvPr>
        </p:nvSpPr>
        <p:spPr>
          <a:xfrm>
            <a:off x="1593475" y="635381"/>
            <a:ext cx="6719050" cy="763600"/>
          </a:xfrm>
          <a:prstGeom prst="rect">
            <a:avLst/>
          </a:prstGeom>
        </p:spPr>
        <p:txBody>
          <a:bodyPr spcFirstLastPara="1" wrap="square" lIns="102333" tIns="102333" rIns="102333" bIns="102333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Font typeface="Josefin Sans"/>
              <a:buNone/>
              <a:defRPr b="1"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cxnSp>
        <p:nvCxnSpPr>
          <p:cNvPr id="41" name="Google Shape;41;p6"/>
          <p:cNvCxnSpPr/>
          <p:nvPr/>
        </p:nvCxnSpPr>
        <p:spPr>
          <a:xfrm>
            <a:off x="7021192" y="6146600"/>
            <a:ext cx="27560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42" name="Google Shape;42;p6"/>
          <p:cNvSpPr txBox="1"/>
          <p:nvPr/>
        </p:nvSpPr>
        <p:spPr>
          <a:xfrm>
            <a:off x="9143225" y="6146603"/>
            <a:ext cx="634075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2333" tIns="102333" rIns="102333" bIns="102333" anchor="t" anchorCtr="0">
            <a:noAutofit/>
          </a:bodyPr>
          <a:lstStyle/>
          <a:p>
            <a:pPr algn="r" defTabSz="1023510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200" b="1" kern="0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rPr>
              <a:pPr algn="r" defTabSz="1023510">
                <a:buClr>
                  <a:srgbClr val="000000"/>
                </a:buClr>
                <a:buFont typeface="Arial"/>
                <a:buNone/>
              </a:pPr>
              <a:t>‹nº›</a:t>
            </a:fld>
            <a:endParaRPr sz="1200" b="1" kern="0">
              <a:solidFill>
                <a:srgbClr val="FD0000"/>
              </a:solidFill>
              <a:latin typeface="Josefin Sans"/>
              <a:ea typeface="Josefin Sans"/>
              <a:cs typeface="Josefin Sans"/>
              <a:sym typeface="Josefin Sans"/>
            </a:endParaRPr>
          </a:p>
        </p:txBody>
      </p:sp>
    </p:spTree>
    <p:extLst>
      <p:ext uri="{BB962C8B-B14F-4D97-AF65-F5344CB8AC3E}">
        <p14:creationId xmlns:p14="http://schemas.microsoft.com/office/powerpoint/2010/main" val="1586817290"/>
      </p:ext>
    </p:extLst>
  </p:cSld>
  <p:clrMapOvr>
    <a:masterClrMapping/>
  </p:clrMapOvr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 column text">
    <p:spTree>
      <p:nvGrpSpPr>
        <p:cNvPr id="1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p7"/>
          <p:cNvSpPr txBox="1">
            <a:spLocks noGrp="1"/>
          </p:cNvSpPr>
          <p:nvPr>
            <p:ph type="title"/>
          </p:nvPr>
        </p:nvSpPr>
        <p:spPr>
          <a:xfrm>
            <a:off x="158952" y="6385521"/>
            <a:ext cx="3279575" cy="305600"/>
          </a:xfrm>
          <a:prstGeom prst="rect">
            <a:avLst/>
          </a:prstGeom>
        </p:spPr>
        <p:txBody>
          <a:bodyPr spcFirstLastPara="1" wrap="square" lIns="102333" tIns="0" rIns="102333" bIns="0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800"/>
              <a:buFont typeface="Josefin Sans"/>
              <a:buNone/>
              <a:defRPr sz="900" b="1"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9pPr>
          </a:lstStyle>
          <a:p>
            <a:endParaRPr/>
          </a:p>
        </p:txBody>
      </p:sp>
      <p:sp>
        <p:nvSpPr>
          <p:cNvPr id="45" name="Google Shape;45;p7"/>
          <p:cNvSpPr txBox="1">
            <a:spLocks noGrp="1"/>
          </p:cNvSpPr>
          <p:nvPr>
            <p:ph type="title" idx="2" hasCustomPrompt="1"/>
          </p:nvPr>
        </p:nvSpPr>
        <p:spPr>
          <a:xfrm>
            <a:off x="158952" y="6293135"/>
            <a:ext cx="1829750" cy="214000"/>
          </a:xfrm>
          <a:prstGeom prst="rect">
            <a:avLst/>
          </a:prstGeom>
        </p:spPr>
        <p:txBody>
          <a:bodyPr spcFirstLastPara="1" wrap="square" lIns="102333" tIns="0" rIns="102333" bIns="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900"/>
              <a:buFont typeface="Josefin Sans"/>
              <a:buNone/>
              <a:defRPr sz="2100" b="1">
                <a:solidFill>
                  <a:schemeClr val="accent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5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5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5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5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5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5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5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5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9pPr>
          </a:lstStyle>
          <a:p>
            <a:r>
              <a:t>xx%</a:t>
            </a:r>
          </a:p>
        </p:txBody>
      </p:sp>
      <p:cxnSp>
        <p:nvCxnSpPr>
          <p:cNvPr id="46" name="Google Shape;46;p7"/>
          <p:cNvCxnSpPr/>
          <p:nvPr/>
        </p:nvCxnSpPr>
        <p:spPr>
          <a:xfrm rot="10800000">
            <a:off x="261307" y="6145297"/>
            <a:ext cx="13104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47" name="Google Shape;47;p7"/>
          <p:cNvSpPr txBox="1">
            <a:spLocks noGrp="1"/>
          </p:cNvSpPr>
          <p:nvPr>
            <p:ph type="subTitle" idx="1"/>
          </p:nvPr>
        </p:nvSpPr>
        <p:spPr>
          <a:xfrm>
            <a:off x="1527852" y="2303000"/>
            <a:ext cx="5703425" cy="30948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102333" tIns="204696" rIns="102333" bIns="0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Josefin Sans Light"/>
              <a:buChar char="●"/>
              <a:defRPr sz="1600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48" name="Google Shape;48;p7"/>
          <p:cNvSpPr txBox="1">
            <a:spLocks noGrp="1"/>
          </p:cNvSpPr>
          <p:nvPr>
            <p:ph type="title" idx="3"/>
          </p:nvPr>
        </p:nvSpPr>
        <p:spPr>
          <a:xfrm>
            <a:off x="772660" y="635369"/>
            <a:ext cx="7540000" cy="763600"/>
          </a:xfrm>
          <a:prstGeom prst="rect">
            <a:avLst/>
          </a:prstGeom>
        </p:spPr>
        <p:txBody>
          <a:bodyPr spcFirstLastPara="1" wrap="square" lIns="102333" tIns="102333" rIns="102333" bIns="102333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Font typeface="Josefin Sans"/>
              <a:buNone/>
              <a:defRPr b="1"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cxnSp>
        <p:nvCxnSpPr>
          <p:cNvPr id="49" name="Google Shape;49;p7"/>
          <p:cNvCxnSpPr/>
          <p:nvPr/>
        </p:nvCxnSpPr>
        <p:spPr>
          <a:xfrm>
            <a:off x="7021192" y="6146600"/>
            <a:ext cx="27560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50" name="Google Shape;50;p7"/>
          <p:cNvSpPr txBox="1"/>
          <p:nvPr/>
        </p:nvSpPr>
        <p:spPr>
          <a:xfrm>
            <a:off x="9143225" y="6146603"/>
            <a:ext cx="634075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2333" tIns="102333" rIns="102333" bIns="102333" anchor="t" anchorCtr="0">
            <a:noAutofit/>
          </a:bodyPr>
          <a:lstStyle/>
          <a:p>
            <a:pPr algn="r" defTabSz="1023510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200" b="1" kern="0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rPr>
              <a:pPr algn="r" defTabSz="1023510">
                <a:buClr>
                  <a:srgbClr val="000000"/>
                </a:buClr>
                <a:buFont typeface="Arial"/>
                <a:buNone/>
              </a:pPr>
              <a:t>‹nº›</a:t>
            </a:fld>
            <a:endParaRPr sz="1200" b="1" kern="0">
              <a:solidFill>
                <a:srgbClr val="FD0000"/>
              </a:solidFill>
              <a:latin typeface="Josefin Sans"/>
              <a:ea typeface="Josefin Sans"/>
              <a:cs typeface="Josefin Sans"/>
              <a:sym typeface="Josefin Sans"/>
            </a:endParaRPr>
          </a:p>
        </p:txBody>
      </p:sp>
    </p:spTree>
    <p:extLst>
      <p:ext uri="{BB962C8B-B14F-4D97-AF65-F5344CB8AC3E}">
        <p14:creationId xmlns:p14="http://schemas.microsoft.com/office/powerpoint/2010/main" val="1652327851"/>
      </p:ext>
    </p:extLst>
  </p:cSld>
  <p:clrMapOvr>
    <a:masterClrMapping/>
  </p:clrMapOvr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 point">
    <p:spTree>
      <p:nvGrpSpPr>
        <p:cNvPr id="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Google Shape;52;p8"/>
          <p:cNvSpPr/>
          <p:nvPr/>
        </p:nvSpPr>
        <p:spPr>
          <a:xfrm>
            <a:off x="1252069" y="1656000"/>
            <a:ext cx="7401875" cy="2987200"/>
          </a:xfrm>
          <a:prstGeom prst="rect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02333" tIns="102333" rIns="102333" bIns="102333" anchor="ctr" anchorCtr="0">
            <a:noAutofit/>
          </a:bodyPr>
          <a:lstStyle/>
          <a:p>
            <a:pPr defTabSz="1023510">
              <a:buClr>
                <a:srgbClr val="000000"/>
              </a:buClr>
              <a:buFont typeface="Arial"/>
              <a:buNone/>
            </a:pPr>
            <a:endParaRPr sz="1600" kern="0">
              <a:solidFill>
                <a:srgbClr val="FD0000"/>
              </a:solidFill>
              <a:cs typeface="Arial"/>
              <a:sym typeface="Arial"/>
            </a:endParaRPr>
          </a:p>
        </p:txBody>
      </p:sp>
      <p:sp>
        <p:nvSpPr>
          <p:cNvPr id="53" name="Google Shape;53;p8"/>
          <p:cNvSpPr txBox="1">
            <a:spLocks noGrp="1"/>
          </p:cNvSpPr>
          <p:nvPr>
            <p:ph type="title"/>
          </p:nvPr>
        </p:nvSpPr>
        <p:spPr>
          <a:xfrm>
            <a:off x="2233969" y="2552000"/>
            <a:ext cx="6076850" cy="1195200"/>
          </a:xfrm>
          <a:prstGeom prst="rect">
            <a:avLst/>
          </a:prstGeom>
        </p:spPr>
        <p:txBody>
          <a:bodyPr spcFirstLastPara="1" wrap="square" lIns="102333" tIns="225123" rIns="102333" bIns="102333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Font typeface="Josefin Sans"/>
              <a:buNone/>
              <a:defRPr sz="5900" b="1"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54" name="Google Shape;54;p8"/>
          <p:cNvSpPr txBox="1">
            <a:spLocks noGrp="1"/>
          </p:cNvSpPr>
          <p:nvPr>
            <p:ph type="title" idx="2"/>
          </p:nvPr>
        </p:nvSpPr>
        <p:spPr>
          <a:xfrm>
            <a:off x="158952" y="6385521"/>
            <a:ext cx="3279575" cy="305600"/>
          </a:xfrm>
          <a:prstGeom prst="rect">
            <a:avLst/>
          </a:prstGeom>
        </p:spPr>
        <p:txBody>
          <a:bodyPr spcFirstLastPara="1" wrap="square" lIns="102333" tIns="0" rIns="102333" bIns="0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800"/>
              <a:buFont typeface="Josefin Sans"/>
              <a:buNone/>
              <a:defRPr sz="900" b="1"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9pPr>
          </a:lstStyle>
          <a:p>
            <a:endParaRPr/>
          </a:p>
        </p:txBody>
      </p:sp>
      <p:sp>
        <p:nvSpPr>
          <p:cNvPr id="55" name="Google Shape;55;p8"/>
          <p:cNvSpPr txBox="1">
            <a:spLocks noGrp="1"/>
          </p:cNvSpPr>
          <p:nvPr>
            <p:ph type="title" idx="3" hasCustomPrompt="1"/>
          </p:nvPr>
        </p:nvSpPr>
        <p:spPr>
          <a:xfrm>
            <a:off x="158952" y="6293135"/>
            <a:ext cx="1829750" cy="214000"/>
          </a:xfrm>
          <a:prstGeom prst="rect">
            <a:avLst/>
          </a:prstGeom>
        </p:spPr>
        <p:txBody>
          <a:bodyPr spcFirstLastPara="1" wrap="square" lIns="102333" tIns="0" rIns="102333" bIns="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900"/>
              <a:buFont typeface="Josefin Sans"/>
              <a:buNone/>
              <a:defRPr sz="2100" b="1">
                <a:solidFill>
                  <a:schemeClr val="accent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5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5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5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5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5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5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5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5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9pPr>
          </a:lstStyle>
          <a:p>
            <a:r>
              <a:t>xx%</a:t>
            </a:r>
          </a:p>
        </p:txBody>
      </p:sp>
      <p:cxnSp>
        <p:nvCxnSpPr>
          <p:cNvPr id="56" name="Google Shape;56;p8"/>
          <p:cNvCxnSpPr/>
          <p:nvPr/>
        </p:nvCxnSpPr>
        <p:spPr>
          <a:xfrm rot="10800000">
            <a:off x="261307" y="6145297"/>
            <a:ext cx="13104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57" name="Google Shape;57;p8"/>
          <p:cNvCxnSpPr/>
          <p:nvPr/>
        </p:nvCxnSpPr>
        <p:spPr>
          <a:xfrm rot="10800000">
            <a:off x="2366095" y="2490400"/>
            <a:ext cx="338975" cy="0"/>
          </a:xfrm>
          <a:prstGeom prst="straightConnector1">
            <a:avLst/>
          </a:prstGeom>
          <a:noFill/>
          <a:ln w="7620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58" name="Google Shape;58;p8"/>
          <p:cNvCxnSpPr/>
          <p:nvPr/>
        </p:nvCxnSpPr>
        <p:spPr>
          <a:xfrm>
            <a:off x="7021192" y="6146600"/>
            <a:ext cx="27560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59" name="Google Shape;59;p8"/>
          <p:cNvSpPr txBox="1"/>
          <p:nvPr/>
        </p:nvSpPr>
        <p:spPr>
          <a:xfrm>
            <a:off x="9143225" y="6146603"/>
            <a:ext cx="634075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2333" tIns="102333" rIns="102333" bIns="102333" anchor="t" anchorCtr="0">
            <a:noAutofit/>
          </a:bodyPr>
          <a:lstStyle/>
          <a:p>
            <a:pPr algn="r" defTabSz="1023510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200" b="1" kern="0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rPr>
              <a:pPr algn="r" defTabSz="1023510">
                <a:buClr>
                  <a:srgbClr val="000000"/>
                </a:buClr>
                <a:buFont typeface="Arial"/>
                <a:buNone/>
              </a:pPr>
              <a:t>‹nº›</a:t>
            </a:fld>
            <a:endParaRPr sz="1200" b="1" kern="0">
              <a:solidFill>
                <a:srgbClr val="FD0000"/>
              </a:solidFill>
              <a:latin typeface="Josefin Sans"/>
              <a:ea typeface="Josefin Sans"/>
              <a:cs typeface="Josefin Sans"/>
              <a:sym typeface="Josefin Sans"/>
            </a:endParaRPr>
          </a:p>
        </p:txBody>
      </p:sp>
    </p:spTree>
    <p:extLst>
      <p:ext uri="{BB962C8B-B14F-4D97-AF65-F5344CB8AC3E}">
        <p14:creationId xmlns:p14="http://schemas.microsoft.com/office/powerpoint/2010/main" val="3490864990"/>
      </p:ext>
    </p:extLst>
  </p:cSld>
  <p:clrMapOvr>
    <a:masterClrMapping/>
  </p:clrMapOvr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 title and description">
    <p:spTree>
      <p:nvGrpSpPr>
        <p:cNvPr id="1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9"/>
          <p:cNvSpPr txBox="1">
            <a:spLocks noGrp="1"/>
          </p:cNvSpPr>
          <p:nvPr>
            <p:ph type="title"/>
          </p:nvPr>
        </p:nvSpPr>
        <p:spPr>
          <a:xfrm>
            <a:off x="750154" y="1218400"/>
            <a:ext cx="4112875" cy="654000"/>
          </a:xfrm>
          <a:prstGeom prst="rect">
            <a:avLst/>
          </a:prstGeom>
        </p:spPr>
        <p:txBody>
          <a:bodyPr spcFirstLastPara="1" wrap="square" lIns="102333" tIns="0" rIns="102333" bIns="102333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600"/>
              <a:buFont typeface="Josefin Sans"/>
              <a:buNone/>
              <a:defRPr sz="4100" b="1"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9pPr>
          </a:lstStyle>
          <a:p>
            <a:endParaRPr/>
          </a:p>
        </p:txBody>
      </p:sp>
      <p:sp>
        <p:nvSpPr>
          <p:cNvPr id="62" name="Google Shape;62;p9"/>
          <p:cNvSpPr txBox="1">
            <a:spLocks noGrp="1"/>
          </p:cNvSpPr>
          <p:nvPr>
            <p:ph type="subTitle" idx="1"/>
          </p:nvPr>
        </p:nvSpPr>
        <p:spPr>
          <a:xfrm>
            <a:off x="3948154" y="2203033"/>
            <a:ext cx="3666000" cy="31344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102333" tIns="0" rIns="102333" bIns="102333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Open Sans"/>
              <a:buAutoNum type="arabicPeriod"/>
              <a:defRPr sz="1800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lphaLcPeriod"/>
              <a:defRPr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romanLcPeriod"/>
              <a:defRPr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rabicPeriod"/>
              <a:defRPr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lphaLcPeriod"/>
              <a:defRPr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romanLcPeriod"/>
              <a:defRPr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rabicPeriod"/>
              <a:defRPr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lphaLcPeriod"/>
              <a:defRPr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romanLcPeriod"/>
              <a:defRPr/>
            </a:lvl9pPr>
          </a:lstStyle>
          <a:p>
            <a:endParaRPr/>
          </a:p>
        </p:txBody>
      </p:sp>
      <p:sp>
        <p:nvSpPr>
          <p:cNvPr id="63" name="Google Shape;63;p9"/>
          <p:cNvSpPr txBox="1">
            <a:spLocks noGrp="1"/>
          </p:cNvSpPr>
          <p:nvPr>
            <p:ph type="title" idx="2"/>
          </p:nvPr>
        </p:nvSpPr>
        <p:spPr>
          <a:xfrm>
            <a:off x="158952" y="6385521"/>
            <a:ext cx="3279575" cy="305600"/>
          </a:xfrm>
          <a:prstGeom prst="rect">
            <a:avLst/>
          </a:prstGeom>
        </p:spPr>
        <p:txBody>
          <a:bodyPr spcFirstLastPara="1" wrap="square" lIns="102333" tIns="0" rIns="102333" bIns="0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800"/>
              <a:buFont typeface="Josefin Sans"/>
              <a:buNone/>
              <a:defRPr sz="900" b="1"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9pPr>
          </a:lstStyle>
          <a:p>
            <a:endParaRPr/>
          </a:p>
        </p:txBody>
      </p:sp>
      <p:sp>
        <p:nvSpPr>
          <p:cNvPr id="64" name="Google Shape;64;p9"/>
          <p:cNvSpPr txBox="1">
            <a:spLocks noGrp="1"/>
          </p:cNvSpPr>
          <p:nvPr>
            <p:ph type="title" idx="3" hasCustomPrompt="1"/>
          </p:nvPr>
        </p:nvSpPr>
        <p:spPr>
          <a:xfrm>
            <a:off x="158952" y="6293135"/>
            <a:ext cx="1829750" cy="214000"/>
          </a:xfrm>
          <a:prstGeom prst="rect">
            <a:avLst/>
          </a:prstGeom>
        </p:spPr>
        <p:txBody>
          <a:bodyPr spcFirstLastPara="1" wrap="square" lIns="102333" tIns="0" rIns="102333" bIns="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900"/>
              <a:buFont typeface="Josefin Sans"/>
              <a:buNone/>
              <a:defRPr sz="2100" b="1">
                <a:solidFill>
                  <a:schemeClr val="accent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5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5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5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5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5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5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5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5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9pPr>
          </a:lstStyle>
          <a:p>
            <a:r>
              <a:t>xx%</a:t>
            </a:r>
          </a:p>
        </p:txBody>
      </p:sp>
      <p:cxnSp>
        <p:nvCxnSpPr>
          <p:cNvPr id="65" name="Google Shape;65;p9"/>
          <p:cNvCxnSpPr/>
          <p:nvPr/>
        </p:nvCxnSpPr>
        <p:spPr>
          <a:xfrm rot="10800000">
            <a:off x="261307" y="6145297"/>
            <a:ext cx="13104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66" name="Google Shape;66;p9"/>
          <p:cNvCxnSpPr/>
          <p:nvPr/>
        </p:nvCxnSpPr>
        <p:spPr>
          <a:xfrm>
            <a:off x="7021192" y="6146600"/>
            <a:ext cx="27560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67" name="Google Shape;67;p9"/>
          <p:cNvSpPr txBox="1"/>
          <p:nvPr/>
        </p:nvSpPr>
        <p:spPr>
          <a:xfrm>
            <a:off x="9143225" y="6146603"/>
            <a:ext cx="634075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2333" tIns="102333" rIns="102333" bIns="102333" anchor="t" anchorCtr="0">
            <a:noAutofit/>
          </a:bodyPr>
          <a:lstStyle/>
          <a:p>
            <a:pPr algn="r" defTabSz="1023510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200" b="1" kern="0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rPr>
              <a:pPr algn="r" defTabSz="1023510">
                <a:buClr>
                  <a:srgbClr val="000000"/>
                </a:buClr>
                <a:buFont typeface="Arial"/>
                <a:buNone/>
              </a:pPr>
              <a:t>‹nº›</a:t>
            </a:fld>
            <a:endParaRPr sz="1200" b="1" kern="0">
              <a:solidFill>
                <a:srgbClr val="FD0000"/>
              </a:solidFill>
              <a:latin typeface="Josefin Sans"/>
              <a:ea typeface="Josefin Sans"/>
              <a:cs typeface="Josefin Sans"/>
              <a:sym typeface="Josefin Sans"/>
            </a:endParaRPr>
          </a:p>
        </p:txBody>
      </p:sp>
      <p:cxnSp>
        <p:nvCxnSpPr>
          <p:cNvPr id="68" name="Google Shape;68;p9"/>
          <p:cNvCxnSpPr/>
          <p:nvPr/>
        </p:nvCxnSpPr>
        <p:spPr>
          <a:xfrm>
            <a:off x="799071" y="935267"/>
            <a:ext cx="2936375" cy="0"/>
          </a:xfrm>
          <a:prstGeom prst="straightConnector1">
            <a:avLst/>
          </a:prstGeom>
          <a:noFill/>
          <a:ln w="7620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</p:spTree>
    <p:extLst>
      <p:ext uri="{BB962C8B-B14F-4D97-AF65-F5344CB8AC3E}">
        <p14:creationId xmlns:p14="http://schemas.microsoft.com/office/powerpoint/2010/main" val="3076193908"/>
      </p:ext>
    </p:extLst>
  </p:cSld>
  <p:clrMapOvr>
    <a:masterClrMapping/>
  </p:clrMapOvr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"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10"/>
          <p:cNvSpPr txBox="1">
            <a:spLocks noGrp="1"/>
          </p:cNvSpPr>
          <p:nvPr>
            <p:ph type="title"/>
          </p:nvPr>
        </p:nvSpPr>
        <p:spPr>
          <a:xfrm>
            <a:off x="991471" y="1002802"/>
            <a:ext cx="2248675" cy="2326000"/>
          </a:xfrm>
          <a:prstGeom prst="rect">
            <a:avLst/>
          </a:prstGeom>
        </p:spPr>
        <p:txBody>
          <a:bodyPr spcFirstLastPara="1" wrap="square" lIns="102333" tIns="102333" rIns="102333" bIns="102333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Font typeface="Josefin Sans"/>
              <a:buNone/>
              <a:defRPr b="1">
                <a:solidFill>
                  <a:schemeClr val="accent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algn="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cxnSp>
        <p:nvCxnSpPr>
          <p:cNvPr id="71" name="Google Shape;71;p10"/>
          <p:cNvCxnSpPr/>
          <p:nvPr/>
        </p:nvCxnSpPr>
        <p:spPr>
          <a:xfrm>
            <a:off x="7021192" y="6146600"/>
            <a:ext cx="27560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72" name="Google Shape;72;p10"/>
          <p:cNvSpPr txBox="1"/>
          <p:nvPr/>
        </p:nvSpPr>
        <p:spPr>
          <a:xfrm>
            <a:off x="9143225" y="6146603"/>
            <a:ext cx="634075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2333" tIns="102333" rIns="102333" bIns="102333" anchor="t" anchorCtr="0">
            <a:noAutofit/>
          </a:bodyPr>
          <a:lstStyle/>
          <a:p>
            <a:pPr algn="r" defTabSz="1023510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200" b="1" kern="0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rPr>
              <a:pPr algn="r" defTabSz="1023510">
                <a:buClr>
                  <a:srgbClr val="000000"/>
                </a:buClr>
                <a:buFont typeface="Arial"/>
                <a:buNone/>
              </a:pPr>
              <a:t>‹nº›</a:t>
            </a:fld>
            <a:endParaRPr sz="1200" b="1" kern="0">
              <a:solidFill>
                <a:srgbClr val="FD0000"/>
              </a:solidFill>
              <a:latin typeface="Josefin Sans"/>
              <a:ea typeface="Josefin Sans"/>
              <a:cs typeface="Josefin Sans"/>
              <a:sym typeface="Josefin Sans"/>
            </a:endParaRPr>
          </a:p>
        </p:txBody>
      </p:sp>
    </p:spTree>
    <p:extLst>
      <p:ext uri="{BB962C8B-B14F-4D97-AF65-F5344CB8AC3E}">
        <p14:creationId xmlns:p14="http://schemas.microsoft.com/office/powerpoint/2010/main" val="2713011283"/>
      </p:ext>
    </p:extLst>
  </p:cSld>
  <p:clrMapOvr>
    <a:masterClrMapping/>
  </p:clrMapOvr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 number">
    <p:spTree>
      <p:nvGrpSpPr>
        <p:cNvPr id="1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Google Shape;74;p11"/>
          <p:cNvSpPr txBox="1">
            <a:spLocks noGrp="1"/>
          </p:cNvSpPr>
          <p:nvPr>
            <p:ph type="title"/>
          </p:nvPr>
        </p:nvSpPr>
        <p:spPr>
          <a:xfrm>
            <a:off x="158952" y="6385521"/>
            <a:ext cx="3279575" cy="305600"/>
          </a:xfrm>
          <a:prstGeom prst="rect">
            <a:avLst/>
          </a:prstGeom>
        </p:spPr>
        <p:txBody>
          <a:bodyPr spcFirstLastPara="1" wrap="square" lIns="102333" tIns="0" rIns="102333" bIns="0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800"/>
              <a:buFont typeface="Josefin Sans"/>
              <a:buNone/>
              <a:defRPr sz="900" b="1"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9pPr>
          </a:lstStyle>
          <a:p>
            <a:endParaRPr/>
          </a:p>
        </p:txBody>
      </p:sp>
      <p:sp>
        <p:nvSpPr>
          <p:cNvPr id="75" name="Google Shape;75;p11"/>
          <p:cNvSpPr txBox="1">
            <a:spLocks noGrp="1"/>
          </p:cNvSpPr>
          <p:nvPr>
            <p:ph type="title" idx="2" hasCustomPrompt="1"/>
          </p:nvPr>
        </p:nvSpPr>
        <p:spPr>
          <a:xfrm>
            <a:off x="158952" y="6293135"/>
            <a:ext cx="1829750" cy="214000"/>
          </a:xfrm>
          <a:prstGeom prst="rect">
            <a:avLst/>
          </a:prstGeom>
        </p:spPr>
        <p:txBody>
          <a:bodyPr spcFirstLastPara="1" wrap="square" lIns="102333" tIns="0" rIns="102333" bIns="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900"/>
              <a:buFont typeface="Josefin Sans"/>
              <a:buNone/>
              <a:defRPr sz="2100" b="1">
                <a:solidFill>
                  <a:schemeClr val="accent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5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5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5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5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5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5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5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5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9pPr>
          </a:lstStyle>
          <a:p>
            <a:r>
              <a:t>xx%</a:t>
            </a:r>
          </a:p>
        </p:txBody>
      </p:sp>
      <p:cxnSp>
        <p:nvCxnSpPr>
          <p:cNvPr id="76" name="Google Shape;76;p11"/>
          <p:cNvCxnSpPr/>
          <p:nvPr/>
        </p:nvCxnSpPr>
        <p:spPr>
          <a:xfrm rot="10800000">
            <a:off x="261307" y="6145297"/>
            <a:ext cx="13104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77" name="Google Shape;77;p11"/>
          <p:cNvSpPr txBox="1">
            <a:spLocks noGrp="1"/>
          </p:cNvSpPr>
          <p:nvPr>
            <p:ph type="subTitle" idx="1"/>
          </p:nvPr>
        </p:nvSpPr>
        <p:spPr>
          <a:xfrm>
            <a:off x="1988948" y="3504800"/>
            <a:ext cx="5169775" cy="39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2333" tIns="0" rIns="102333" bIns="0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Josefin Sans"/>
              <a:buNone/>
              <a:defRPr sz="2000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8" name="Google Shape;78;p11"/>
          <p:cNvSpPr txBox="1">
            <a:spLocks noGrp="1"/>
          </p:cNvSpPr>
          <p:nvPr>
            <p:ph type="title" idx="3" hasCustomPrompt="1"/>
          </p:nvPr>
        </p:nvSpPr>
        <p:spPr>
          <a:xfrm>
            <a:off x="1988702" y="2382407"/>
            <a:ext cx="6323525" cy="1122400"/>
          </a:xfrm>
          <a:prstGeom prst="rect">
            <a:avLst/>
          </a:prstGeom>
        </p:spPr>
        <p:txBody>
          <a:bodyPr spcFirstLastPara="1" wrap="square" lIns="102333" tIns="0" rIns="102333" bIns="102333" anchor="b" anchorCtr="0">
            <a:noAutofit/>
          </a:bodyPr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Josefin Sans"/>
              <a:buNone/>
              <a:defRPr sz="8000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6000"/>
              <a:buFont typeface="Josefin Sans"/>
              <a:buNone/>
              <a:defRPr sz="68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6000"/>
              <a:buFont typeface="Josefin Sans"/>
              <a:buNone/>
              <a:defRPr sz="68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6000"/>
              <a:buFont typeface="Josefin Sans"/>
              <a:buNone/>
              <a:defRPr sz="68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6000"/>
              <a:buFont typeface="Josefin Sans"/>
              <a:buNone/>
              <a:defRPr sz="68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6000"/>
              <a:buFont typeface="Josefin Sans"/>
              <a:buNone/>
              <a:defRPr sz="68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6000"/>
              <a:buFont typeface="Josefin Sans"/>
              <a:buNone/>
              <a:defRPr sz="68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6000"/>
              <a:buFont typeface="Josefin Sans"/>
              <a:buNone/>
              <a:defRPr sz="68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6000"/>
              <a:buFont typeface="Josefin Sans"/>
              <a:buNone/>
              <a:defRPr sz="68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9pPr>
          </a:lstStyle>
          <a:p>
            <a:r>
              <a:t>xx%</a:t>
            </a:r>
          </a:p>
        </p:txBody>
      </p:sp>
      <p:cxnSp>
        <p:nvCxnSpPr>
          <p:cNvPr id="79" name="Google Shape;79;p11"/>
          <p:cNvCxnSpPr/>
          <p:nvPr/>
        </p:nvCxnSpPr>
        <p:spPr>
          <a:xfrm>
            <a:off x="7021192" y="6146600"/>
            <a:ext cx="27560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80" name="Google Shape;80;p11"/>
          <p:cNvSpPr txBox="1"/>
          <p:nvPr/>
        </p:nvSpPr>
        <p:spPr>
          <a:xfrm>
            <a:off x="9143225" y="6146603"/>
            <a:ext cx="634075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2333" tIns="102333" rIns="102333" bIns="102333" anchor="t" anchorCtr="0">
            <a:noAutofit/>
          </a:bodyPr>
          <a:lstStyle/>
          <a:p>
            <a:pPr algn="r" defTabSz="1023510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200" b="1" kern="0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rPr>
              <a:pPr algn="r" defTabSz="1023510">
                <a:buClr>
                  <a:srgbClr val="000000"/>
                </a:buClr>
                <a:buFont typeface="Arial"/>
                <a:buNone/>
              </a:pPr>
              <a:t>‹nº›</a:t>
            </a:fld>
            <a:endParaRPr sz="1200" b="1" kern="0">
              <a:solidFill>
                <a:srgbClr val="FD0000"/>
              </a:solidFill>
              <a:latin typeface="Josefin Sans"/>
              <a:ea typeface="Josefin Sans"/>
              <a:cs typeface="Josefin Sans"/>
              <a:sym typeface="Josefin Sans"/>
            </a:endParaRPr>
          </a:p>
        </p:txBody>
      </p:sp>
      <p:cxnSp>
        <p:nvCxnSpPr>
          <p:cNvPr id="81" name="Google Shape;81;p11"/>
          <p:cNvCxnSpPr/>
          <p:nvPr/>
        </p:nvCxnSpPr>
        <p:spPr>
          <a:xfrm>
            <a:off x="1988948" y="1702234"/>
            <a:ext cx="2936375" cy="0"/>
          </a:xfrm>
          <a:prstGeom prst="straightConnector1">
            <a:avLst/>
          </a:prstGeom>
          <a:noFill/>
          <a:ln w="7620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</p:spTree>
    <p:extLst>
      <p:ext uri="{BB962C8B-B14F-4D97-AF65-F5344CB8AC3E}">
        <p14:creationId xmlns:p14="http://schemas.microsoft.com/office/powerpoint/2010/main" val="1528527574"/>
      </p:ext>
    </p:extLst>
  </p:cSld>
  <p:clrMapOvr>
    <a:masterClrMapping/>
  </p:clrMapOvr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bg>
      <p:bgPr>
        <a:noFill/>
        <a:effectLst/>
      </p:bgPr>
    </p:bg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03974654"/>
      </p:ext>
    </p:extLst>
  </p:cSld>
  <p:clrMapOvr>
    <a:masterClrMapping/>
  </p:clrMapOvr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able of contents">
  <p:cSld name="Table of contents"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4" name="Google Shape;84;p13"/>
          <p:cNvCxnSpPr/>
          <p:nvPr/>
        </p:nvCxnSpPr>
        <p:spPr>
          <a:xfrm>
            <a:off x="-15197" y="1623019"/>
            <a:ext cx="3894475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85" name="Google Shape;85;p13"/>
          <p:cNvSpPr txBox="1">
            <a:spLocks noGrp="1"/>
          </p:cNvSpPr>
          <p:nvPr>
            <p:ph type="title"/>
          </p:nvPr>
        </p:nvSpPr>
        <p:spPr>
          <a:xfrm>
            <a:off x="1839175" y="2318621"/>
            <a:ext cx="3210025" cy="703600"/>
          </a:xfrm>
          <a:prstGeom prst="rect">
            <a:avLst/>
          </a:prstGeom>
        </p:spPr>
        <p:txBody>
          <a:bodyPr spcFirstLastPara="1" wrap="square" lIns="102333" tIns="102333" rIns="102333" bIns="102333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Font typeface="Josefin Sans"/>
              <a:buNone/>
              <a:defRPr sz="2000" b="1"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Font typeface="Josefin Sans"/>
              <a:buNone/>
              <a:defRPr sz="2700" b="1">
                <a:latin typeface="Josefin Sans"/>
                <a:ea typeface="Josefin Sans"/>
                <a:cs typeface="Josefin Sans"/>
                <a:sym typeface="Josefin Sans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Font typeface="Josefin Sans"/>
              <a:buNone/>
              <a:defRPr sz="2700" b="1">
                <a:latin typeface="Josefin Sans"/>
                <a:ea typeface="Josefin Sans"/>
                <a:cs typeface="Josefin Sans"/>
                <a:sym typeface="Josefin Sans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Font typeface="Josefin Sans"/>
              <a:buNone/>
              <a:defRPr sz="2700" b="1">
                <a:latin typeface="Josefin Sans"/>
                <a:ea typeface="Josefin Sans"/>
                <a:cs typeface="Josefin Sans"/>
                <a:sym typeface="Josefin Sans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Font typeface="Josefin Sans"/>
              <a:buNone/>
              <a:defRPr sz="2700" b="1">
                <a:latin typeface="Josefin Sans"/>
                <a:ea typeface="Josefin Sans"/>
                <a:cs typeface="Josefin Sans"/>
                <a:sym typeface="Josefin Sans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Font typeface="Josefin Sans"/>
              <a:buNone/>
              <a:defRPr sz="2700" b="1">
                <a:latin typeface="Josefin Sans"/>
                <a:ea typeface="Josefin Sans"/>
                <a:cs typeface="Josefin Sans"/>
                <a:sym typeface="Josefin Sans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Font typeface="Josefin Sans"/>
              <a:buNone/>
              <a:defRPr sz="2700" b="1">
                <a:latin typeface="Josefin Sans"/>
                <a:ea typeface="Josefin Sans"/>
                <a:cs typeface="Josefin Sans"/>
                <a:sym typeface="Josefin Sans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Font typeface="Josefin Sans"/>
              <a:buNone/>
              <a:defRPr sz="2700" b="1">
                <a:latin typeface="Josefin Sans"/>
                <a:ea typeface="Josefin Sans"/>
                <a:cs typeface="Josefin Sans"/>
                <a:sym typeface="Josefin Sans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Font typeface="Josefin Sans"/>
              <a:buNone/>
              <a:defRPr sz="2700" b="1">
                <a:latin typeface="Josefin Sans"/>
                <a:ea typeface="Josefin Sans"/>
                <a:cs typeface="Josefin Sans"/>
                <a:sym typeface="Josefin Sans"/>
              </a:defRPr>
            </a:lvl9pPr>
          </a:lstStyle>
          <a:p>
            <a:endParaRPr/>
          </a:p>
        </p:txBody>
      </p:sp>
      <p:sp>
        <p:nvSpPr>
          <p:cNvPr id="86" name="Google Shape;86;p13">
            <a:hlinkClick r:id="rId2" action="ppaction://hlinksldjump"/>
          </p:cNvPr>
          <p:cNvSpPr txBox="1">
            <a:spLocks noGrp="1"/>
          </p:cNvSpPr>
          <p:nvPr>
            <p:ph type="title" idx="2" hasCustomPrompt="1"/>
          </p:nvPr>
        </p:nvSpPr>
        <p:spPr>
          <a:xfrm>
            <a:off x="1215094" y="2231021"/>
            <a:ext cx="624000" cy="791200"/>
          </a:xfrm>
          <a:prstGeom prst="rect">
            <a:avLst/>
          </a:prstGeom>
        </p:spPr>
        <p:txBody>
          <a:bodyPr spcFirstLastPara="1" wrap="square" lIns="102333" tIns="102333" rIns="102333" bIns="102333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Josefin Sans"/>
              <a:buNone/>
              <a:defRPr sz="3400" b="1">
                <a:solidFill>
                  <a:schemeClr val="accent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Josefin Sans"/>
              <a:buNone/>
              <a:defRPr sz="3400" b="1">
                <a:solidFill>
                  <a:schemeClr val="accent1"/>
                </a:solidFill>
                <a:latin typeface="Josefin Sans"/>
                <a:ea typeface="Josefin Sans"/>
                <a:cs typeface="Josefin Sans"/>
                <a:sym typeface="Josefin Sans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Josefin Sans"/>
              <a:buNone/>
              <a:defRPr sz="3400" b="1">
                <a:solidFill>
                  <a:schemeClr val="accent1"/>
                </a:solidFill>
                <a:latin typeface="Josefin Sans"/>
                <a:ea typeface="Josefin Sans"/>
                <a:cs typeface="Josefin Sans"/>
                <a:sym typeface="Josefin Sans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Josefin Sans"/>
              <a:buNone/>
              <a:defRPr sz="3400" b="1">
                <a:solidFill>
                  <a:schemeClr val="accent1"/>
                </a:solidFill>
                <a:latin typeface="Josefin Sans"/>
                <a:ea typeface="Josefin Sans"/>
                <a:cs typeface="Josefin Sans"/>
                <a:sym typeface="Josefin Sans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Josefin Sans"/>
              <a:buNone/>
              <a:defRPr sz="3400" b="1">
                <a:solidFill>
                  <a:schemeClr val="accent1"/>
                </a:solidFill>
                <a:latin typeface="Josefin Sans"/>
                <a:ea typeface="Josefin Sans"/>
                <a:cs typeface="Josefin Sans"/>
                <a:sym typeface="Josefin Sans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Josefin Sans"/>
              <a:buNone/>
              <a:defRPr sz="3400" b="1">
                <a:solidFill>
                  <a:schemeClr val="accent1"/>
                </a:solidFill>
                <a:latin typeface="Josefin Sans"/>
                <a:ea typeface="Josefin Sans"/>
                <a:cs typeface="Josefin Sans"/>
                <a:sym typeface="Josefin Sans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Josefin Sans"/>
              <a:buNone/>
              <a:defRPr sz="3400" b="1">
                <a:solidFill>
                  <a:schemeClr val="accent1"/>
                </a:solidFill>
                <a:latin typeface="Josefin Sans"/>
                <a:ea typeface="Josefin Sans"/>
                <a:cs typeface="Josefin Sans"/>
                <a:sym typeface="Josefin Sans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Josefin Sans"/>
              <a:buNone/>
              <a:defRPr sz="3400" b="1">
                <a:solidFill>
                  <a:schemeClr val="accent1"/>
                </a:solidFill>
                <a:latin typeface="Josefin Sans"/>
                <a:ea typeface="Josefin Sans"/>
                <a:cs typeface="Josefin Sans"/>
                <a:sym typeface="Josefin Sans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Josefin Sans"/>
              <a:buNone/>
              <a:defRPr sz="3400" b="1">
                <a:solidFill>
                  <a:schemeClr val="accent1"/>
                </a:solidFill>
                <a:latin typeface="Josefin Sans"/>
                <a:ea typeface="Josefin Sans"/>
                <a:cs typeface="Josefin Sans"/>
                <a:sym typeface="Josefin Sans"/>
              </a:defRPr>
            </a:lvl9pPr>
          </a:lstStyle>
          <a:p>
            <a:r>
              <a:t>xx%</a:t>
            </a:r>
          </a:p>
        </p:txBody>
      </p:sp>
      <p:sp>
        <p:nvSpPr>
          <p:cNvPr id="87" name="Google Shape;87;p13"/>
          <p:cNvSpPr txBox="1">
            <a:spLocks noGrp="1"/>
          </p:cNvSpPr>
          <p:nvPr>
            <p:ph type="subTitle" idx="1"/>
          </p:nvPr>
        </p:nvSpPr>
        <p:spPr>
          <a:xfrm>
            <a:off x="1839175" y="3019531"/>
            <a:ext cx="2938325" cy="860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2333" tIns="102333" rIns="102333" bIns="102333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9pPr>
          </a:lstStyle>
          <a:p>
            <a:endParaRPr/>
          </a:p>
        </p:txBody>
      </p:sp>
      <p:sp>
        <p:nvSpPr>
          <p:cNvPr id="88" name="Google Shape;88;p13"/>
          <p:cNvSpPr txBox="1">
            <a:spLocks noGrp="1"/>
          </p:cNvSpPr>
          <p:nvPr>
            <p:ph type="title" idx="3"/>
          </p:nvPr>
        </p:nvSpPr>
        <p:spPr>
          <a:xfrm>
            <a:off x="1839175" y="4247423"/>
            <a:ext cx="3210025" cy="703600"/>
          </a:xfrm>
          <a:prstGeom prst="rect">
            <a:avLst/>
          </a:prstGeom>
        </p:spPr>
        <p:txBody>
          <a:bodyPr spcFirstLastPara="1" wrap="square" lIns="102333" tIns="102333" rIns="102333" bIns="102333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Font typeface="Josefin Sans"/>
              <a:buNone/>
              <a:defRPr sz="2000" b="1"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Font typeface="Josefin Sans"/>
              <a:buNone/>
              <a:defRPr sz="2700" b="1">
                <a:latin typeface="Josefin Sans"/>
                <a:ea typeface="Josefin Sans"/>
                <a:cs typeface="Josefin Sans"/>
                <a:sym typeface="Josefin Sans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Font typeface="Josefin Sans"/>
              <a:buNone/>
              <a:defRPr sz="2700" b="1">
                <a:latin typeface="Josefin Sans"/>
                <a:ea typeface="Josefin Sans"/>
                <a:cs typeface="Josefin Sans"/>
                <a:sym typeface="Josefin Sans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Font typeface="Josefin Sans"/>
              <a:buNone/>
              <a:defRPr sz="2700" b="1">
                <a:latin typeface="Josefin Sans"/>
                <a:ea typeface="Josefin Sans"/>
                <a:cs typeface="Josefin Sans"/>
                <a:sym typeface="Josefin Sans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Font typeface="Josefin Sans"/>
              <a:buNone/>
              <a:defRPr sz="2700" b="1">
                <a:latin typeface="Josefin Sans"/>
                <a:ea typeface="Josefin Sans"/>
                <a:cs typeface="Josefin Sans"/>
                <a:sym typeface="Josefin Sans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Font typeface="Josefin Sans"/>
              <a:buNone/>
              <a:defRPr sz="2700" b="1">
                <a:latin typeface="Josefin Sans"/>
                <a:ea typeface="Josefin Sans"/>
                <a:cs typeface="Josefin Sans"/>
                <a:sym typeface="Josefin Sans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Font typeface="Josefin Sans"/>
              <a:buNone/>
              <a:defRPr sz="2700" b="1">
                <a:latin typeface="Josefin Sans"/>
                <a:ea typeface="Josefin Sans"/>
                <a:cs typeface="Josefin Sans"/>
                <a:sym typeface="Josefin Sans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Font typeface="Josefin Sans"/>
              <a:buNone/>
              <a:defRPr sz="2700" b="1">
                <a:latin typeface="Josefin Sans"/>
                <a:ea typeface="Josefin Sans"/>
                <a:cs typeface="Josefin Sans"/>
                <a:sym typeface="Josefin Sans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Font typeface="Josefin Sans"/>
              <a:buNone/>
              <a:defRPr sz="2700" b="1">
                <a:latin typeface="Josefin Sans"/>
                <a:ea typeface="Josefin Sans"/>
                <a:cs typeface="Josefin Sans"/>
                <a:sym typeface="Josefin Sans"/>
              </a:defRPr>
            </a:lvl9pPr>
          </a:lstStyle>
          <a:p>
            <a:endParaRPr/>
          </a:p>
        </p:txBody>
      </p:sp>
      <p:sp>
        <p:nvSpPr>
          <p:cNvPr id="89" name="Google Shape;89;p13"/>
          <p:cNvSpPr txBox="1">
            <a:spLocks noGrp="1"/>
          </p:cNvSpPr>
          <p:nvPr>
            <p:ph type="title" idx="4" hasCustomPrompt="1"/>
          </p:nvPr>
        </p:nvSpPr>
        <p:spPr>
          <a:xfrm>
            <a:off x="1215067" y="4159822"/>
            <a:ext cx="624000" cy="791200"/>
          </a:xfrm>
          <a:prstGeom prst="rect">
            <a:avLst/>
          </a:prstGeom>
        </p:spPr>
        <p:txBody>
          <a:bodyPr spcFirstLastPara="1" wrap="square" lIns="102333" tIns="102333" rIns="102333" bIns="102333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Josefin Sans"/>
              <a:buNone/>
              <a:defRPr sz="3400" b="1">
                <a:solidFill>
                  <a:schemeClr val="accent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Josefin Sans"/>
              <a:buNone/>
              <a:defRPr sz="3400" b="1">
                <a:solidFill>
                  <a:schemeClr val="accent1"/>
                </a:solidFill>
                <a:latin typeface="Josefin Sans"/>
                <a:ea typeface="Josefin Sans"/>
                <a:cs typeface="Josefin Sans"/>
                <a:sym typeface="Josefin Sans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Josefin Sans"/>
              <a:buNone/>
              <a:defRPr sz="3400" b="1">
                <a:solidFill>
                  <a:schemeClr val="accent1"/>
                </a:solidFill>
                <a:latin typeface="Josefin Sans"/>
                <a:ea typeface="Josefin Sans"/>
                <a:cs typeface="Josefin Sans"/>
                <a:sym typeface="Josefin Sans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Josefin Sans"/>
              <a:buNone/>
              <a:defRPr sz="3400" b="1">
                <a:solidFill>
                  <a:schemeClr val="accent1"/>
                </a:solidFill>
                <a:latin typeface="Josefin Sans"/>
                <a:ea typeface="Josefin Sans"/>
                <a:cs typeface="Josefin Sans"/>
                <a:sym typeface="Josefin Sans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Josefin Sans"/>
              <a:buNone/>
              <a:defRPr sz="3400" b="1">
                <a:solidFill>
                  <a:schemeClr val="accent1"/>
                </a:solidFill>
                <a:latin typeface="Josefin Sans"/>
                <a:ea typeface="Josefin Sans"/>
                <a:cs typeface="Josefin Sans"/>
                <a:sym typeface="Josefin Sans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Josefin Sans"/>
              <a:buNone/>
              <a:defRPr sz="3400" b="1">
                <a:solidFill>
                  <a:schemeClr val="accent1"/>
                </a:solidFill>
                <a:latin typeface="Josefin Sans"/>
                <a:ea typeface="Josefin Sans"/>
                <a:cs typeface="Josefin Sans"/>
                <a:sym typeface="Josefin Sans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Josefin Sans"/>
              <a:buNone/>
              <a:defRPr sz="3400" b="1">
                <a:solidFill>
                  <a:schemeClr val="accent1"/>
                </a:solidFill>
                <a:latin typeface="Josefin Sans"/>
                <a:ea typeface="Josefin Sans"/>
                <a:cs typeface="Josefin Sans"/>
                <a:sym typeface="Josefin Sans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Josefin Sans"/>
              <a:buNone/>
              <a:defRPr sz="3400" b="1">
                <a:solidFill>
                  <a:schemeClr val="accent1"/>
                </a:solidFill>
                <a:latin typeface="Josefin Sans"/>
                <a:ea typeface="Josefin Sans"/>
                <a:cs typeface="Josefin Sans"/>
                <a:sym typeface="Josefin Sans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Josefin Sans"/>
              <a:buNone/>
              <a:defRPr sz="3400" b="1">
                <a:solidFill>
                  <a:schemeClr val="accent1"/>
                </a:solidFill>
                <a:latin typeface="Josefin Sans"/>
                <a:ea typeface="Josefin Sans"/>
                <a:cs typeface="Josefin Sans"/>
                <a:sym typeface="Josefin Sans"/>
              </a:defRPr>
            </a:lvl9pPr>
          </a:lstStyle>
          <a:p>
            <a:r>
              <a:t>xx%</a:t>
            </a:r>
          </a:p>
        </p:txBody>
      </p:sp>
      <p:sp>
        <p:nvSpPr>
          <p:cNvPr id="90" name="Google Shape;90;p13"/>
          <p:cNvSpPr txBox="1">
            <a:spLocks noGrp="1"/>
          </p:cNvSpPr>
          <p:nvPr>
            <p:ph type="subTitle" idx="5"/>
          </p:nvPr>
        </p:nvSpPr>
        <p:spPr>
          <a:xfrm>
            <a:off x="1839175" y="4948343"/>
            <a:ext cx="2938325" cy="86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2333" tIns="102333" rIns="102333" bIns="102333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9pPr>
          </a:lstStyle>
          <a:p>
            <a:endParaRPr/>
          </a:p>
        </p:txBody>
      </p:sp>
      <p:sp>
        <p:nvSpPr>
          <p:cNvPr id="91" name="Google Shape;91;p13"/>
          <p:cNvSpPr txBox="1">
            <a:spLocks noGrp="1"/>
          </p:cNvSpPr>
          <p:nvPr>
            <p:ph type="title" idx="6"/>
          </p:nvPr>
        </p:nvSpPr>
        <p:spPr>
          <a:xfrm>
            <a:off x="6134375" y="2318621"/>
            <a:ext cx="3210025" cy="703600"/>
          </a:xfrm>
          <a:prstGeom prst="rect">
            <a:avLst/>
          </a:prstGeom>
        </p:spPr>
        <p:txBody>
          <a:bodyPr spcFirstLastPara="1" wrap="square" lIns="102333" tIns="102333" rIns="102333" bIns="102333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Font typeface="Josefin Sans"/>
              <a:buNone/>
              <a:defRPr sz="2000" b="1"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Font typeface="Josefin Sans"/>
              <a:buNone/>
              <a:defRPr sz="2700" b="1">
                <a:latin typeface="Josefin Sans"/>
                <a:ea typeface="Josefin Sans"/>
                <a:cs typeface="Josefin Sans"/>
                <a:sym typeface="Josefin Sans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Font typeface="Josefin Sans"/>
              <a:buNone/>
              <a:defRPr sz="2700" b="1">
                <a:latin typeface="Josefin Sans"/>
                <a:ea typeface="Josefin Sans"/>
                <a:cs typeface="Josefin Sans"/>
                <a:sym typeface="Josefin Sans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Font typeface="Josefin Sans"/>
              <a:buNone/>
              <a:defRPr sz="2700" b="1">
                <a:latin typeface="Josefin Sans"/>
                <a:ea typeface="Josefin Sans"/>
                <a:cs typeface="Josefin Sans"/>
                <a:sym typeface="Josefin Sans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Font typeface="Josefin Sans"/>
              <a:buNone/>
              <a:defRPr sz="2700" b="1">
                <a:latin typeface="Josefin Sans"/>
                <a:ea typeface="Josefin Sans"/>
                <a:cs typeface="Josefin Sans"/>
                <a:sym typeface="Josefin Sans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Font typeface="Josefin Sans"/>
              <a:buNone/>
              <a:defRPr sz="2700" b="1">
                <a:latin typeface="Josefin Sans"/>
                <a:ea typeface="Josefin Sans"/>
                <a:cs typeface="Josefin Sans"/>
                <a:sym typeface="Josefin Sans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Font typeface="Josefin Sans"/>
              <a:buNone/>
              <a:defRPr sz="2700" b="1">
                <a:latin typeface="Josefin Sans"/>
                <a:ea typeface="Josefin Sans"/>
                <a:cs typeface="Josefin Sans"/>
                <a:sym typeface="Josefin Sans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Font typeface="Josefin Sans"/>
              <a:buNone/>
              <a:defRPr sz="2700" b="1">
                <a:latin typeface="Josefin Sans"/>
                <a:ea typeface="Josefin Sans"/>
                <a:cs typeface="Josefin Sans"/>
                <a:sym typeface="Josefin Sans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Font typeface="Josefin Sans"/>
              <a:buNone/>
              <a:defRPr sz="2700" b="1">
                <a:latin typeface="Josefin Sans"/>
                <a:ea typeface="Josefin Sans"/>
                <a:cs typeface="Josefin Sans"/>
                <a:sym typeface="Josefin Sans"/>
              </a:defRPr>
            </a:lvl9pPr>
          </a:lstStyle>
          <a:p>
            <a:endParaRPr/>
          </a:p>
        </p:txBody>
      </p:sp>
      <p:sp>
        <p:nvSpPr>
          <p:cNvPr id="92" name="Google Shape;92;p13"/>
          <p:cNvSpPr txBox="1">
            <a:spLocks noGrp="1"/>
          </p:cNvSpPr>
          <p:nvPr>
            <p:ph type="title" idx="7" hasCustomPrompt="1"/>
          </p:nvPr>
        </p:nvSpPr>
        <p:spPr>
          <a:xfrm>
            <a:off x="5510267" y="2231021"/>
            <a:ext cx="624000" cy="791200"/>
          </a:xfrm>
          <a:prstGeom prst="rect">
            <a:avLst/>
          </a:prstGeom>
        </p:spPr>
        <p:txBody>
          <a:bodyPr spcFirstLastPara="1" wrap="square" lIns="102333" tIns="102333" rIns="102333" bIns="102333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Josefin Sans"/>
              <a:buNone/>
              <a:defRPr sz="3400" b="1">
                <a:solidFill>
                  <a:schemeClr val="accent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Josefin Sans"/>
              <a:buNone/>
              <a:defRPr sz="3400" b="1">
                <a:solidFill>
                  <a:schemeClr val="accent1"/>
                </a:solidFill>
                <a:latin typeface="Josefin Sans"/>
                <a:ea typeface="Josefin Sans"/>
                <a:cs typeface="Josefin Sans"/>
                <a:sym typeface="Josefin Sans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Josefin Sans"/>
              <a:buNone/>
              <a:defRPr sz="3400" b="1">
                <a:solidFill>
                  <a:schemeClr val="accent1"/>
                </a:solidFill>
                <a:latin typeface="Josefin Sans"/>
                <a:ea typeface="Josefin Sans"/>
                <a:cs typeface="Josefin Sans"/>
                <a:sym typeface="Josefin Sans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Josefin Sans"/>
              <a:buNone/>
              <a:defRPr sz="3400" b="1">
                <a:solidFill>
                  <a:schemeClr val="accent1"/>
                </a:solidFill>
                <a:latin typeface="Josefin Sans"/>
                <a:ea typeface="Josefin Sans"/>
                <a:cs typeface="Josefin Sans"/>
                <a:sym typeface="Josefin Sans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Josefin Sans"/>
              <a:buNone/>
              <a:defRPr sz="3400" b="1">
                <a:solidFill>
                  <a:schemeClr val="accent1"/>
                </a:solidFill>
                <a:latin typeface="Josefin Sans"/>
                <a:ea typeface="Josefin Sans"/>
                <a:cs typeface="Josefin Sans"/>
                <a:sym typeface="Josefin Sans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Josefin Sans"/>
              <a:buNone/>
              <a:defRPr sz="3400" b="1">
                <a:solidFill>
                  <a:schemeClr val="accent1"/>
                </a:solidFill>
                <a:latin typeface="Josefin Sans"/>
                <a:ea typeface="Josefin Sans"/>
                <a:cs typeface="Josefin Sans"/>
                <a:sym typeface="Josefin Sans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Josefin Sans"/>
              <a:buNone/>
              <a:defRPr sz="3400" b="1">
                <a:solidFill>
                  <a:schemeClr val="accent1"/>
                </a:solidFill>
                <a:latin typeface="Josefin Sans"/>
                <a:ea typeface="Josefin Sans"/>
                <a:cs typeface="Josefin Sans"/>
                <a:sym typeface="Josefin Sans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Josefin Sans"/>
              <a:buNone/>
              <a:defRPr sz="3400" b="1">
                <a:solidFill>
                  <a:schemeClr val="accent1"/>
                </a:solidFill>
                <a:latin typeface="Josefin Sans"/>
                <a:ea typeface="Josefin Sans"/>
                <a:cs typeface="Josefin Sans"/>
                <a:sym typeface="Josefin Sans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Josefin Sans"/>
              <a:buNone/>
              <a:defRPr sz="3400" b="1">
                <a:solidFill>
                  <a:schemeClr val="accent1"/>
                </a:solidFill>
                <a:latin typeface="Josefin Sans"/>
                <a:ea typeface="Josefin Sans"/>
                <a:cs typeface="Josefin Sans"/>
                <a:sym typeface="Josefin Sans"/>
              </a:defRPr>
            </a:lvl9pPr>
          </a:lstStyle>
          <a:p>
            <a:r>
              <a:t>xx%</a:t>
            </a:r>
          </a:p>
        </p:txBody>
      </p:sp>
      <p:sp>
        <p:nvSpPr>
          <p:cNvPr id="93" name="Google Shape;93;p13"/>
          <p:cNvSpPr txBox="1">
            <a:spLocks noGrp="1"/>
          </p:cNvSpPr>
          <p:nvPr>
            <p:ph type="subTitle" idx="8"/>
          </p:nvPr>
        </p:nvSpPr>
        <p:spPr>
          <a:xfrm>
            <a:off x="6134375" y="3019531"/>
            <a:ext cx="2938325" cy="860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2333" tIns="102333" rIns="102333" bIns="102333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9pPr>
          </a:lstStyle>
          <a:p>
            <a:endParaRPr/>
          </a:p>
        </p:txBody>
      </p:sp>
      <p:sp>
        <p:nvSpPr>
          <p:cNvPr id="94" name="Google Shape;94;p13"/>
          <p:cNvSpPr txBox="1">
            <a:spLocks noGrp="1"/>
          </p:cNvSpPr>
          <p:nvPr>
            <p:ph type="title" idx="9"/>
          </p:nvPr>
        </p:nvSpPr>
        <p:spPr>
          <a:xfrm>
            <a:off x="6134375" y="4247423"/>
            <a:ext cx="3210025" cy="703600"/>
          </a:xfrm>
          <a:prstGeom prst="rect">
            <a:avLst/>
          </a:prstGeom>
        </p:spPr>
        <p:txBody>
          <a:bodyPr spcFirstLastPara="1" wrap="square" lIns="102333" tIns="102333" rIns="102333" bIns="102333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Font typeface="Josefin Sans"/>
              <a:buNone/>
              <a:defRPr sz="2000" b="1"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Font typeface="Josefin Sans"/>
              <a:buNone/>
              <a:defRPr sz="2700" b="1">
                <a:latin typeface="Josefin Sans"/>
                <a:ea typeface="Josefin Sans"/>
                <a:cs typeface="Josefin Sans"/>
                <a:sym typeface="Josefin Sans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Font typeface="Josefin Sans"/>
              <a:buNone/>
              <a:defRPr sz="2700" b="1">
                <a:latin typeface="Josefin Sans"/>
                <a:ea typeface="Josefin Sans"/>
                <a:cs typeface="Josefin Sans"/>
                <a:sym typeface="Josefin Sans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Font typeface="Josefin Sans"/>
              <a:buNone/>
              <a:defRPr sz="2700" b="1">
                <a:latin typeface="Josefin Sans"/>
                <a:ea typeface="Josefin Sans"/>
                <a:cs typeface="Josefin Sans"/>
                <a:sym typeface="Josefin Sans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Font typeface="Josefin Sans"/>
              <a:buNone/>
              <a:defRPr sz="2700" b="1">
                <a:latin typeface="Josefin Sans"/>
                <a:ea typeface="Josefin Sans"/>
                <a:cs typeface="Josefin Sans"/>
                <a:sym typeface="Josefin Sans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Font typeface="Josefin Sans"/>
              <a:buNone/>
              <a:defRPr sz="2700" b="1">
                <a:latin typeface="Josefin Sans"/>
                <a:ea typeface="Josefin Sans"/>
                <a:cs typeface="Josefin Sans"/>
                <a:sym typeface="Josefin Sans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Font typeface="Josefin Sans"/>
              <a:buNone/>
              <a:defRPr sz="2700" b="1">
                <a:latin typeface="Josefin Sans"/>
                <a:ea typeface="Josefin Sans"/>
                <a:cs typeface="Josefin Sans"/>
                <a:sym typeface="Josefin Sans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Font typeface="Josefin Sans"/>
              <a:buNone/>
              <a:defRPr sz="2700" b="1">
                <a:latin typeface="Josefin Sans"/>
                <a:ea typeface="Josefin Sans"/>
                <a:cs typeface="Josefin Sans"/>
                <a:sym typeface="Josefin Sans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Font typeface="Josefin Sans"/>
              <a:buNone/>
              <a:defRPr sz="2700" b="1">
                <a:latin typeface="Josefin Sans"/>
                <a:ea typeface="Josefin Sans"/>
                <a:cs typeface="Josefin Sans"/>
                <a:sym typeface="Josefin Sans"/>
              </a:defRPr>
            </a:lvl9pPr>
          </a:lstStyle>
          <a:p>
            <a:endParaRPr/>
          </a:p>
        </p:txBody>
      </p:sp>
      <p:sp>
        <p:nvSpPr>
          <p:cNvPr id="95" name="Google Shape;95;p13"/>
          <p:cNvSpPr txBox="1">
            <a:spLocks noGrp="1"/>
          </p:cNvSpPr>
          <p:nvPr>
            <p:ph type="title" idx="13" hasCustomPrompt="1"/>
          </p:nvPr>
        </p:nvSpPr>
        <p:spPr>
          <a:xfrm>
            <a:off x="5511411" y="4159822"/>
            <a:ext cx="624000" cy="791200"/>
          </a:xfrm>
          <a:prstGeom prst="rect">
            <a:avLst/>
          </a:prstGeom>
        </p:spPr>
        <p:txBody>
          <a:bodyPr spcFirstLastPara="1" wrap="square" lIns="102333" tIns="102333" rIns="102333" bIns="102333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Josefin Sans"/>
              <a:buNone/>
              <a:defRPr sz="3400" b="1">
                <a:solidFill>
                  <a:schemeClr val="accent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Josefin Sans"/>
              <a:buNone/>
              <a:defRPr sz="3400" b="1">
                <a:solidFill>
                  <a:schemeClr val="accent1"/>
                </a:solidFill>
                <a:latin typeface="Josefin Sans"/>
                <a:ea typeface="Josefin Sans"/>
                <a:cs typeface="Josefin Sans"/>
                <a:sym typeface="Josefin Sans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Josefin Sans"/>
              <a:buNone/>
              <a:defRPr sz="3400" b="1">
                <a:solidFill>
                  <a:schemeClr val="accent1"/>
                </a:solidFill>
                <a:latin typeface="Josefin Sans"/>
                <a:ea typeface="Josefin Sans"/>
                <a:cs typeface="Josefin Sans"/>
                <a:sym typeface="Josefin Sans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Josefin Sans"/>
              <a:buNone/>
              <a:defRPr sz="3400" b="1">
                <a:solidFill>
                  <a:schemeClr val="accent1"/>
                </a:solidFill>
                <a:latin typeface="Josefin Sans"/>
                <a:ea typeface="Josefin Sans"/>
                <a:cs typeface="Josefin Sans"/>
                <a:sym typeface="Josefin Sans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Josefin Sans"/>
              <a:buNone/>
              <a:defRPr sz="3400" b="1">
                <a:solidFill>
                  <a:schemeClr val="accent1"/>
                </a:solidFill>
                <a:latin typeface="Josefin Sans"/>
                <a:ea typeface="Josefin Sans"/>
                <a:cs typeface="Josefin Sans"/>
                <a:sym typeface="Josefin Sans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Josefin Sans"/>
              <a:buNone/>
              <a:defRPr sz="3400" b="1">
                <a:solidFill>
                  <a:schemeClr val="accent1"/>
                </a:solidFill>
                <a:latin typeface="Josefin Sans"/>
                <a:ea typeface="Josefin Sans"/>
                <a:cs typeface="Josefin Sans"/>
                <a:sym typeface="Josefin Sans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Josefin Sans"/>
              <a:buNone/>
              <a:defRPr sz="3400" b="1">
                <a:solidFill>
                  <a:schemeClr val="accent1"/>
                </a:solidFill>
                <a:latin typeface="Josefin Sans"/>
                <a:ea typeface="Josefin Sans"/>
                <a:cs typeface="Josefin Sans"/>
                <a:sym typeface="Josefin Sans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Josefin Sans"/>
              <a:buNone/>
              <a:defRPr sz="3400" b="1">
                <a:solidFill>
                  <a:schemeClr val="accent1"/>
                </a:solidFill>
                <a:latin typeface="Josefin Sans"/>
                <a:ea typeface="Josefin Sans"/>
                <a:cs typeface="Josefin Sans"/>
                <a:sym typeface="Josefin Sans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Josefin Sans"/>
              <a:buNone/>
              <a:defRPr sz="3400" b="1">
                <a:solidFill>
                  <a:schemeClr val="accent1"/>
                </a:solidFill>
                <a:latin typeface="Josefin Sans"/>
                <a:ea typeface="Josefin Sans"/>
                <a:cs typeface="Josefin Sans"/>
                <a:sym typeface="Josefin Sans"/>
              </a:defRPr>
            </a:lvl9pPr>
          </a:lstStyle>
          <a:p>
            <a:r>
              <a:t>xx%</a:t>
            </a:r>
          </a:p>
        </p:txBody>
      </p:sp>
      <p:sp>
        <p:nvSpPr>
          <p:cNvPr id="96" name="Google Shape;96;p13"/>
          <p:cNvSpPr txBox="1">
            <a:spLocks noGrp="1"/>
          </p:cNvSpPr>
          <p:nvPr>
            <p:ph type="subTitle" idx="14"/>
          </p:nvPr>
        </p:nvSpPr>
        <p:spPr>
          <a:xfrm>
            <a:off x="6134375" y="4948343"/>
            <a:ext cx="2938325" cy="86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2333" tIns="102333" rIns="102333" bIns="102333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9pPr>
          </a:lstStyle>
          <a:p>
            <a:endParaRPr/>
          </a:p>
        </p:txBody>
      </p:sp>
      <p:sp>
        <p:nvSpPr>
          <p:cNvPr id="97" name="Google Shape;97;p13"/>
          <p:cNvSpPr txBox="1">
            <a:spLocks noGrp="1"/>
          </p:cNvSpPr>
          <p:nvPr>
            <p:ph type="title" idx="15"/>
          </p:nvPr>
        </p:nvSpPr>
        <p:spPr>
          <a:xfrm>
            <a:off x="1593475" y="635381"/>
            <a:ext cx="6719050" cy="763600"/>
          </a:xfrm>
          <a:prstGeom prst="rect">
            <a:avLst/>
          </a:prstGeom>
        </p:spPr>
        <p:txBody>
          <a:bodyPr spcFirstLastPara="1" wrap="square" lIns="102333" tIns="102333" rIns="102333" bIns="102333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Font typeface="Josefin Sans"/>
              <a:buNone/>
              <a:defRPr b="1"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cxnSp>
        <p:nvCxnSpPr>
          <p:cNvPr id="98" name="Google Shape;98;p13"/>
          <p:cNvCxnSpPr/>
          <p:nvPr/>
        </p:nvCxnSpPr>
        <p:spPr>
          <a:xfrm>
            <a:off x="7021192" y="6146600"/>
            <a:ext cx="27560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99" name="Google Shape;99;p13"/>
          <p:cNvSpPr txBox="1"/>
          <p:nvPr/>
        </p:nvSpPr>
        <p:spPr>
          <a:xfrm>
            <a:off x="9143225" y="6146603"/>
            <a:ext cx="634075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2333" tIns="102333" rIns="102333" bIns="102333" anchor="t" anchorCtr="0">
            <a:noAutofit/>
          </a:bodyPr>
          <a:lstStyle/>
          <a:p>
            <a:pPr algn="r" defTabSz="1023510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200" b="1" kern="0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rPr>
              <a:pPr algn="r" defTabSz="1023510">
                <a:buClr>
                  <a:srgbClr val="000000"/>
                </a:buClr>
                <a:buFont typeface="Arial"/>
                <a:buNone/>
              </a:pPr>
              <a:t>‹nº›</a:t>
            </a:fld>
            <a:endParaRPr sz="1200" b="1" kern="0">
              <a:solidFill>
                <a:srgbClr val="FD0000"/>
              </a:solidFill>
              <a:latin typeface="Josefin Sans"/>
              <a:ea typeface="Josefin Sans"/>
              <a:cs typeface="Josefin Sans"/>
              <a:sym typeface="Josefin Sans"/>
            </a:endParaRPr>
          </a:p>
        </p:txBody>
      </p:sp>
    </p:spTree>
    <p:extLst>
      <p:ext uri="{BB962C8B-B14F-4D97-AF65-F5344CB8AC3E}">
        <p14:creationId xmlns:p14="http://schemas.microsoft.com/office/powerpoint/2010/main" val="198558100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">
  <p:cSld name="Title and text">
    <p:spTree>
      <p:nvGrpSpPr>
        <p:cNvPr id="1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p16"/>
          <p:cNvSpPr txBox="1">
            <a:spLocks noGrp="1"/>
          </p:cNvSpPr>
          <p:nvPr>
            <p:ph type="title"/>
          </p:nvPr>
        </p:nvSpPr>
        <p:spPr>
          <a:xfrm>
            <a:off x="1002896" y="2381867"/>
            <a:ext cx="5580900" cy="1254000"/>
          </a:xfrm>
          <a:prstGeom prst="rect">
            <a:avLst/>
          </a:prstGeom>
          <a:solidFill>
            <a:schemeClr val="lt1"/>
          </a:solidFill>
        </p:spPr>
        <p:txBody>
          <a:bodyPr spcFirstLastPara="1" wrap="square" lIns="102161" tIns="0" rIns="102161" bIns="102161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600"/>
              <a:buNone/>
              <a:defRPr sz="7700">
                <a:solidFill>
                  <a:schemeClr val="accen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9pPr>
          </a:lstStyle>
          <a:p>
            <a:endParaRPr/>
          </a:p>
        </p:txBody>
      </p:sp>
      <p:sp>
        <p:nvSpPr>
          <p:cNvPr id="117" name="Google Shape;117;p16"/>
          <p:cNvSpPr txBox="1">
            <a:spLocks noGrp="1"/>
          </p:cNvSpPr>
          <p:nvPr>
            <p:ph type="subTitle" idx="1"/>
          </p:nvPr>
        </p:nvSpPr>
        <p:spPr>
          <a:xfrm>
            <a:off x="1002894" y="3635867"/>
            <a:ext cx="5580900" cy="13672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102161" tIns="0" rIns="102161" bIns="0" anchor="t" anchorCtr="0">
            <a:noAutofit/>
          </a:bodyPr>
          <a:lstStyle>
            <a:lvl1pPr marL="0" marR="0" lvl="0" indent="-25547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Josefin Sans"/>
              <a:buNone/>
              <a:defRPr sz="2400" b="1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cxnSp>
        <p:nvCxnSpPr>
          <p:cNvPr id="118" name="Google Shape;118;p16"/>
          <p:cNvCxnSpPr/>
          <p:nvPr/>
        </p:nvCxnSpPr>
        <p:spPr>
          <a:xfrm>
            <a:off x="587465" y="2166939"/>
            <a:ext cx="0" cy="3614000"/>
          </a:xfrm>
          <a:prstGeom prst="straightConnector1">
            <a:avLst/>
          </a:prstGeom>
          <a:noFill/>
          <a:ln w="7620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19" name="Google Shape;119;p16"/>
          <p:cNvCxnSpPr/>
          <p:nvPr/>
        </p:nvCxnSpPr>
        <p:spPr>
          <a:xfrm>
            <a:off x="7021192" y="6146600"/>
            <a:ext cx="27560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20" name="Google Shape;120;p16"/>
          <p:cNvSpPr txBox="1"/>
          <p:nvPr/>
        </p:nvSpPr>
        <p:spPr>
          <a:xfrm>
            <a:off x="9143225" y="6146603"/>
            <a:ext cx="634075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2161" tIns="102161" rIns="102161" bIns="102161" anchor="t" anchorCtr="0">
            <a:noAutofit/>
          </a:bodyPr>
          <a:lstStyle/>
          <a:p>
            <a:pPr algn="r" defTabSz="1021790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200" b="1" kern="0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rPr>
              <a:pPr algn="r" defTabSz="1021790">
                <a:buClr>
                  <a:srgbClr val="000000"/>
                </a:buClr>
                <a:buFont typeface="Arial"/>
                <a:buNone/>
              </a:pPr>
              <a:t>‹nº›</a:t>
            </a:fld>
            <a:endParaRPr sz="1200" b="1" kern="0">
              <a:solidFill>
                <a:srgbClr val="FD0000"/>
              </a:solidFill>
              <a:latin typeface="Josefin Sans"/>
              <a:ea typeface="Josefin Sans"/>
              <a:cs typeface="Josefin Sans"/>
              <a:sym typeface="Josefin Sans"/>
            </a:endParaRPr>
          </a:p>
        </p:txBody>
      </p:sp>
    </p:spTree>
    <p:extLst>
      <p:ext uri="{BB962C8B-B14F-4D97-AF65-F5344CB8AC3E}">
        <p14:creationId xmlns:p14="http://schemas.microsoft.com/office/powerpoint/2010/main" val="2966519230"/>
      </p:ext>
    </p:extLst>
  </p:cSld>
  <p:clrMapOvr>
    <a:masterClrMapping/>
  </p:clrMapOvr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Quote">
  <p:cSld name="Quote">
    <p:spTree>
      <p:nvGrpSpPr>
        <p:cNvPr id="1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p14"/>
          <p:cNvSpPr txBox="1">
            <a:spLocks noGrp="1"/>
          </p:cNvSpPr>
          <p:nvPr>
            <p:ph type="subTitle" idx="1"/>
          </p:nvPr>
        </p:nvSpPr>
        <p:spPr>
          <a:xfrm>
            <a:off x="2287838" y="1613769"/>
            <a:ext cx="5694650" cy="243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2333" tIns="102333" rIns="102333" bIns="102333" anchor="t" anchorCtr="0">
            <a:noAutofit/>
          </a:bodyPr>
          <a:lstStyle>
            <a:lvl1pPr marL="0" marR="0" lvl="0" indent="-19901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Josefin Sans"/>
              <a:buNone/>
              <a:defRPr sz="3200" b="1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1400"/>
              <a:buFont typeface="Josefin Sans SemiBold"/>
              <a:buNone/>
              <a:defRPr>
                <a:solidFill>
                  <a:srgbClr val="FD0000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1400"/>
              <a:buFont typeface="Josefin Sans SemiBold"/>
              <a:buNone/>
              <a:defRPr>
                <a:solidFill>
                  <a:srgbClr val="FD0000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1400"/>
              <a:buFont typeface="Josefin Sans SemiBold"/>
              <a:buNone/>
              <a:defRPr>
                <a:solidFill>
                  <a:srgbClr val="FD0000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1400"/>
              <a:buFont typeface="Josefin Sans SemiBold"/>
              <a:buNone/>
              <a:defRPr>
                <a:solidFill>
                  <a:srgbClr val="FD0000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1400"/>
              <a:buFont typeface="Josefin Sans SemiBold"/>
              <a:buNone/>
              <a:defRPr>
                <a:solidFill>
                  <a:srgbClr val="FD0000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1400"/>
              <a:buFont typeface="Josefin Sans SemiBold"/>
              <a:buNone/>
              <a:defRPr>
                <a:solidFill>
                  <a:srgbClr val="FD0000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1400"/>
              <a:buFont typeface="Josefin Sans SemiBold"/>
              <a:buNone/>
              <a:defRPr>
                <a:solidFill>
                  <a:srgbClr val="FD0000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1400"/>
              <a:buFont typeface="Josefin Sans SemiBold"/>
              <a:buNone/>
              <a:defRPr>
                <a:solidFill>
                  <a:srgbClr val="FD0000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9pPr>
          </a:lstStyle>
          <a:p>
            <a:endParaRPr/>
          </a:p>
        </p:txBody>
      </p:sp>
      <p:sp>
        <p:nvSpPr>
          <p:cNvPr id="102" name="Google Shape;102;p14"/>
          <p:cNvSpPr txBox="1">
            <a:spLocks noGrp="1"/>
          </p:cNvSpPr>
          <p:nvPr>
            <p:ph type="title"/>
          </p:nvPr>
        </p:nvSpPr>
        <p:spPr>
          <a:xfrm>
            <a:off x="158952" y="6385521"/>
            <a:ext cx="3279575" cy="305600"/>
          </a:xfrm>
          <a:prstGeom prst="rect">
            <a:avLst/>
          </a:prstGeom>
        </p:spPr>
        <p:txBody>
          <a:bodyPr spcFirstLastPara="1" wrap="square" lIns="102333" tIns="0" rIns="102333" bIns="0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800"/>
              <a:buFont typeface="Josefin Sans"/>
              <a:buNone/>
              <a:defRPr sz="900" b="1"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9pPr>
          </a:lstStyle>
          <a:p>
            <a:endParaRPr/>
          </a:p>
        </p:txBody>
      </p:sp>
      <p:sp>
        <p:nvSpPr>
          <p:cNvPr id="103" name="Google Shape;103;p14"/>
          <p:cNvSpPr txBox="1">
            <a:spLocks noGrp="1"/>
          </p:cNvSpPr>
          <p:nvPr>
            <p:ph type="title" idx="2" hasCustomPrompt="1"/>
          </p:nvPr>
        </p:nvSpPr>
        <p:spPr>
          <a:xfrm>
            <a:off x="158952" y="6293135"/>
            <a:ext cx="1829750" cy="214000"/>
          </a:xfrm>
          <a:prstGeom prst="rect">
            <a:avLst/>
          </a:prstGeom>
        </p:spPr>
        <p:txBody>
          <a:bodyPr spcFirstLastPara="1" wrap="square" lIns="102333" tIns="0" rIns="102333" bIns="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900"/>
              <a:buFont typeface="Josefin Sans"/>
              <a:buNone/>
              <a:defRPr sz="2100" b="1">
                <a:solidFill>
                  <a:schemeClr val="accent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5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5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5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5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5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5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5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5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9pPr>
          </a:lstStyle>
          <a:p>
            <a:r>
              <a:t>xx%</a:t>
            </a:r>
          </a:p>
        </p:txBody>
      </p:sp>
      <p:cxnSp>
        <p:nvCxnSpPr>
          <p:cNvPr id="104" name="Google Shape;104;p14"/>
          <p:cNvCxnSpPr/>
          <p:nvPr/>
        </p:nvCxnSpPr>
        <p:spPr>
          <a:xfrm rot="10800000">
            <a:off x="261307" y="6145297"/>
            <a:ext cx="13104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05" name="Google Shape;105;p14"/>
          <p:cNvCxnSpPr/>
          <p:nvPr/>
        </p:nvCxnSpPr>
        <p:spPr>
          <a:xfrm rot="5400000">
            <a:off x="227520" y="3538223"/>
            <a:ext cx="3392000" cy="0"/>
          </a:xfrm>
          <a:prstGeom prst="straightConnector1">
            <a:avLst/>
          </a:prstGeom>
          <a:noFill/>
          <a:ln w="7620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06" name="Google Shape;106;p14"/>
          <p:cNvSpPr txBox="1">
            <a:spLocks noGrp="1"/>
          </p:cNvSpPr>
          <p:nvPr>
            <p:ph type="title" idx="3"/>
          </p:nvPr>
        </p:nvSpPr>
        <p:spPr>
          <a:xfrm>
            <a:off x="2287838" y="4044437"/>
            <a:ext cx="5694650" cy="593200"/>
          </a:xfrm>
          <a:prstGeom prst="rect">
            <a:avLst/>
          </a:prstGeom>
        </p:spPr>
        <p:txBody>
          <a:bodyPr spcFirstLastPara="1" wrap="square" lIns="102333" tIns="102333" rIns="102333" bIns="102333" anchor="t" anchorCtr="0">
            <a:noAutofit/>
          </a:bodyPr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Josefin Sans SemiBold"/>
              <a:buNone/>
              <a:defRPr sz="2000" b="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cxnSp>
        <p:nvCxnSpPr>
          <p:cNvPr id="107" name="Google Shape;107;p14"/>
          <p:cNvCxnSpPr/>
          <p:nvPr/>
        </p:nvCxnSpPr>
        <p:spPr>
          <a:xfrm>
            <a:off x="7021192" y="6146600"/>
            <a:ext cx="27560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08" name="Google Shape;108;p14"/>
          <p:cNvSpPr txBox="1"/>
          <p:nvPr/>
        </p:nvSpPr>
        <p:spPr>
          <a:xfrm>
            <a:off x="9143225" y="6146603"/>
            <a:ext cx="634075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2333" tIns="102333" rIns="102333" bIns="102333" anchor="t" anchorCtr="0">
            <a:noAutofit/>
          </a:bodyPr>
          <a:lstStyle/>
          <a:p>
            <a:pPr algn="r" defTabSz="1023510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200" b="1" kern="0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rPr>
              <a:pPr algn="r" defTabSz="1023510">
                <a:buClr>
                  <a:srgbClr val="000000"/>
                </a:buClr>
                <a:buFont typeface="Arial"/>
                <a:buNone/>
              </a:pPr>
              <a:t>‹nº›</a:t>
            </a:fld>
            <a:endParaRPr sz="1200" b="1" kern="0">
              <a:solidFill>
                <a:srgbClr val="FD0000"/>
              </a:solidFill>
              <a:latin typeface="Josefin Sans"/>
              <a:ea typeface="Josefin Sans"/>
              <a:cs typeface="Josefin Sans"/>
              <a:sym typeface="Josefin Sans"/>
            </a:endParaRPr>
          </a:p>
        </p:txBody>
      </p:sp>
    </p:spTree>
    <p:extLst>
      <p:ext uri="{BB962C8B-B14F-4D97-AF65-F5344CB8AC3E}">
        <p14:creationId xmlns:p14="http://schemas.microsoft.com/office/powerpoint/2010/main" val="1335765348"/>
      </p:ext>
    </p:extLst>
  </p:cSld>
  <p:clrMapOvr>
    <a:masterClrMapping/>
  </p:clrMapOvr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 1">
  <p:cSld name="Section header 1">
    <p:spTree>
      <p:nvGrpSpPr>
        <p:cNvPr id="1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Google Shape;110;p15"/>
          <p:cNvSpPr txBox="1">
            <a:spLocks noGrp="1"/>
          </p:cNvSpPr>
          <p:nvPr>
            <p:ph type="title"/>
          </p:nvPr>
        </p:nvSpPr>
        <p:spPr>
          <a:xfrm>
            <a:off x="5733000" y="2950409"/>
            <a:ext cx="3437850" cy="744400"/>
          </a:xfrm>
          <a:prstGeom prst="rect">
            <a:avLst/>
          </a:prstGeom>
        </p:spPr>
        <p:txBody>
          <a:bodyPr spcFirstLastPara="1" wrap="square" lIns="102333" tIns="102333" rIns="102333" bIns="102333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600"/>
              <a:buFont typeface="Josefin Sans"/>
              <a:buNone/>
              <a:defRPr b="1"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9pPr>
          </a:lstStyle>
          <a:p>
            <a:endParaRPr/>
          </a:p>
        </p:txBody>
      </p:sp>
      <p:sp>
        <p:nvSpPr>
          <p:cNvPr id="111" name="Google Shape;111;p15"/>
          <p:cNvSpPr txBox="1">
            <a:spLocks noGrp="1"/>
          </p:cNvSpPr>
          <p:nvPr>
            <p:ph type="title" idx="2" hasCustomPrompt="1"/>
          </p:nvPr>
        </p:nvSpPr>
        <p:spPr>
          <a:xfrm>
            <a:off x="5733001" y="2166935"/>
            <a:ext cx="1867775" cy="1122400"/>
          </a:xfrm>
          <a:prstGeom prst="rect">
            <a:avLst/>
          </a:prstGeom>
        </p:spPr>
        <p:txBody>
          <a:bodyPr spcFirstLastPara="1" wrap="square" lIns="102333" tIns="0" rIns="102333" bIns="102333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6000"/>
              <a:buFont typeface="Josefin Sans"/>
              <a:buNone/>
              <a:defRPr sz="6800" b="1">
                <a:solidFill>
                  <a:schemeClr val="accent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6000"/>
              <a:buFont typeface="Josefin Sans"/>
              <a:buNone/>
              <a:defRPr sz="68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6000"/>
              <a:buFont typeface="Josefin Sans"/>
              <a:buNone/>
              <a:defRPr sz="68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6000"/>
              <a:buFont typeface="Josefin Sans"/>
              <a:buNone/>
              <a:defRPr sz="68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6000"/>
              <a:buFont typeface="Josefin Sans"/>
              <a:buNone/>
              <a:defRPr sz="68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6000"/>
              <a:buFont typeface="Josefin Sans"/>
              <a:buNone/>
              <a:defRPr sz="68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6000"/>
              <a:buFont typeface="Josefin Sans"/>
              <a:buNone/>
              <a:defRPr sz="68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6000"/>
              <a:buFont typeface="Josefin Sans"/>
              <a:buNone/>
              <a:defRPr sz="68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6000"/>
              <a:buFont typeface="Josefin Sans"/>
              <a:buNone/>
              <a:defRPr sz="68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9pPr>
          </a:lstStyle>
          <a:p>
            <a:r>
              <a:t>xx%</a:t>
            </a:r>
          </a:p>
        </p:txBody>
      </p:sp>
      <p:sp>
        <p:nvSpPr>
          <p:cNvPr id="112" name="Google Shape;112;p15"/>
          <p:cNvSpPr txBox="1">
            <a:spLocks noGrp="1"/>
          </p:cNvSpPr>
          <p:nvPr>
            <p:ph type="subTitle" idx="1"/>
          </p:nvPr>
        </p:nvSpPr>
        <p:spPr>
          <a:xfrm>
            <a:off x="5733000" y="4607771"/>
            <a:ext cx="3279575" cy="74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2333" tIns="102333" rIns="102333" bIns="102333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Josefin Sans Light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cxnSp>
        <p:nvCxnSpPr>
          <p:cNvPr id="113" name="Google Shape;113;p15"/>
          <p:cNvCxnSpPr/>
          <p:nvPr/>
        </p:nvCxnSpPr>
        <p:spPr>
          <a:xfrm>
            <a:off x="7021192" y="6146600"/>
            <a:ext cx="27560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14" name="Google Shape;114;p15"/>
          <p:cNvSpPr txBox="1"/>
          <p:nvPr/>
        </p:nvSpPr>
        <p:spPr>
          <a:xfrm>
            <a:off x="9143225" y="6146603"/>
            <a:ext cx="634075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2333" tIns="102333" rIns="102333" bIns="102333" anchor="t" anchorCtr="0">
            <a:noAutofit/>
          </a:bodyPr>
          <a:lstStyle/>
          <a:p>
            <a:pPr algn="r" defTabSz="1023510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200" b="1" kern="0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rPr>
              <a:pPr algn="r" defTabSz="1023510">
                <a:buClr>
                  <a:srgbClr val="000000"/>
                </a:buClr>
                <a:buFont typeface="Arial"/>
                <a:buNone/>
              </a:pPr>
              <a:t>‹nº›</a:t>
            </a:fld>
            <a:endParaRPr sz="1200" b="1" kern="0">
              <a:solidFill>
                <a:srgbClr val="FD0000"/>
              </a:solidFill>
              <a:latin typeface="Josefin Sans"/>
              <a:ea typeface="Josefin Sans"/>
              <a:cs typeface="Josefin Sans"/>
              <a:sym typeface="Josefin Sans"/>
            </a:endParaRPr>
          </a:p>
        </p:txBody>
      </p:sp>
    </p:spTree>
    <p:extLst>
      <p:ext uri="{BB962C8B-B14F-4D97-AF65-F5344CB8AC3E}">
        <p14:creationId xmlns:p14="http://schemas.microsoft.com/office/powerpoint/2010/main" val="1548075392"/>
      </p:ext>
    </p:extLst>
  </p:cSld>
  <p:clrMapOvr>
    <a:masterClrMapping/>
  </p:clrMapOvr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">
  <p:cSld name="Title and text">
    <p:spTree>
      <p:nvGrpSpPr>
        <p:cNvPr id="1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p16"/>
          <p:cNvSpPr txBox="1">
            <a:spLocks noGrp="1"/>
          </p:cNvSpPr>
          <p:nvPr>
            <p:ph type="title"/>
          </p:nvPr>
        </p:nvSpPr>
        <p:spPr>
          <a:xfrm>
            <a:off x="1002896" y="2381867"/>
            <a:ext cx="5580900" cy="1254000"/>
          </a:xfrm>
          <a:prstGeom prst="rect">
            <a:avLst/>
          </a:prstGeom>
          <a:solidFill>
            <a:schemeClr val="lt1"/>
          </a:solidFill>
        </p:spPr>
        <p:txBody>
          <a:bodyPr spcFirstLastPara="1" wrap="square" lIns="102333" tIns="0" rIns="102333" bIns="102333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600"/>
              <a:buNone/>
              <a:defRPr sz="7700">
                <a:solidFill>
                  <a:schemeClr val="accen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9pPr>
          </a:lstStyle>
          <a:p>
            <a:endParaRPr/>
          </a:p>
        </p:txBody>
      </p:sp>
      <p:sp>
        <p:nvSpPr>
          <p:cNvPr id="117" name="Google Shape;117;p16"/>
          <p:cNvSpPr txBox="1">
            <a:spLocks noGrp="1"/>
          </p:cNvSpPr>
          <p:nvPr>
            <p:ph type="subTitle" idx="1"/>
          </p:nvPr>
        </p:nvSpPr>
        <p:spPr>
          <a:xfrm>
            <a:off x="1002894" y="3635867"/>
            <a:ext cx="5580900" cy="13672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102333" tIns="0" rIns="102333" bIns="0" anchor="t" anchorCtr="0">
            <a:noAutofit/>
          </a:bodyPr>
          <a:lstStyle>
            <a:lvl1pPr marL="0" marR="0" lvl="0" indent="-25589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Josefin Sans"/>
              <a:buNone/>
              <a:defRPr sz="2400" b="1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cxnSp>
        <p:nvCxnSpPr>
          <p:cNvPr id="118" name="Google Shape;118;p16"/>
          <p:cNvCxnSpPr/>
          <p:nvPr/>
        </p:nvCxnSpPr>
        <p:spPr>
          <a:xfrm>
            <a:off x="587465" y="2166939"/>
            <a:ext cx="0" cy="3614000"/>
          </a:xfrm>
          <a:prstGeom prst="straightConnector1">
            <a:avLst/>
          </a:prstGeom>
          <a:noFill/>
          <a:ln w="7620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19" name="Google Shape;119;p16"/>
          <p:cNvCxnSpPr/>
          <p:nvPr/>
        </p:nvCxnSpPr>
        <p:spPr>
          <a:xfrm>
            <a:off x="7021192" y="6146600"/>
            <a:ext cx="27560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20" name="Google Shape;120;p16"/>
          <p:cNvSpPr txBox="1"/>
          <p:nvPr/>
        </p:nvSpPr>
        <p:spPr>
          <a:xfrm>
            <a:off x="9143225" y="6146603"/>
            <a:ext cx="634075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2333" tIns="102333" rIns="102333" bIns="102333" anchor="t" anchorCtr="0">
            <a:noAutofit/>
          </a:bodyPr>
          <a:lstStyle/>
          <a:p>
            <a:pPr algn="r" defTabSz="1023510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200" b="1" kern="0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rPr>
              <a:pPr algn="r" defTabSz="1023510">
                <a:buClr>
                  <a:srgbClr val="000000"/>
                </a:buClr>
                <a:buFont typeface="Arial"/>
                <a:buNone/>
              </a:pPr>
              <a:t>‹nº›</a:t>
            </a:fld>
            <a:endParaRPr sz="1200" b="1" kern="0">
              <a:solidFill>
                <a:srgbClr val="FD0000"/>
              </a:solidFill>
              <a:latin typeface="Josefin Sans"/>
              <a:ea typeface="Josefin Sans"/>
              <a:cs typeface="Josefin Sans"/>
              <a:sym typeface="Josefin Sans"/>
            </a:endParaRPr>
          </a:p>
        </p:txBody>
      </p:sp>
    </p:spTree>
    <p:extLst>
      <p:ext uri="{BB962C8B-B14F-4D97-AF65-F5344CB8AC3E}">
        <p14:creationId xmlns:p14="http://schemas.microsoft.com/office/powerpoint/2010/main" val="4142641371"/>
      </p:ext>
    </p:extLst>
  </p:cSld>
  <p:clrMapOvr>
    <a:masterClrMapping/>
  </p:clrMapOvr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 1">
  <p:cSld name="Title and two columns 1">
    <p:spTree>
      <p:nvGrpSpPr>
        <p:cNvPr id="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Google Shape;122;p17"/>
          <p:cNvSpPr txBox="1">
            <a:spLocks noGrp="1"/>
          </p:cNvSpPr>
          <p:nvPr>
            <p:ph type="subTitle" idx="1"/>
          </p:nvPr>
        </p:nvSpPr>
        <p:spPr>
          <a:xfrm>
            <a:off x="5913727" y="1943069"/>
            <a:ext cx="3171025" cy="420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2333" tIns="204696" rIns="102333" bIns="0" anchor="t" anchorCtr="0">
            <a:noAutofit/>
          </a:bodyPr>
          <a:lstStyle>
            <a:lvl1pPr marR="56860"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 sz="1500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123" name="Google Shape;123;p17"/>
          <p:cNvSpPr txBox="1">
            <a:spLocks noGrp="1"/>
          </p:cNvSpPr>
          <p:nvPr>
            <p:ph type="subTitle" idx="2"/>
          </p:nvPr>
        </p:nvSpPr>
        <p:spPr>
          <a:xfrm>
            <a:off x="1103402" y="1943069"/>
            <a:ext cx="4573075" cy="420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2333" tIns="204696" rIns="102333" bIns="0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 sz="1500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124" name="Google Shape;124;p17"/>
          <p:cNvSpPr txBox="1">
            <a:spLocks noGrp="1"/>
          </p:cNvSpPr>
          <p:nvPr>
            <p:ph type="title"/>
          </p:nvPr>
        </p:nvSpPr>
        <p:spPr>
          <a:xfrm>
            <a:off x="772660" y="635369"/>
            <a:ext cx="7540000" cy="763600"/>
          </a:xfrm>
          <a:prstGeom prst="rect">
            <a:avLst/>
          </a:prstGeom>
        </p:spPr>
        <p:txBody>
          <a:bodyPr spcFirstLastPara="1" wrap="square" lIns="102333" tIns="102333" rIns="102333" bIns="102333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Font typeface="Josefin Sans"/>
              <a:buNone/>
              <a:defRPr b="1"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cxnSp>
        <p:nvCxnSpPr>
          <p:cNvPr id="125" name="Google Shape;125;p17"/>
          <p:cNvCxnSpPr/>
          <p:nvPr/>
        </p:nvCxnSpPr>
        <p:spPr>
          <a:xfrm>
            <a:off x="7021192" y="6146600"/>
            <a:ext cx="27560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26" name="Google Shape;126;p17"/>
          <p:cNvSpPr txBox="1"/>
          <p:nvPr/>
        </p:nvSpPr>
        <p:spPr>
          <a:xfrm>
            <a:off x="9143225" y="6146603"/>
            <a:ext cx="634075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2333" tIns="102333" rIns="102333" bIns="102333" anchor="t" anchorCtr="0">
            <a:noAutofit/>
          </a:bodyPr>
          <a:lstStyle/>
          <a:p>
            <a:pPr algn="r" defTabSz="1023510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200" b="1" kern="0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rPr>
              <a:pPr algn="r" defTabSz="1023510">
                <a:buClr>
                  <a:srgbClr val="000000"/>
                </a:buClr>
                <a:buFont typeface="Arial"/>
                <a:buNone/>
              </a:pPr>
              <a:t>‹nº›</a:t>
            </a:fld>
            <a:endParaRPr sz="1200" b="1" kern="0">
              <a:solidFill>
                <a:srgbClr val="FD0000"/>
              </a:solidFill>
              <a:latin typeface="Josefin Sans"/>
              <a:ea typeface="Josefin Sans"/>
              <a:cs typeface="Josefin Sans"/>
              <a:sym typeface="Josefin Sans"/>
            </a:endParaRPr>
          </a:p>
        </p:txBody>
      </p:sp>
    </p:spTree>
    <p:extLst>
      <p:ext uri="{BB962C8B-B14F-4D97-AF65-F5344CB8AC3E}">
        <p14:creationId xmlns:p14="http://schemas.microsoft.com/office/powerpoint/2010/main" val="2749833778"/>
      </p:ext>
    </p:extLst>
  </p:cSld>
  <p:clrMapOvr>
    <a:masterClrMapping/>
  </p:clrMapOvr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umbers and text">
  <p:cSld name="Numbers and text">
    <p:spTree>
      <p:nvGrpSpPr>
        <p:cNvPr id="1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p18"/>
          <p:cNvSpPr txBox="1">
            <a:spLocks noGrp="1"/>
          </p:cNvSpPr>
          <p:nvPr>
            <p:ph type="title" hasCustomPrompt="1"/>
          </p:nvPr>
        </p:nvSpPr>
        <p:spPr>
          <a:xfrm>
            <a:off x="2106298" y="1838603"/>
            <a:ext cx="2476500" cy="763600"/>
          </a:xfrm>
          <a:prstGeom prst="rect">
            <a:avLst/>
          </a:prstGeom>
        </p:spPr>
        <p:txBody>
          <a:bodyPr spcFirstLastPara="1" wrap="square" lIns="102333" tIns="0" rIns="102333" bIns="102333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Josefin Sans"/>
              <a:buNone/>
              <a:defRPr sz="4100" b="1">
                <a:solidFill>
                  <a:schemeClr val="accent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Font typeface="Josefin Sans"/>
              <a:buNone/>
              <a:defRPr sz="3400" b="1">
                <a:latin typeface="Josefin Sans"/>
                <a:ea typeface="Josefin Sans"/>
                <a:cs typeface="Josefin Sans"/>
                <a:sym typeface="Josefin Sans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Font typeface="Josefin Sans"/>
              <a:buNone/>
              <a:defRPr sz="3400" b="1">
                <a:latin typeface="Josefin Sans"/>
                <a:ea typeface="Josefin Sans"/>
                <a:cs typeface="Josefin Sans"/>
                <a:sym typeface="Josefin Sans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Font typeface="Josefin Sans"/>
              <a:buNone/>
              <a:defRPr sz="3400" b="1">
                <a:latin typeface="Josefin Sans"/>
                <a:ea typeface="Josefin Sans"/>
                <a:cs typeface="Josefin Sans"/>
                <a:sym typeface="Josefin Sans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Font typeface="Josefin Sans"/>
              <a:buNone/>
              <a:defRPr sz="3400" b="1">
                <a:latin typeface="Josefin Sans"/>
                <a:ea typeface="Josefin Sans"/>
                <a:cs typeface="Josefin Sans"/>
                <a:sym typeface="Josefin Sans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Font typeface="Josefin Sans"/>
              <a:buNone/>
              <a:defRPr sz="3400" b="1">
                <a:latin typeface="Josefin Sans"/>
                <a:ea typeface="Josefin Sans"/>
                <a:cs typeface="Josefin Sans"/>
                <a:sym typeface="Josefin Sans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Font typeface="Josefin Sans"/>
              <a:buNone/>
              <a:defRPr sz="3400" b="1">
                <a:latin typeface="Josefin Sans"/>
                <a:ea typeface="Josefin Sans"/>
                <a:cs typeface="Josefin Sans"/>
                <a:sym typeface="Josefin Sans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Font typeface="Josefin Sans"/>
              <a:buNone/>
              <a:defRPr sz="3400" b="1">
                <a:latin typeface="Josefin Sans"/>
                <a:ea typeface="Josefin Sans"/>
                <a:cs typeface="Josefin Sans"/>
                <a:sym typeface="Josefin Sans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Font typeface="Josefin Sans"/>
              <a:buNone/>
              <a:defRPr sz="3400" b="1">
                <a:latin typeface="Josefin Sans"/>
                <a:ea typeface="Josefin Sans"/>
                <a:cs typeface="Josefin Sans"/>
                <a:sym typeface="Josefin Sans"/>
              </a:defRPr>
            </a:lvl9pPr>
          </a:lstStyle>
          <a:p>
            <a:r>
              <a:t>xx%</a:t>
            </a:r>
          </a:p>
        </p:txBody>
      </p:sp>
      <p:sp>
        <p:nvSpPr>
          <p:cNvPr id="129" name="Google Shape;129;p18"/>
          <p:cNvSpPr txBox="1">
            <a:spLocks noGrp="1"/>
          </p:cNvSpPr>
          <p:nvPr>
            <p:ph type="subTitle" idx="1"/>
          </p:nvPr>
        </p:nvSpPr>
        <p:spPr>
          <a:xfrm>
            <a:off x="2106298" y="2747795"/>
            <a:ext cx="2476500" cy="66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2333" tIns="225123" rIns="102333" bIns="102333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 Light"/>
              <a:buNone/>
              <a:defRPr sz="1600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0" name="Google Shape;130;p18"/>
          <p:cNvSpPr txBox="1">
            <a:spLocks noGrp="1"/>
          </p:cNvSpPr>
          <p:nvPr>
            <p:ph type="title" idx="2" hasCustomPrompt="1"/>
          </p:nvPr>
        </p:nvSpPr>
        <p:spPr>
          <a:xfrm>
            <a:off x="5323229" y="1838603"/>
            <a:ext cx="2473900" cy="763600"/>
          </a:xfrm>
          <a:prstGeom prst="rect">
            <a:avLst/>
          </a:prstGeom>
        </p:spPr>
        <p:txBody>
          <a:bodyPr spcFirstLastPara="1" wrap="square" lIns="102333" tIns="0" rIns="102333" bIns="102333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Josefin Sans"/>
              <a:buNone/>
              <a:defRPr sz="4100" b="1">
                <a:solidFill>
                  <a:schemeClr val="accent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Font typeface="Josefin Sans"/>
              <a:buNone/>
              <a:defRPr sz="3400" b="1">
                <a:latin typeface="Josefin Sans"/>
                <a:ea typeface="Josefin Sans"/>
                <a:cs typeface="Josefin Sans"/>
                <a:sym typeface="Josefin Sans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Font typeface="Josefin Sans"/>
              <a:buNone/>
              <a:defRPr sz="3400" b="1">
                <a:latin typeface="Josefin Sans"/>
                <a:ea typeface="Josefin Sans"/>
                <a:cs typeface="Josefin Sans"/>
                <a:sym typeface="Josefin Sans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Font typeface="Josefin Sans"/>
              <a:buNone/>
              <a:defRPr sz="3400" b="1">
                <a:latin typeface="Josefin Sans"/>
                <a:ea typeface="Josefin Sans"/>
                <a:cs typeface="Josefin Sans"/>
                <a:sym typeface="Josefin Sans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Font typeface="Josefin Sans"/>
              <a:buNone/>
              <a:defRPr sz="3400" b="1">
                <a:latin typeface="Josefin Sans"/>
                <a:ea typeface="Josefin Sans"/>
                <a:cs typeface="Josefin Sans"/>
                <a:sym typeface="Josefin Sans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Font typeface="Josefin Sans"/>
              <a:buNone/>
              <a:defRPr sz="3400" b="1">
                <a:latin typeface="Josefin Sans"/>
                <a:ea typeface="Josefin Sans"/>
                <a:cs typeface="Josefin Sans"/>
                <a:sym typeface="Josefin Sans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Font typeface="Josefin Sans"/>
              <a:buNone/>
              <a:defRPr sz="3400" b="1">
                <a:latin typeface="Josefin Sans"/>
                <a:ea typeface="Josefin Sans"/>
                <a:cs typeface="Josefin Sans"/>
                <a:sym typeface="Josefin Sans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Font typeface="Josefin Sans"/>
              <a:buNone/>
              <a:defRPr sz="3400" b="1">
                <a:latin typeface="Josefin Sans"/>
                <a:ea typeface="Josefin Sans"/>
                <a:cs typeface="Josefin Sans"/>
                <a:sym typeface="Josefin Sans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Font typeface="Josefin Sans"/>
              <a:buNone/>
              <a:defRPr sz="3400" b="1">
                <a:latin typeface="Josefin Sans"/>
                <a:ea typeface="Josefin Sans"/>
                <a:cs typeface="Josefin Sans"/>
                <a:sym typeface="Josefin Sans"/>
              </a:defRPr>
            </a:lvl9pPr>
          </a:lstStyle>
          <a:p>
            <a:r>
              <a:t>xx%</a:t>
            </a:r>
          </a:p>
        </p:txBody>
      </p:sp>
      <p:sp>
        <p:nvSpPr>
          <p:cNvPr id="131" name="Google Shape;131;p18"/>
          <p:cNvSpPr txBox="1">
            <a:spLocks noGrp="1"/>
          </p:cNvSpPr>
          <p:nvPr>
            <p:ph type="subTitle" idx="3"/>
          </p:nvPr>
        </p:nvSpPr>
        <p:spPr>
          <a:xfrm>
            <a:off x="5323209" y="2747795"/>
            <a:ext cx="2476500" cy="66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2333" tIns="225123" rIns="102333" bIns="102333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 Light"/>
              <a:buNone/>
              <a:defRPr sz="1600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2" name="Google Shape;132;p18"/>
          <p:cNvSpPr txBox="1">
            <a:spLocks noGrp="1"/>
          </p:cNvSpPr>
          <p:nvPr>
            <p:ph type="title" idx="4" hasCustomPrompt="1"/>
          </p:nvPr>
        </p:nvSpPr>
        <p:spPr>
          <a:xfrm>
            <a:off x="2106300" y="4023000"/>
            <a:ext cx="2473900" cy="768000"/>
          </a:xfrm>
          <a:prstGeom prst="rect">
            <a:avLst/>
          </a:prstGeom>
        </p:spPr>
        <p:txBody>
          <a:bodyPr spcFirstLastPara="1" wrap="square" lIns="102333" tIns="0" rIns="102333" bIns="102333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Josefin Sans"/>
              <a:buNone/>
              <a:defRPr sz="4100" b="1">
                <a:solidFill>
                  <a:schemeClr val="accent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Font typeface="Josefin Sans"/>
              <a:buNone/>
              <a:defRPr sz="3400" b="1">
                <a:latin typeface="Josefin Sans"/>
                <a:ea typeface="Josefin Sans"/>
                <a:cs typeface="Josefin Sans"/>
                <a:sym typeface="Josefin Sans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Font typeface="Josefin Sans"/>
              <a:buNone/>
              <a:defRPr sz="3400" b="1">
                <a:latin typeface="Josefin Sans"/>
                <a:ea typeface="Josefin Sans"/>
                <a:cs typeface="Josefin Sans"/>
                <a:sym typeface="Josefin Sans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Font typeface="Josefin Sans"/>
              <a:buNone/>
              <a:defRPr sz="3400" b="1">
                <a:latin typeface="Josefin Sans"/>
                <a:ea typeface="Josefin Sans"/>
                <a:cs typeface="Josefin Sans"/>
                <a:sym typeface="Josefin Sans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Font typeface="Josefin Sans"/>
              <a:buNone/>
              <a:defRPr sz="3400" b="1">
                <a:latin typeface="Josefin Sans"/>
                <a:ea typeface="Josefin Sans"/>
                <a:cs typeface="Josefin Sans"/>
                <a:sym typeface="Josefin Sans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Font typeface="Josefin Sans"/>
              <a:buNone/>
              <a:defRPr sz="3400" b="1">
                <a:latin typeface="Josefin Sans"/>
                <a:ea typeface="Josefin Sans"/>
                <a:cs typeface="Josefin Sans"/>
                <a:sym typeface="Josefin Sans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Font typeface="Josefin Sans"/>
              <a:buNone/>
              <a:defRPr sz="3400" b="1">
                <a:latin typeface="Josefin Sans"/>
                <a:ea typeface="Josefin Sans"/>
                <a:cs typeface="Josefin Sans"/>
                <a:sym typeface="Josefin Sans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Font typeface="Josefin Sans"/>
              <a:buNone/>
              <a:defRPr sz="3400" b="1">
                <a:latin typeface="Josefin Sans"/>
                <a:ea typeface="Josefin Sans"/>
                <a:cs typeface="Josefin Sans"/>
                <a:sym typeface="Josefin Sans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Font typeface="Josefin Sans"/>
              <a:buNone/>
              <a:defRPr sz="3400" b="1">
                <a:latin typeface="Josefin Sans"/>
                <a:ea typeface="Josefin Sans"/>
                <a:cs typeface="Josefin Sans"/>
                <a:sym typeface="Josefin Sans"/>
              </a:defRPr>
            </a:lvl9pPr>
          </a:lstStyle>
          <a:p>
            <a:r>
              <a:t>xx%</a:t>
            </a:r>
          </a:p>
        </p:txBody>
      </p:sp>
      <p:sp>
        <p:nvSpPr>
          <p:cNvPr id="133" name="Google Shape;133;p18"/>
          <p:cNvSpPr txBox="1">
            <a:spLocks noGrp="1"/>
          </p:cNvSpPr>
          <p:nvPr>
            <p:ph type="subTitle" idx="5"/>
          </p:nvPr>
        </p:nvSpPr>
        <p:spPr>
          <a:xfrm>
            <a:off x="2106285" y="4932189"/>
            <a:ext cx="2476500" cy="65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2333" tIns="225123" rIns="102333" bIns="102333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 Light"/>
              <a:buNone/>
              <a:defRPr sz="1600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4" name="Google Shape;134;p18"/>
          <p:cNvSpPr txBox="1">
            <a:spLocks noGrp="1"/>
          </p:cNvSpPr>
          <p:nvPr>
            <p:ph type="title" idx="6" hasCustomPrompt="1"/>
          </p:nvPr>
        </p:nvSpPr>
        <p:spPr>
          <a:xfrm>
            <a:off x="5323231" y="4023000"/>
            <a:ext cx="2473900" cy="768000"/>
          </a:xfrm>
          <a:prstGeom prst="rect">
            <a:avLst/>
          </a:prstGeom>
        </p:spPr>
        <p:txBody>
          <a:bodyPr spcFirstLastPara="1" wrap="square" lIns="102333" tIns="0" rIns="102333" bIns="102333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Josefin Sans"/>
              <a:buNone/>
              <a:defRPr sz="4100" b="1">
                <a:solidFill>
                  <a:schemeClr val="accent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Font typeface="Josefin Sans"/>
              <a:buNone/>
              <a:defRPr sz="3400" b="1">
                <a:latin typeface="Josefin Sans"/>
                <a:ea typeface="Josefin Sans"/>
                <a:cs typeface="Josefin Sans"/>
                <a:sym typeface="Josefin Sans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Font typeface="Josefin Sans"/>
              <a:buNone/>
              <a:defRPr sz="3400" b="1">
                <a:latin typeface="Josefin Sans"/>
                <a:ea typeface="Josefin Sans"/>
                <a:cs typeface="Josefin Sans"/>
                <a:sym typeface="Josefin Sans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Font typeface="Josefin Sans"/>
              <a:buNone/>
              <a:defRPr sz="3400" b="1">
                <a:latin typeface="Josefin Sans"/>
                <a:ea typeface="Josefin Sans"/>
                <a:cs typeface="Josefin Sans"/>
                <a:sym typeface="Josefin Sans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Font typeface="Josefin Sans"/>
              <a:buNone/>
              <a:defRPr sz="3400" b="1">
                <a:latin typeface="Josefin Sans"/>
                <a:ea typeface="Josefin Sans"/>
                <a:cs typeface="Josefin Sans"/>
                <a:sym typeface="Josefin Sans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Font typeface="Josefin Sans"/>
              <a:buNone/>
              <a:defRPr sz="3400" b="1">
                <a:latin typeface="Josefin Sans"/>
                <a:ea typeface="Josefin Sans"/>
                <a:cs typeface="Josefin Sans"/>
                <a:sym typeface="Josefin Sans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Font typeface="Josefin Sans"/>
              <a:buNone/>
              <a:defRPr sz="3400" b="1">
                <a:latin typeface="Josefin Sans"/>
                <a:ea typeface="Josefin Sans"/>
                <a:cs typeface="Josefin Sans"/>
                <a:sym typeface="Josefin Sans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Font typeface="Josefin Sans"/>
              <a:buNone/>
              <a:defRPr sz="3400" b="1">
                <a:latin typeface="Josefin Sans"/>
                <a:ea typeface="Josefin Sans"/>
                <a:cs typeface="Josefin Sans"/>
                <a:sym typeface="Josefin Sans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Font typeface="Josefin Sans"/>
              <a:buNone/>
              <a:defRPr sz="3400" b="1">
                <a:latin typeface="Josefin Sans"/>
                <a:ea typeface="Josefin Sans"/>
                <a:cs typeface="Josefin Sans"/>
                <a:sym typeface="Josefin Sans"/>
              </a:defRPr>
            </a:lvl9pPr>
          </a:lstStyle>
          <a:p>
            <a:r>
              <a:t>xx%</a:t>
            </a:r>
          </a:p>
        </p:txBody>
      </p:sp>
      <p:sp>
        <p:nvSpPr>
          <p:cNvPr id="135" name="Google Shape;135;p18"/>
          <p:cNvSpPr txBox="1">
            <a:spLocks noGrp="1"/>
          </p:cNvSpPr>
          <p:nvPr>
            <p:ph type="subTitle" idx="7"/>
          </p:nvPr>
        </p:nvSpPr>
        <p:spPr>
          <a:xfrm>
            <a:off x="5323204" y="4932189"/>
            <a:ext cx="2476500" cy="65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2333" tIns="225123" rIns="102333" bIns="102333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 Light"/>
              <a:buNone/>
              <a:defRPr sz="1600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6" name="Google Shape;136;p18"/>
          <p:cNvSpPr txBox="1">
            <a:spLocks noGrp="1"/>
          </p:cNvSpPr>
          <p:nvPr>
            <p:ph type="title" idx="8"/>
          </p:nvPr>
        </p:nvSpPr>
        <p:spPr>
          <a:xfrm>
            <a:off x="158952" y="6385521"/>
            <a:ext cx="3279575" cy="305600"/>
          </a:xfrm>
          <a:prstGeom prst="rect">
            <a:avLst/>
          </a:prstGeom>
        </p:spPr>
        <p:txBody>
          <a:bodyPr spcFirstLastPara="1" wrap="square" lIns="102333" tIns="0" rIns="102333" bIns="0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800"/>
              <a:buFont typeface="Josefin Sans"/>
              <a:buNone/>
              <a:defRPr sz="900" b="1"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9pPr>
          </a:lstStyle>
          <a:p>
            <a:endParaRPr/>
          </a:p>
        </p:txBody>
      </p:sp>
      <p:sp>
        <p:nvSpPr>
          <p:cNvPr id="137" name="Google Shape;137;p18"/>
          <p:cNvSpPr txBox="1">
            <a:spLocks noGrp="1"/>
          </p:cNvSpPr>
          <p:nvPr>
            <p:ph type="title" idx="9" hasCustomPrompt="1"/>
          </p:nvPr>
        </p:nvSpPr>
        <p:spPr>
          <a:xfrm>
            <a:off x="158952" y="6293135"/>
            <a:ext cx="1829750" cy="214000"/>
          </a:xfrm>
          <a:prstGeom prst="rect">
            <a:avLst/>
          </a:prstGeom>
        </p:spPr>
        <p:txBody>
          <a:bodyPr spcFirstLastPara="1" wrap="square" lIns="102333" tIns="0" rIns="102333" bIns="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900"/>
              <a:buFont typeface="Josefin Sans"/>
              <a:buNone/>
              <a:defRPr sz="2100" b="1">
                <a:solidFill>
                  <a:schemeClr val="accent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5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5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5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5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5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5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5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5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9pPr>
          </a:lstStyle>
          <a:p>
            <a:r>
              <a:t>xx%</a:t>
            </a:r>
          </a:p>
        </p:txBody>
      </p:sp>
      <p:cxnSp>
        <p:nvCxnSpPr>
          <p:cNvPr id="138" name="Google Shape;138;p18"/>
          <p:cNvCxnSpPr/>
          <p:nvPr/>
        </p:nvCxnSpPr>
        <p:spPr>
          <a:xfrm rot="10800000">
            <a:off x="261307" y="6145297"/>
            <a:ext cx="13104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39" name="Google Shape;139;p18"/>
          <p:cNvCxnSpPr/>
          <p:nvPr/>
        </p:nvCxnSpPr>
        <p:spPr>
          <a:xfrm>
            <a:off x="7021192" y="6146600"/>
            <a:ext cx="27560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40" name="Google Shape;140;p18"/>
          <p:cNvSpPr txBox="1"/>
          <p:nvPr/>
        </p:nvSpPr>
        <p:spPr>
          <a:xfrm>
            <a:off x="9143225" y="6146603"/>
            <a:ext cx="634075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2333" tIns="102333" rIns="102333" bIns="102333" anchor="t" anchorCtr="0">
            <a:noAutofit/>
          </a:bodyPr>
          <a:lstStyle/>
          <a:p>
            <a:pPr algn="r" defTabSz="1023510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200" b="1" kern="0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rPr>
              <a:pPr algn="r" defTabSz="1023510">
                <a:buClr>
                  <a:srgbClr val="000000"/>
                </a:buClr>
                <a:buFont typeface="Arial"/>
                <a:buNone/>
              </a:pPr>
              <a:t>‹nº›</a:t>
            </a:fld>
            <a:endParaRPr sz="1200" b="1" kern="0">
              <a:solidFill>
                <a:srgbClr val="FD0000"/>
              </a:solidFill>
              <a:latin typeface="Josefin Sans"/>
              <a:ea typeface="Josefin Sans"/>
              <a:cs typeface="Josefin Sans"/>
              <a:sym typeface="Josefin Sans"/>
            </a:endParaRPr>
          </a:p>
        </p:txBody>
      </p:sp>
    </p:spTree>
    <p:extLst>
      <p:ext uri="{BB962C8B-B14F-4D97-AF65-F5344CB8AC3E}">
        <p14:creationId xmlns:p14="http://schemas.microsoft.com/office/powerpoint/2010/main" val="587875975"/>
      </p:ext>
    </p:extLst>
  </p:cSld>
  <p:clrMapOvr>
    <a:masterClrMapping/>
  </p:clrMapOvr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hree columns ">
  <p:cSld name="Title and three columns ">
    <p:spTree>
      <p:nvGrpSpPr>
        <p:cNvPr id="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Google Shape;142;p19"/>
          <p:cNvSpPr txBox="1">
            <a:spLocks noGrp="1"/>
          </p:cNvSpPr>
          <p:nvPr>
            <p:ph type="subTitle" idx="1"/>
          </p:nvPr>
        </p:nvSpPr>
        <p:spPr>
          <a:xfrm>
            <a:off x="1054703" y="4409535"/>
            <a:ext cx="2452125" cy="107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2333" tIns="204696" rIns="102333" bIns="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Josefin Sans Light"/>
              <a:buNone/>
              <a:defRPr sz="1600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143" name="Google Shape;143;p19"/>
          <p:cNvSpPr txBox="1">
            <a:spLocks noGrp="1"/>
          </p:cNvSpPr>
          <p:nvPr>
            <p:ph type="subTitle" idx="2"/>
          </p:nvPr>
        </p:nvSpPr>
        <p:spPr>
          <a:xfrm>
            <a:off x="3726932" y="4409535"/>
            <a:ext cx="2452125" cy="107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2333" tIns="204696" rIns="102333" bIns="0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Josefin Sans Light"/>
              <a:buNone/>
              <a:defRPr sz="1600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144" name="Google Shape;144;p19"/>
          <p:cNvSpPr txBox="1">
            <a:spLocks noGrp="1"/>
          </p:cNvSpPr>
          <p:nvPr>
            <p:ph type="subTitle" idx="3"/>
          </p:nvPr>
        </p:nvSpPr>
        <p:spPr>
          <a:xfrm>
            <a:off x="6399163" y="4409535"/>
            <a:ext cx="2452125" cy="107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2333" tIns="204696" rIns="102333" bIns="0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Josefin Sans Light"/>
              <a:buNone/>
              <a:defRPr sz="1600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145" name="Google Shape;145;p19"/>
          <p:cNvSpPr txBox="1">
            <a:spLocks noGrp="1"/>
          </p:cNvSpPr>
          <p:nvPr>
            <p:ph type="subTitle" idx="4"/>
          </p:nvPr>
        </p:nvSpPr>
        <p:spPr>
          <a:xfrm>
            <a:off x="1054703" y="2057525"/>
            <a:ext cx="2452125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2333" tIns="204696" rIns="102333" bIns="102333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20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7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7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7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7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7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7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7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7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9pPr>
          </a:lstStyle>
          <a:p>
            <a:endParaRPr/>
          </a:p>
        </p:txBody>
      </p:sp>
      <p:sp>
        <p:nvSpPr>
          <p:cNvPr id="146" name="Google Shape;146;p19"/>
          <p:cNvSpPr txBox="1">
            <a:spLocks noGrp="1"/>
          </p:cNvSpPr>
          <p:nvPr>
            <p:ph type="subTitle" idx="5"/>
          </p:nvPr>
        </p:nvSpPr>
        <p:spPr>
          <a:xfrm>
            <a:off x="3726932" y="2057525"/>
            <a:ext cx="2452125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2333" tIns="204696" rIns="102333" bIns="102333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20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7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7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7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7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7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7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7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7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9pPr>
          </a:lstStyle>
          <a:p>
            <a:endParaRPr/>
          </a:p>
        </p:txBody>
      </p:sp>
      <p:sp>
        <p:nvSpPr>
          <p:cNvPr id="147" name="Google Shape;147;p19"/>
          <p:cNvSpPr txBox="1">
            <a:spLocks noGrp="1"/>
          </p:cNvSpPr>
          <p:nvPr>
            <p:ph type="subTitle" idx="6"/>
          </p:nvPr>
        </p:nvSpPr>
        <p:spPr>
          <a:xfrm>
            <a:off x="6399163" y="2057525"/>
            <a:ext cx="2452125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2333" tIns="204696" rIns="102333" bIns="102333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20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7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7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7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7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7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7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7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7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9pPr>
          </a:lstStyle>
          <a:p>
            <a:endParaRPr/>
          </a:p>
        </p:txBody>
      </p:sp>
      <p:sp>
        <p:nvSpPr>
          <p:cNvPr id="148" name="Google Shape;148;p19"/>
          <p:cNvSpPr txBox="1">
            <a:spLocks noGrp="1"/>
          </p:cNvSpPr>
          <p:nvPr>
            <p:ph type="title"/>
          </p:nvPr>
        </p:nvSpPr>
        <p:spPr>
          <a:xfrm>
            <a:off x="158952" y="6385521"/>
            <a:ext cx="3279575" cy="305600"/>
          </a:xfrm>
          <a:prstGeom prst="rect">
            <a:avLst/>
          </a:prstGeom>
        </p:spPr>
        <p:txBody>
          <a:bodyPr spcFirstLastPara="1" wrap="square" lIns="102333" tIns="0" rIns="102333" bIns="0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800"/>
              <a:buFont typeface="Josefin Sans"/>
              <a:buNone/>
              <a:defRPr sz="900" b="1"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9pPr>
          </a:lstStyle>
          <a:p>
            <a:endParaRPr/>
          </a:p>
        </p:txBody>
      </p:sp>
      <p:sp>
        <p:nvSpPr>
          <p:cNvPr id="149" name="Google Shape;149;p19"/>
          <p:cNvSpPr txBox="1">
            <a:spLocks noGrp="1"/>
          </p:cNvSpPr>
          <p:nvPr>
            <p:ph type="title" idx="7" hasCustomPrompt="1"/>
          </p:nvPr>
        </p:nvSpPr>
        <p:spPr>
          <a:xfrm>
            <a:off x="158952" y="6293135"/>
            <a:ext cx="1829750" cy="214000"/>
          </a:xfrm>
          <a:prstGeom prst="rect">
            <a:avLst/>
          </a:prstGeom>
        </p:spPr>
        <p:txBody>
          <a:bodyPr spcFirstLastPara="1" wrap="square" lIns="102333" tIns="0" rIns="102333" bIns="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900"/>
              <a:buFont typeface="Josefin Sans"/>
              <a:buNone/>
              <a:defRPr sz="2100" b="1">
                <a:solidFill>
                  <a:schemeClr val="accent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5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5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5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5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5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5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5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5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9pPr>
          </a:lstStyle>
          <a:p>
            <a:r>
              <a:t>xx%</a:t>
            </a:r>
          </a:p>
        </p:txBody>
      </p:sp>
      <p:cxnSp>
        <p:nvCxnSpPr>
          <p:cNvPr id="150" name="Google Shape;150;p19"/>
          <p:cNvCxnSpPr/>
          <p:nvPr/>
        </p:nvCxnSpPr>
        <p:spPr>
          <a:xfrm rot="10800000">
            <a:off x="261307" y="6145297"/>
            <a:ext cx="13104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51" name="Google Shape;151;p19"/>
          <p:cNvSpPr txBox="1">
            <a:spLocks noGrp="1"/>
          </p:cNvSpPr>
          <p:nvPr>
            <p:ph type="title" idx="8"/>
          </p:nvPr>
        </p:nvSpPr>
        <p:spPr>
          <a:xfrm>
            <a:off x="1593475" y="635381"/>
            <a:ext cx="6719050" cy="763600"/>
          </a:xfrm>
          <a:prstGeom prst="rect">
            <a:avLst/>
          </a:prstGeom>
        </p:spPr>
        <p:txBody>
          <a:bodyPr spcFirstLastPara="1" wrap="square" lIns="102333" tIns="102333" rIns="102333" bIns="102333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Font typeface="Josefin Sans"/>
              <a:buNone/>
              <a:defRPr b="1"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cxnSp>
        <p:nvCxnSpPr>
          <p:cNvPr id="152" name="Google Shape;152;p19"/>
          <p:cNvCxnSpPr/>
          <p:nvPr/>
        </p:nvCxnSpPr>
        <p:spPr>
          <a:xfrm>
            <a:off x="7021192" y="6146600"/>
            <a:ext cx="27560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53" name="Google Shape;153;p19"/>
          <p:cNvSpPr txBox="1"/>
          <p:nvPr/>
        </p:nvSpPr>
        <p:spPr>
          <a:xfrm>
            <a:off x="9143225" y="6146603"/>
            <a:ext cx="634075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2333" tIns="102333" rIns="102333" bIns="102333" anchor="t" anchorCtr="0">
            <a:noAutofit/>
          </a:bodyPr>
          <a:lstStyle/>
          <a:p>
            <a:pPr algn="r" defTabSz="1023510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200" b="1" kern="0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rPr>
              <a:pPr algn="r" defTabSz="1023510">
                <a:buClr>
                  <a:srgbClr val="000000"/>
                </a:buClr>
                <a:buFont typeface="Arial"/>
                <a:buNone/>
              </a:pPr>
              <a:t>‹nº›</a:t>
            </a:fld>
            <a:endParaRPr sz="1200" b="1" kern="0">
              <a:solidFill>
                <a:srgbClr val="FD0000"/>
              </a:solidFill>
              <a:latin typeface="Josefin Sans"/>
              <a:ea typeface="Josefin Sans"/>
              <a:cs typeface="Josefin Sans"/>
              <a:sym typeface="Josefin Sans"/>
            </a:endParaRPr>
          </a:p>
        </p:txBody>
      </p:sp>
    </p:spTree>
    <p:extLst>
      <p:ext uri="{BB962C8B-B14F-4D97-AF65-F5344CB8AC3E}">
        <p14:creationId xmlns:p14="http://schemas.microsoft.com/office/powerpoint/2010/main" val="2354379734"/>
      </p:ext>
    </p:extLst>
  </p:cSld>
  <p:clrMapOvr>
    <a:masterClrMapping/>
  </p:clrMapOvr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hree columns 1">
  <p:cSld name="Title and three columns 1">
    <p:spTree>
      <p:nvGrpSpPr>
        <p:cNvPr id="1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Google Shape;155;p20"/>
          <p:cNvSpPr txBox="1">
            <a:spLocks noGrp="1"/>
          </p:cNvSpPr>
          <p:nvPr>
            <p:ph type="subTitle" idx="1"/>
          </p:nvPr>
        </p:nvSpPr>
        <p:spPr>
          <a:xfrm>
            <a:off x="1513119" y="4017634"/>
            <a:ext cx="1534650" cy="164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2333" tIns="204696" rIns="102333" bIns="0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Josefin Sans Light"/>
              <a:buNone/>
              <a:defRPr sz="1600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156" name="Google Shape;156;p20"/>
          <p:cNvSpPr txBox="1">
            <a:spLocks noGrp="1"/>
          </p:cNvSpPr>
          <p:nvPr>
            <p:ph type="subTitle" idx="2"/>
          </p:nvPr>
        </p:nvSpPr>
        <p:spPr>
          <a:xfrm>
            <a:off x="4185025" y="4017634"/>
            <a:ext cx="1535300" cy="164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2333" tIns="204696" rIns="102333" bIns="0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Josefin Sans Light"/>
              <a:buNone/>
              <a:defRPr sz="1600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157" name="Google Shape;157;p20"/>
          <p:cNvSpPr txBox="1">
            <a:spLocks noGrp="1"/>
          </p:cNvSpPr>
          <p:nvPr>
            <p:ph type="subTitle" idx="3"/>
          </p:nvPr>
        </p:nvSpPr>
        <p:spPr>
          <a:xfrm>
            <a:off x="6857581" y="4017634"/>
            <a:ext cx="1535300" cy="164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2333" tIns="204696" rIns="102333" bIns="0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Josefin Sans Light"/>
              <a:buNone/>
              <a:defRPr sz="1600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158" name="Google Shape;158;p20"/>
          <p:cNvSpPr txBox="1">
            <a:spLocks noGrp="1"/>
          </p:cNvSpPr>
          <p:nvPr>
            <p:ph type="subTitle" idx="4"/>
          </p:nvPr>
        </p:nvSpPr>
        <p:spPr>
          <a:xfrm>
            <a:off x="1513119" y="3304858"/>
            <a:ext cx="1535300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2333" tIns="204696" rIns="102333" bIns="102333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20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7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7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7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7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7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7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7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7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9pPr>
          </a:lstStyle>
          <a:p>
            <a:endParaRPr/>
          </a:p>
        </p:txBody>
      </p:sp>
      <p:sp>
        <p:nvSpPr>
          <p:cNvPr id="159" name="Google Shape;159;p20"/>
          <p:cNvSpPr txBox="1">
            <a:spLocks noGrp="1"/>
          </p:cNvSpPr>
          <p:nvPr>
            <p:ph type="subTitle" idx="5"/>
          </p:nvPr>
        </p:nvSpPr>
        <p:spPr>
          <a:xfrm>
            <a:off x="4185350" y="3304858"/>
            <a:ext cx="1535300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2333" tIns="204696" rIns="102333" bIns="102333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20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7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7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7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7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7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7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7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7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9pPr>
          </a:lstStyle>
          <a:p>
            <a:endParaRPr/>
          </a:p>
        </p:txBody>
      </p:sp>
      <p:sp>
        <p:nvSpPr>
          <p:cNvPr id="160" name="Google Shape;160;p20"/>
          <p:cNvSpPr txBox="1">
            <a:spLocks noGrp="1"/>
          </p:cNvSpPr>
          <p:nvPr>
            <p:ph type="subTitle" idx="6"/>
          </p:nvPr>
        </p:nvSpPr>
        <p:spPr>
          <a:xfrm>
            <a:off x="6857581" y="3304858"/>
            <a:ext cx="1535300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2333" tIns="204696" rIns="102333" bIns="102333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20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7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7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7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7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7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7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7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7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9pPr>
          </a:lstStyle>
          <a:p>
            <a:endParaRPr/>
          </a:p>
        </p:txBody>
      </p:sp>
      <p:sp>
        <p:nvSpPr>
          <p:cNvPr id="161" name="Google Shape;161;p20"/>
          <p:cNvSpPr txBox="1">
            <a:spLocks noGrp="1"/>
          </p:cNvSpPr>
          <p:nvPr>
            <p:ph type="title"/>
          </p:nvPr>
        </p:nvSpPr>
        <p:spPr>
          <a:xfrm>
            <a:off x="158952" y="6385521"/>
            <a:ext cx="3279575" cy="305600"/>
          </a:xfrm>
          <a:prstGeom prst="rect">
            <a:avLst/>
          </a:prstGeom>
        </p:spPr>
        <p:txBody>
          <a:bodyPr spcFirstLastPara="1" wrap="square" lIns="102333" tIns="0" rIns="102333" bIns="0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800"/>
              <a:buFont typeface="Josefin Sans"/>
              <a:buNone/>
              <a:defRPr sz="900" b="1"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9pPr>
          </a:lstStyle>
          <a:p>
            <a:endParaRPr/>
          </a:p>
        </p:txBody>
      </p:sp>
      <p:sp>
        <p:nvSpPr>
          <p:cNvPr id="162" name="Google Shape;162;p20"/>
          <p:cNvSpPr txBox="1">
            <a:spLocks noGrp="1"/>
          </p:cNvSpPr>
          <p:nvPr>
            <p:ph type="title" idx="7" hasCustomPrompt="1"/>
          </p:nvPr>
        </p:nvSpPr>
        <p:spPr>
          <a:xfrm>
            <a:off x="158952" y="6293135"/>
            <a:ext cx="1829750" cy="214000"/>
          </a:xfrm>
          <a:prstGeom prst="rect">
            <a:avLst/>
          </a:prstGeom>
        </p:spPr>
        <p:txBody>
          <a:bodyPr spcFirstLastPara="1" wrap="square" lIns="102333" tIns="0" rIns="102333" bIns="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900"/>
              <a:buFont typeface="Josefin Sans"/>
              <a:buNone/>
              <a:defRPr sz="2100" b="1">
                <a:solidFill>
                  <a:schemeClr val="accent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5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5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5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5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5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5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5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5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9pPr>
          </a:lstStyle>
          <a:p>
            <a:r>
              <a:t>xx%</a:t>
            </a:r>
          </a:p>
        </p:txBody>
      </p:sp>
      <p:cxnSp>
        <p:nvCxnSpPr>
          <p:cNvPr id="163" name="Google Shape;163;p20"/>
          <p:cNvCxnSpPr/>
          <p:nvPr/>
        </p:nvCxnSpPr>
        <p:spPr>
          <a:xfrm rot="10800000">
            <a:off x="261307" y="6145297"/>
            <a:ext cx="13104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64" name="Google Shape;164;p20"/>
          <p:cNvSpPr txBox="1">
            <a:spLocks noGrp="1"/>
          </p:cNvSpPr>
          <p:nvPr>
            <p:ph type="title" idx="8"/>
          </p:nvPr>
        </p:nvSpPr>
        <p:spPr>
          <a:xfrm>
            <a:off x="1593475" y="635381"/>
            <a:ext cx="6719050" cy="763600"/>
          </a:xfrm>
          <a:prstGeom prst="rect">
            <a:avLst/>
          </a:prstGeom>
        </p:spPr>
        <p:txBody>
          <a:bodyPr spcFirstLastPara="1" wrap="square" lIns="102333" tIns="102333" rIns="102333" bIns="102333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Font typeface="Josefin Sans"/>
              <a:buNone/>
              <a:defRPr b="1"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cxnSp>
        <p:nvCxnSpPr>
          <p:cNvPr id="165" name="Google Shape;165;p20"/>
          <p:cNvCxnSpPr/>
          <p:nvPr/>
        </p:nvCxnSpPr>
        <p:spPr>
          <a:xfrm>
            <a:off x="7021192" y="6146600"/>
            <a:ext cx="27560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66" name="Google Shape;166;p20"/>
          <p:cNvSpPr txBox="1"/>
          <p:nvPr/>
        </p:nvSpPr>
        <p:spPr>
          <a:xfrm>
            <a:off x="9143225" y="6146603"/>
            <a:ext cx="634075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2333" tIns="102333" rIns="102333" bIns="102333" anchor="t" anchorCtr="0">
            <a:noAutofit/>
          </a:bodyPr>
          <a:lstStyle/>
          <a:p>
            <a:pPr algn="r" defTabSz="1023510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200" b="1" kern="0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rPr>
              <a:pPr algn="r" defTabSz="1023510">
                <a:buClr>
                  <a:srgbClr val="000000"/>
                </a:buClr>
                <a:buFont typeface="Arial"/>
                <a:buNone/>
              </a:pPr>
              <a:t>‹nº›</a:t>
            </a:fld>
            <a:endParaRPr sz="1200" b="1" kern="0">
              <a:solidFill>
                <a:srgbClr val="FD0000"/>
              </a:solidFill>
              <a:latin typeface="Josefin Sans"/>
              <a:ea typeface="Josefin Sans"/>
              <a:cs typeface="Josefin Sans"/>
              <a:sym typeface="Josefin Sans"/>
            </a:endParaRPr>
          </a:p>
        </p:txBody>
      </p:sp>
    </p:spTree>
    <p:extLst>
      <p:ext uri="{BB962C8B-B14F-4D97-AF65-F5344CB8AC3E}">
        <p14:creationId xmlns:p14="http://schemas.microsoft.com/office/powerpoint/2010/main" val="2637994860"/>
      </p:ext>
    </p:extLst>
  </p:cSld>
  <p:clrMapOvr>
    <a:masterClrMapping/>
  </p:clrMapOvr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hree columns 2">
  <p:cSld name="Title and three columns 2">
    <p:spTree>
      <p:nvGrpSpPr>
        <p:cNvPr id="1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Google Shape;168;p21"/>
          <p:cNvSpPr txBox="1">
            <a:spLocks noGrp="1"/>
          </p:cNvSpPr>
          <p:nvPr>
            <p:ph type="subTitle" idx="1"/>
          </p:nvPr>
        </p:nvSpPr>
        <p:spPr>
          <a:xfrm>
            <a:off x="1328194" y="1875034"/>
            <a:ext cx="1905150" cy="208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2333" tIns="204696" rIns="102333" bIns="0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 Light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169" name="Google Shape;169;p21"/>
          <p:cNvSpPr txBox="1">
            <a:spLocks noGrp="1"/>
          </p:cNvSpPr>
          <p:nvPr>
            <p:ph type="subTitle" idx="2"/>
          </p:nvPr>
        </p:nvSpPr>
        <p:spPr>
          <a:xfrm>
            <a:off x="4002050" y="1875034"/>
            <a:ext cx="1901900" cy="208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2333" tIns="204696" rIns="102333" bIns="0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 Light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170" name="Google Shape;170;p21"/>
          <p:cNvSpPr txBox="1">
            <a:spLocks noGrp="1"/>
          </p:cNvSpPr>
          <p:nvPr>
            <p:ph type="subTitle" idx="3"/>
          </p:nvPr>
        </p:nvSpPr>
        <p:spPr>
          <a:xfrm>
            <a:off x="6674281" y="1875041"/>
            <a:ext cx="1901900" cy="208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2333" tIns="204696" rIns="102333" bIns="0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 Light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171" name="Google Shape;171;p21"/>
          <p:cNvSpPr txBox="1">
            <a:spLocks noGrp="1"/>
          </p:cNvSpPr>
          <p:nvPr>
            <p:ph type="subTitle" idx="4"/>
          </p:nvPr>
        </p:nvSpPr>
        <p:spPr>
          <a:xfrm>
            <a:off x="1329819" y="4422100"/>
            <a:ext cx="1901900" cy="82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2333" tIns="204696" rIns="102333" bIns="102333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20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7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7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7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7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7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7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7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7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9pPr>
          </a:lstStyle>
          <a:p>
            <a:endParaRPr/>
          </a:p>
        </p:txBody>
      </p:sp>
      <p:sp>
        <p:nvSpPr>
          <p:cNvPr id="172" name="Google Shape;172;p21"/>
          <p:cNvSpPr txBox="1">
            <a:spLocks noGrp="1"/>
          </p:cNvSpPr>
          <p:nvPr>
            <p:ph type="subTitle" idx="5"/>
          </p:nvPr>
        </p:nvSpPr>
        <p:spPr>
          <a:xfrm>
            <a:off x="4002050" y="4422100"/>
            <a:ext cx="1901900" cy="82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2333" tIns="204696" rIns="102333" bIns="102333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20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7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7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7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7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7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7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7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7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9pPr>
          </a:lstStyle>
          <a:p>
            <a:endParaRPr/>
          </a:p>
        </p:txBody>
      </p:sp>
      <p:sp>
        <p:nvSpPr>
          <p:cNvPr id="173" name="Google Shape;173;p21"/>
          <p:cNvSpPr txBox="1">
            <a:spLocks noGrp="1"/>
          </p:cNvSpPr>
          <p:nvPr>
            <p:ph type="subTitle" idx="6"/>
          </p:nvPr>
        </p:nvSpPr>
        <p:spPr>
          <a:xfrm>
            <a:off x="6674281" y="4422100"/>
            <a:ext cx="1901900" cy="82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2333" tIns="204696" rIns="102333" bIns="102333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20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7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7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7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7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7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7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7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7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9pPr>
          </a:lstStyle>
          <a:p>
            <a:endParaRPr/>
          </a:p>
        </p:txBody>
      </p:sp>
      <p:sp>
        <p:nvSpPr>
          <p:cNvPr id="174" name="Google Shape;174;p21"/>
          <p:cNvSpPr txBox="1">
            <a:spLocks noGrp="1"/>
          </p:cNvSpPr>
          <p:nvPr>
            <p:ph type="title"/>
          </p:nvPr>
        </p:nvSpPr>
        <p:spPr>
          <a:xfrm>
            <a:off x="158952" y="6385521"/>
            <a:ext cx="3279575" cy="305600"/>
          </a:xfrm>
          <a:prstGeom prst="rect">
            <a:avLst/>
          </a:prstGeom>
        </p:spPr>
        <p:txBody>
          <a:bodyPr spcFirstLastPara="1" wrap="square" lIns="102333" tIns="0" rIns="102333" bIns="0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800"/>
              <a:buFont typeface="Josefin Sans"/>
              <a:buNone/>
              <a:defRPr sz="900" b="1"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9pPr>
          </a:lstStyle>
          <a:p>
            <a:endParaRPr/>
          </a:p>
        </p:txBody>
      </p:sp>
      <p:sp>
        <p:nvSpPr>
          <p:cNvPr id="175" name="Google Shape;175;p21"/>
          <p:cNvSpPr txBox="1">
            <a:spLocks noGrp="1"/>
          </p:cNvSpPr>
          <p:nvPr>
            <p:ph type="title" idx="7" hasCustomPrompt="1"/>
          </p:nvPr>
        </p:nvSpPr>
        <p:spPr>
          <a:xfrm>
            <a:off x="158952" y="6293135"/>
            <a:ext cx="1829750" cy="214000"/>
          </a:xfrm>
          <a:prstGeom prst="rect">
            <a:avLst/>
          </a:prstGeom>
        </p:spPr>
        <p:txBody>
          <a:bodyPr spcFirstLastPara="1" wrap="square" lIns="102333" tIns="0" rIns="102333" bIns="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900"/>
              <a:buFont typeface="Josefin Sans"/>
              <a:buNone/>
              <a:defRPr sz="2100" b="1">
                <a:solidFill>
                  <a:schemeClr val="accent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5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5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5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5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5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5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5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5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9pPr>
          </a:lstStyle>
          <a:p>
            <a:r>
              <a:t>xx%</a:t>
            </a:r>
          </a:p>
        </p:txBody>
      </p:sp>
      <p:cxnSp>
        <p:nvCxnSpPr>
          <p:cNvPr id="176" name="Google Shape;176;p21"/>
          <p:cNvCxnSpPr/>
          <p:nvPr/>
        </p:nvCxnSpPr>
        <p:spPr>
          <a:xfrm rot="10800000">
            <a:off x="261307" y="6145297"/>
            <a:ext cx="13104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77" name="Google Shape;177;p21"/>
          <p:cNvSpPr txBox="1">
            <a:spLocks noGrp="1"/>
          </p:cNvSpPr>
          <p:nvPr>
            <p:ph type="title" idx="8"/>
          </p:nvPr>
        </p:nvSpPr>
        <p:spPr>
          <a:xfrm>
            <a:off x="1593475" y="635381"/>
            <a:ext cx="6719050" cy="763600"/>
          </a:xfrm>
          <a:prstGeom prst="rect">
            <a:avLst/>
          </a:prstGeom>
        </p:spPr>
        <p:txBody>
          <a:bodyPr spcFirstLastPara="1" wrap="square" lIns="102333" tIns="102333" rIns="102333" bIns="102333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Font typeface="Josefin Sans"/>
              <a:buNone/>
              <a:defRPr b="1"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cxnSp>
        <p:nvCxnSpPr>
          <p:cNvPr id="178" name="Google Shape;178;p21"/>
          <p:cNvCxnSpPr/>
          <p:nvPr/>
        </p:nvCxnSpPr>
        <p:spPr>
          <a:xfrm>
            <a:off x="7021192" y="6146600"/>
            <a:ext cx="27560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79" name="Google Shape;179;p21"/>
          <p:cNvSpPr txBox="1"/>
          <p:nvPr/>
        </p:nvSpPr>
        <p:spPr>
          <a:xfrm>
            <a:off x="9143225" y="6146603"/>
            <a:ext cx="634075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2333" tIns="102333" rIns="102333" bIns="102333" anchor="t" anchorCtr="0">
            <a:noAutofit/>
          </a:bodyPr>
          <a:lstStyle/>
          <a:p>
            <a:pPr algn="r" defTabSz="1023510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200" b="1" kern="0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rPr>
              <a:pPr algn="r" defTabSz="1023510">
                <a:buClr>
                  <a:srgbClr val="000000"/>
                </a:buClr>
                <a:buFont typeface="Arial"/>
                <a:buNone/>
              </a:pPr>
              <a:t>‹nº›</a:t>
            </a:fld>
            <a:endParaRPr sz="1200" b="1" kern="0">
              <a:solidFill>
                <a:srgbClr val="FD0000"/>
              </a:solidFill>
              <a:latin typeface="Josefin Sans"/>
              <a:ea typeface="Josefin Sans"/>
              <a:cs typeface="Josefin Sans"/>
              <a:sym typeface="Josefin Sans"/>
            </a:endParaRPr>
          </a:p>
        </p:txBody>
      </p:sp>
    </p:spTree>
    <p:extLst>
      <p:ext uri="{BB962C8B-B14F-4D97-AF65-F5344CB8AC3E}">
        <p14:creationId xmlns:p14="http://schemas.microsoft.com/office/powerpoint/2010/main" val="4151306226"/>
      </p:ext>
    </p:extLst>
  </p:cSld>
  <p:clrMapOvr>
    <a:masterClrMapping/>
  </p:clrMapOvr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hree columns 3">
  <p:cSld name="Title and three columns 3">
    <p:spTree>
      <p:nvGrpSpPr>
        <p:cNvPr id="1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Google Shape;181;p22"/>
          <p:cNvSpPr txBox="1">
            <a:spLocks noGrp="1"/>
          </p:cNvSpPr>
          <p:nvPr>
            <p:ph type="subTitle" idx="1"/>
          </p:nvPr>
        </p:nvSpPr>
        <p:spPr>
          <a:xfrm>
            <a:off x="1787148" y="3252600"/>
            <a:ext cx="1733550" cy="164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2333" tIns="204696" rIns="102333" bIns="0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Josefin Sans Light"/>
              <a:buNone/>
              <a:defRPr sz="1600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182" name="Google Shape;182;p22"/>
          <p:cNvSpPr txBox="1">
            <a:spLocks noGrp="1"/>
          </p:cNvSpPr>
          <p:nvPr>
            <p:ph type="subTitle" idx="2"/>
          </p:nvPr>
        </p:nvSpPr>
        <p:spPr>
          <a:xfrm>
            <a:off x="4459054" y="3252600"/>
            <a:ext cx="1733550" cy="164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2333" tIns="204696" rIns="102333" bIns="0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Josefin Sans Light"/>
              <a:buNone/>
              <a:defRPr sz="1600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183" name="Google Shape;183;p22"/>
          <p:cNvSpPr txBox="1">
            <a:spLocks noGrp="1"/>
          </p:cNvSpPr>
          <p:nvPr>
            <p:ph type="subTitle" idx="3"/>
          </p:nvPr>
        </p:nvSpPr>
        <p:spPr>
          <a:xfrm>
            <a:off x="7131610" y="3252600"/>
            <a:ext cx="1733550" cy="164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2333" tIns="204696" rIns="102333" bIns="0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Josefin Sans Light"/>
              <a:buNone/>
              <a:defRPr sz="1600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184" name="Google Shape;184;p22"/>
          <p:cNvSpPr txBox="1">
            <a:spLocks noGrp="1"/>
          </p:cNvSpPr>
          <p:nvPr>
            <p:ph type="subTitle" idx="4"/>
          </p:nvPr>
        </p:nvSpPr>
        <p:spPr>
          <a:xfrm>
            <a:off x="1787148" y="2538095"/>
            <a:ext cx="1535300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2333" tIns="204696" rIns="102333" bIns="102333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20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7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7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7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7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7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7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7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7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9pPr>
          </a:lstStyle>
          <a:p>
            <a:endParaRPr/>
          </a:p>
        </p:txBody>
      </p:sp>
      <p:sp>
        <p:nvSpPr>
          <p:cNvPr id="185" name="Google Shape;185;p22"/>
          <p:cNvSpPr txBox="1">
            <a:spLocks noGrp="1"/>
          </p:cNvSpPr>
          <p:nvPr>
            <p:ph type="subTitle" idx="5"/>
          </p:nvPr>
        </p:nvSpPr>
        <p:spPr>
          <a:xfrm>
            <a:off x="4459379" y="2538095"/>
            <a:ext cx="1733550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2333" tIns="204696" rIns="102333" bIns="102333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20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7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7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7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7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7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7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7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7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9pPr>
          </a:lstStyle>
          <a:p>
            <a:endParaRPr/>
          </a:p>
        </p:txBody>
      </p:sp>
      <p:sp>
        <p:nvSpPr>
          <p:cNvPr id="186" name="Google Shape;186;p22"/>
          <p:cNvSpPr txBox="1">
            <a:spLocks noGrp="1"/>
          </p:cNvSpPr>
          <p:nvPr>
            <p:ph type="subTitle" idx="6"/>
          </p:nvPr>
        </p:nvSpPr>
        <p:spPr>
          <a:xfrm>
            <a:off x="7131610" y="2538095"/>
            <a:ext cx="1733550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2333" tIns="204696" rIns="102333" bIns="102333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20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7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7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7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7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7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7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7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7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9pPr>
          </a:lstStyle>
          <a:p>
            <a:endParaRPr/>
          </a:p>
        </p:txBody>
      </p:sp>
      <p:sp>
        <p:nvSpPr>
          <p:cNvPr id="187" name="Google Shape;187;p22"/>
          <p:cNvSpPr txBox="1">
            <a:spLocks noGrp="1"/>
          </p:cNvSpPr>
          <p:nvPr>
            <p:ph type="title"/>
          </p:nvPr>
        </p:nvSpPr>
        <p:spPr>
          <a:xfrm>
            <a:off x="158952" y="6385521"/>
            <a:ext cx="3279575" cy="305600"/>
          </a:xfrm>
          <a:prstGeom prst="rect">
            <a:avLst/>
          </a:prstGeom>
        </p:spPr>
        <p:txBody>
          <a:bodyPr spcFirstLastPara="1" wrap="square" lIns="102333" tIns="0" rIns="102333" bIns="0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800"/>
              <a:buFont typeface="Josefin Sans"/>
              <a:buNone/>
              <a:defRPr sz="900" b="1"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9pPr>
          </a:lstStyle>
          <a:p>
            <a:endParaRPr/>
          </a:p>
        </p:txBody>
      </p:sp>
      <p:sp>
        <p:nvSpPr>
          <p:cNvPr id="188" name="Google Shape;188;p22"/>
          <p:cNvSpPr txBox="1">
            <a:spLocks noGrp="1"/>
          </p:cNvSpPr>
          <p:nvPr>
            <p:ph type="title" idx="7" hasCustomPrompt="1"/>
          </p:nvPr>
        </p:nvSpPr>
        <p:spPr>
          <a:xfrm>
            <a:off x="158952" y="6293135"/>
            <a:ext cx="1829750" cy="214000"/>
          </a:xfrm>
          <a:prstGeom prst="rect">
            <a:avLst/>
          </a:prstGeom>
        </p:spPr>
        <p:txBody>
          <a:bodyPr spcFirstLastPara="1" wrap="square" lIns="102333" tIns="0" rIns="102333" bIns="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900"/>
              <a:buFont typeface="Josefin Sans"/>
              <a:buNone/>
              <a:defRPr sz="2100" b="1">
                <a:solidFill>
                  <a:schemeClr val="accent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5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5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5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5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5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5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5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5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9pPr>
          </a:lstStyle>
          <a:p>
            <a:r>
              <a:t>xx%</a:t>
            </a:r>
          </a:p>
        </p:txBody>
      </p:sp>
      <p:cxnSp>
        <p:nvCxnSpPr>
          <p:cNvPr id="189" name="Google Shape;189;p22"/>
          <p:cNvCxnSpPr/>
          <p:nvPr/>
        </p:nvCxnSpPr>
        <p:spPr>
          <a:xfrm rot="10800000">
            <a:off x="261307" y="6145297"/>
            <a:ext cx="13104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90" name="Google Shape;190;p22"/>
          <p:cNvSpPr txBox="1">
            <a:spLocks noGrp="1"/>
          </p:cNvSpPr>
          <p:nvPr>
            <p:ph type="title" idx="8"/>
          </p:nvPr>
        </p:nvSpPr>
        <p:spPr>
          <a:xfrm>
            <a:off x="1593475" y="635381"/>
            <a:ext cx="6719050" cy="763600"/>
          </a:xfrm>
          <a:prstGeom prst="rect">
            <a:avLst/>
          </a:prstGeom>
        </p:spPr>
        <p:txBody>
          <a:bodyPr spcFirstLastPara="1" wrap="square" lIns="102333" tIns="102333" rIns="102333" bIns="102333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Font typeface="Josefin Sans"/>
              <a:buNone/>
              <a:defRPr b="1"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cxnSp>
        <p:nvCxnSpPr>
          <p:cNvPr id="191" name="Google Shape;191;p22"/>
          <p:cNvCxnSpPr/>
          <p:nvPr/>
        </p:nvCxnSpPr>
        <p:spPr>
          <a:xfrm>
            <a:off x="7021192" y="6146600"/>
            <a:ext cx="27560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92" name="Google Shape;192;p22"/>
          <p:cNvSpPr txBox="1"/>
          <p:nvPr/>
        </p:nvSpPr>
        <p:spPr>
          <a:xfrm>
            <a:off x="9143225" y="6146603"/>
            <a:ext cx="634075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2333" tIns="102333" rIns="102333" bIns="102333" anchor="t" anchorCtr="0">
            <a:noAutofit/>
          </a:bodyPr>
          <a:lstStyle/>
          <a:p>
            <a:pPr algn="r" defTabSz="1023510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200" b="1" kern="0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rPr>
              <a:pPr algn="r" defTabSz="1023510">
                <a:buClr>
                  <a:srgbClr val="000000"/>
                </a:buClr>
                <a:buFont typeface="Arial"/>
                <a:buNone/>
              </a:pPr>
              <a:t>‹nº›</a:t>
            </a:fld>
            <a:endParaRPr sz="1200" b="1" kern="0">
              <a:solidFill>
                <a:srgbClr val="FD0000"/>
              </a:solidFill>
              <a:latin typeface="Josefin Sans"/>
              <a:ea typeface="Josefin Sans"/>
              <a:cs typeface="Josefin Sans"/>
              <a:sym typeface="Josefin Sans"/>
            </a:endParaRPr>
          </a:p>
        </p:txBody>
      </p:sp>
    </p:spTree>
    <p:extLst>
      <p:ext uri="{BB962C8B-B14F-4D97-AF65-F5344CB8AC3E}">
        <p14:creationId xmlns:p14="http://schemas.microsoft.com/office/powerpoint/2010/main" val="2442205153"/>
      </p:ext>
    </p:extLst>
  </p:cSld>
  <p:clrMapOvr>
    <a:masterClrMapping/>
  </p:clrMapOvr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four columns">
  <p:cSld name="Title and four columns">
    <p:spTree>
      <p:nvGrpSpPr>
        <p:cNvPr id="1" name="Shape 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Google Shape;194;p23"/>
          <p:cNvSpPr txBox="1">
            <a:spLocks noGrp="1"/>
          </p:cNvSpPr>
          <p:nvPr>
            <p:ph type="subTitle" idx="1"/>
          </p:nvPr>
        </p:nvSpPr>
        <p:spPr>
          <a:xfrm>
            <a:off x="2056574" y="2978567"/>
            <a:ext cx="2452125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2333" tIns="102333" rIns="102333" bIns="0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Josefin Sans"/>
              <a:buNone/>
              <a:defRPr sz="1600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9pPr>
          </a:lstStyle>
          <a:p>
            <a:endParaRPr/>
          </a:p>
        </p:txBody>
      </p:sp>
      <p:sp>
        <p:nvSpPr>
          <p:cNvPr id="195" name="Google Shape;195;p23"/>
          <p:cNvSpPr txBox="1">
            <a:spLocks noGrp="1"/>
          </p:cNvSpPr>
          <p:nvPr>
            <p:ph type="subTitle" idx="2"/>
          </p:nvPr>
        </p:nvSpPr>
        <p:spPr>
          <a:xfrm>
            <a:off x="5397302" y="2978567"/>
            <a:ext cx="2452125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2333" tIns="102333" rIns="102333" bIns="0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Josefin Sans"/>
              <a:buNone/>
              <a:defRPr sz="1600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9pPr>
          </a:lstStyle>
          <a:p>
            <a:endParaRPr/>
          </a:p>
        </p:txBody>
      </p:sp>
      <p:sp>
        <p:nvSpPr>
          <p:cNvPr id="196" name="Google Shape;196;p23"/>
          <p:cNvSpPr txBox="1">
            <a:spLocks noGrp="1"/>
          </p:cNvSpPr>
          <p:nvPr>
            <p:ph type="subTitle" idx="3"/>
          </p:nvPr>
        </p:nvSpPr>
        <p:spPr>
          <a:xfrm>
            <a:off x="2056574" y="2223977"/>
            <a:ext cx="2452125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2333" tIns="102333" rIns="102333" bIns="102333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20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20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20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20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20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20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20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20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20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9pPr>
          </a:lstStyle>
          <a:p>
            <a:endParaRPr/>
          </a:p>
        </p:txBody>
      </p:sp>
      <p:sp>
        <p:nvSpPr>
          <p:cNvPr id="197" name="Google Shape;197;p23"/>
          <p:cNvSpPr txBox="1">
            <a:spLocks noGrp="1"/>
          </p:cNvSpPr>
          <p:nvPr>
            <p:ph type="subTitle" idx="4"/>
          </p:nvPr>
        </p:nvSpPr>
        <p:spPr>
          <a:xfrm>
            <a:off x="5397302" y="2223977"/>
            <a:ext cx="2452125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2333" tIns="102333" rIns="102333" bIns="102333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20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20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20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20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20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20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20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20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20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9pPr>
          </a:lstStyle>
          <a:p>
            <a:endParaRPr/>
          </a:p>
        </p:txBody>
      </p:sp>
      <p:sp>
        <p:nvSpPr>
          <p:cNvPr id="198" name="Google Shape;198;p23"/>
          <p:cNvSpPr txBox="1">
            <a:spLocks noGrp="1"/>
          </p:cNvSpPr>
          <p:nvPr>
            <p:ph type="title"/>
          </p:nvPr>
        </p:nvSpPr>
        <p:spPr>
          <a:xfrm>
            <a:off x="158952" y="6385521"/>
            <a:ext cx="3279575" cy="305600"/>
          </a:xfrm>
          <a:prstGeom prst="rect">
            <a:avLst/>
          </a:prstGeom>
        </p:spPr>
        <p:txBody>
          <a:bodyPr spcFirstLastPara="1" wrap="square" lIns="102333" tIns="0" rIns="102333" bIns="0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800"/>
              <a:buFont typeface="Josefin Sans"/>
              <a:buNone/>
              <a:defRPr sz="900" b="1"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9pPr>
          </a:lstStyle>
          <a:p>
            <a:endParaRPr/>
          </a:p>
        </p:txBody>
      </p:sp>
      <p:sp>
        <p:nvSpPr>
          <p:cNvPr id="199" name="Google Shape;199;p23"/>
          <p:cNvSpPr txBox="1">
            <a:spLocks noGrp="1"/>
          </p:cNvSpPr>
          <p:nvPr>
            <p:ph type="title" idx="5" hasCustomPrompt="1"/>
          </p:nvPr>
        </p:nvSpPr>
        <p:spPr>
          <a:xfrm>
            <a:off x="158952" y="6293135"/>
            <a:ext cx="1829750" cy="214000"/>
          </a:xfrm>
          <a:prstGeom prst="rect">
            <a:avLst/>
          </a:prstGeom>
        </p:spPr>
        <p:txBody>
          <a:bodyPr spcFirstLastPara="1" wrap="square" lIns="102333" tIns="0" rIns="102333" bIns="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900"/>
              <a:buFont typeface="Josefin Sans"/>
              <a:buNone/>
              <a:defRPr sz="2100" b="1">
                <a:solidFill>
                  <a:schemeClr val="accent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5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5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5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5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5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5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5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5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9pPr>
          </a:lstStyle>
          <a:p>
            <a:r>
              <a:t>xx%</a:t>
            </a:r>
          </a:p>
        </p:txBody>
      </p:sp>
      <p:cxnSp>
        <p:nvCxnSpPr>
          <p:cNvPr id="200" name="Google Shape;200;p23"/>
          <p:cNvCxnSpPr/>
          <p:nvPr/>
        </p:nvCxnSpPr>
        <p:spPr>
          <a:xfrm rot="10800000">
            <a:off x="261307" y="6145297"/>
            <a:ext cx="13104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01" name="Google Shape;201;p23"/>
          <p:cNvSpPr txBox="1">
            <a:spLocks noGrp="1"/>
          </p:cNvSpPr>
          <p:nvPr>
            <p:ph type="subTitle" idx="6"/>
          </p:nvPr>
        </p:nvSpPr>
        <p:spPr>
          <a:xfrm>
            <a:off x="2056574" y="5339912"/>
            <a:ext cx="2452125" cy="52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2333" tIns="102333" rIns="102333" bIns="0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Josefin Sans"/>
              <a:buNone/>
              <a:defRPr sz="1600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9pPr>
          </a:lstStyle>
          <a:p>
            <a:endParaRPr/>
          </a:p>
        </p:txBody>
      </p:sp>
      <p:sp>
        <p:nvSpPr>
          <p:cNvPr id="202" name="Google Shape;202;p23"/>
          <p:cNvSpPr txBox="1">
            <a:spLocks noGrp="1"/>
          </p:cNvSpPr>
          <p:nvPr>
            <p:ph type="subTitle" idx="7"/>
          </p:nvPr>
        </p:nvSpPr>
        <p:spPr>
          <a:xfrm>
            <a:off x="5397302" y="5339912"/>
            <a:ext cx="2452125" cy="52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2333" tIns="102333" rIns="102333" bIns="0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Josefin Sans"/>
              <a:buNone/>
              <a:defRPr sz="1600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9pPr>
          </a:lstStyle>
          <a:p>
            <a:endParaRPr/>
          </a:p>
        </p:txBody>
      </p:sp>
      <p:sp>
        <p:nvSpPr>
          <p:cNvPr id="203" name="Google Shape;203;p23"/>
          <p:cNvSpPr txBox="1">
            <a:spLocks noGrp="1"/>
          </p:cNvSpPr>
          <p:nvPr>
            <p:ph type="subTitle" idx="8"/>
          </p:nvPr>
        </p:nvSpPr>
        <p:spPr>
          <a:xfrm>
            <a:off x="2056574" y="4585325"/>
            <a:ext cx="2452125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2333" tIns="102333" rIns="102333" bIns="102333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20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20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20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20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20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20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20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20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20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9pPr>
          </a:lstStyle>
          <a:p>
            <a:endParaRPr/>
          </a:p>
        </p:txBody>
      </p:sp>
      <p:sp>
        <p:nvSpPr>
          <p:cNvPr id="204" name="Google Shape;204;p23"/>
          <p:cNvSpPr txBox="1">
            <a:spLocks noGrp="1"/>
          </p:cNvSpPr>
          <p:nvPr>
            <p:ph type="subTitle" idx="9"/>
          </p:nvPr>
        </p:nvSpPr>
        <p:spPr>
          <a:xfrm>
            <a:off x="5397302" y="4585325"/>
            <a:ext cx="2452125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2333" tIns="102333" rIns="102333" bIns="102333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20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20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20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20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20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20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20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20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20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9pPr>
          </a:lstStyle>
          <a:p>
            <a:endParaRPr/>
          </a:p>
        </p:txBody>
      </p:sp>
      <p:sp>
        <p:nvSpPr>
          <p:cNvPr id="205" name="Google Shape;205;p23"/>
          <p:cNvSpPr txBox="1">
            <a:spLocks noGrp="1"/>
          </p:cNvSpPr>
          <p:nvPr>
            <p:ph type="title" idx="13"/>
          </p:nvPr>
        </p:nvSpPr>
        <p:spPr>
          <a:xfrm>
            <a:off x="1593475" y="635381"/>
            <a:ext cx="6719050" cy="763600"/>
          </a:xfrm>
          <a:prstGeom prst="rect">
            <a:avLst/>
          </a:prstGeom>
        </p:spPr>
        <p:txBody>
          <a:bodyPr spcFirstLastPara="1" wrap="square" lIns="102333" tIns="102333" rIns="102333" bIns="102333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Font typeface="Josefin Sans"/>
              <a:buNone/>
              <a:defRPr b="1"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cxnSp>
        <p:nvCxnSpPr>
          <p:cNvPr id="206" name="Google Shape;206;p23"/>
          <p:cNvCxnSpPr/>
          <p:nvPr/>
        </p:nvCxnSpPr>
        <p:spPr>
          <a:xfrm>
            <a:off x="7021192" y="6146600"/>
            <a:ext cx="27560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07" name="Google Shape;207;p23"/>
          <p:cNvSpPr txBox="1"/>
          <p:nvPr/>
        </p:nvSpPr>
        <p:spPr>
          <a:xfrm>
            <a:off x="9143225" y="6146603"/>
            <a:ext cx="634075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2333" tIns="102333" rIns="102333" bIns="102333" anchor="t" anchorCtr="0">
            <a:noAutofit/>
          </a:bodyPr>
          <a:lstStyle/>
          <a:p>
            <a:pPr algn="r" defTabSz="1023510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200" b="1" kern="0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rPr>
              <a:pPr algn="r" defTabSz="1023510">
                <a:buClr>
                  <a:srgbClr val="000000"/>
                </a:buClr>
                <a:buFont typeface="Arial"/>
                <a:buNone/>
              </a:pPr>
              <a:t>‹nº›</a:t>
            </a:fld>
            <a:endParaRPr sz="1200" b="1" kern="0">
              <a:solidFill>
                <a:srgbClr val="FD0000"/>
              </a:solidFill>
              <a:latin typeface="Josefin Sans"/>
              <a:ea typeface="Josefin Sans"/>
              <a:cs typeface="Josefin Sans"/>
              <a:sym typeface="Josefin Sans"/>
            </a:endParaRPr>
          </a:p>
        </p:txBody>
      </p:sp>
    </p:spTree>
    <p:extLst>
      <p:ext uri="{BB962C8B-B14F-4D97-AF65-F5344CB8AC3E}">
        <p14:creationId xmlns:p14="http://schemas.microsoft.com/office/powerpoint/2010/main" val="312251155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 1">
  <p:cSld name="Title and two columns 1">
    <p:spTree>
      <p:nvGrpSpPr>
        <p:cNvPr id="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Google Shape;122;p17"/>
          <p:cNvSpPr txBox="1">
            <a:spLocks noGrp="1"/>
          </p:cNvSpPr>
          <p:nvPr>
            <p:ph type="subTitle" idx="1"/>
          </p:nvPr>
        </p:nvSpPr>
        <p:spPr>
          <a:xfrm>
            <a:off x="5913727" y="1943069"/>
            <a:ext cx="3171025" cy="420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2161" tIns="204351" rIns="102161" bIns="0" anchor="t" anchorCtr="0">
            <a:noAutofit/>
          </a:bodyPr>
          <a:lstStyle>
            <a:lvl1pPr marR="56763"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 sz="1500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123" name="Google Shape;123;p17"/>
          <p:cNvSpPr txBox="1">
            <a:spLocks noGrp="1"/>
          </p:cNvSpPr>
          <p:nvPr>
            <p:ph type="subTitle" idx="2"/>
          </p:nvPr>
        </p:nvSpPr>
        <p:spPr>
          <a:xfrm>
            <a:off x="1103402" y="1943069"/>
            <a:ext cx="4573075" cy="420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2161" tIns="204351" rIns="102161" bIns="0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 sz="1500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124" name="Google Shape;124;p17"/>
          <p:cNvSpPr txBox="1">
            <a:spLocks noGrp="1"/>
          </p:cNvSpPr>
          <p:nvPr>
            <p:ph type="title"/>
          </p:nvPr>
        </p:nvSpPr>
        <p:spPr>
          <a:xfrm>
            <a:off x="772660" y="635369"/>
            <a:ext cx="7540000" cy="763600"/>
          </a:xfrm>
          <a:prstGeom prst="rect">
            <a:avLst/>
          </a:prstGeom>
        </p:spPr>
        <p:txBody>
          <a:bodyPr spcFirstLastPara="1" wrap="square" lIns="102161" tIns="102161" rIns="102161" bIns="102161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Font typeface="Josefin Sans"/>
              <a:buNone/>
              <a:defRPr b="1"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cxnSp>
        <p:nvCxnSpPr>
          <p:cNvPr id="125" name="Google Shape;125;p17"/>
          <p:cNvCxnSpPr/>
          <p:nvPr/>
        </p:nvCxnSpPr>
        <p:spPr>
          <a:xfrm>
            <a:off x="7021192" y="6146600"/>
            <a:ext cx="27560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26" name="Google Shape;126;p17"/>
          <p:cNvSpPr txBox="1"/>
          <p:nvPr/>
        </p:nvSpPr>
        <p:spPr>
          <a:xfrm>
            <a:off x="9143225" y="6146603"/>
            <a:ext cx="634075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2161" tIns="102161" rIns="102161" bIns="102161" anchor="t" anchorCtr="0">
            <a:noAutofit/>
          </a:bodyPr>
          <a:lstStyle/>
          <a:p>
            <a:pPr algn="r" defTabSz="1021790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200" b="1" kern="0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rPr>
              <a:pPr algn="r" defTabSz="1021790">
                <a:buClr>
                  <a:srgbClr val="000000"/>
                </a:buClr>
                <a:buFont typeface="Arial"/>
                <a:buNone/>
              </a:pPr>
              <a:t>‹nº›</a:t>
            </a:fld>
            <a:endParaRPr sz="1200" b="1" kern="0">
              <a:solidFill>
                <a:srgbClr val="FD0000"/>
              </a:solidFill>
              <a:latin typeface="Josefin Sans"/>
              <a:ea typeface="Josefin Sans"/>
              <a:cs typeface="Josefin Sans"/>
              <a:sym typeface="Josefin Sans"/>
            </a:endParaRPr>
          </a:p>
        </p:txBody>
      </p:sp>
    </p:spTree>
    <p:extLst>
      <p:ext uri="{BB962C8B-B14F-4D97-AF65-F5344CB8AC3E}">
        <p14:creationId xmlns:p14="http://schemas.microsoft.com/office/powerpoint/2010/main" val="1191165277"/>
      </p:ext>
    </p:extLst>
  </p:cSld>
  <p:clrMapOvr>
    <a:masterClrMapping/>
  </p:clrMapOvr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six columns">
  <p:cSld name="Title and six columns">
    <p:spTree>
      <p:nvGrpSpPr>
        <p:cNvPr id="1" name="Shape 2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" name="Google Shape;209;p24"/>
          <p:cNvSpPr txBox="1">
            <a:spLocks noGrp="1"/>
          </p:cNvSpPr>
          <p:nvPr>
            <p:ph type="subTitle" idx="1"/>
          </p:nvPr>
        </p:nvSpPr>
        <p:spPr>
          <a:xfrm>
            <a:off x="1010425" y="2745491"/>
            <a:ext cx="2452125" cy="89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2333" tIns="102333" rIns="102333" bIns="0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Josefin Sans"/>
              <a:buNone/>
              <a:defRPr sz="1600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9pPr>
          </a:lstStyle>
          <a:p>
            <a:endParaRPr/>
          </a:p>
        </p:txBody>
      </p:sp>
      <p:sp>
        <p:nvSpPr>
          <p:cNvPr id="210" name="Google Shape;210;p24"/>
          <p:cNvSpPr txBox="1">
            <a:spLocks noGrp="1"/>
          </p:cNvSpPr>
          <p:nvPr>
            <p:ph type="subTitle" idx="2"/>
          </p:nvPr>
        </p:nvSpPr>
        <p:spPr>
          <a:xfrm>
            <a:off x="3726944" y="2745491"/>
            <a:ext cx="2452125" cy="89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2333" tIns="102333" rIns="102333" bIns="0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Josefin Sans"/>
              <a:buNone/>
              <a:defRPr sz="1600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9pPr>
          </a:lstStyle>
          <a:p>
            <a:endParaRPr/>
          </a:p>
        </p:txBody>
      </p:sp>
      <p:sp>
        <p:nvSpPr>
          <p:cNvPr id="211" name="Google Shape;211;p24"/>
          <p:cNvSpPr txBox="1">
            <a:spLocks noGrp="1"/>
          </p:cNvSpPr>
          <p:nvPr>
            <p:ph type="subTitle" idx="3"/>
          </p:nvPr>
        </p:nvSpPr>
        <p:spPr>
          <a:xfrm>
            <a:off x="1010425" y="2223977"/>
            <a:ext cx="2452125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2333" tIns="102333" rIns="102333" bIns="102333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20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20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20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20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20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20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20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20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20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9pPr>
          </a:lstStyle>
          <a:p>
            <a:endParaRPr/>
          </a:p>
        </p:txBody>
      </p:sp>
      <p:sp>
        <p:nvSpPr>
          <p:cNvPr id="212" name="Google Shape;212;p24"/>
          <p:cNvSpPr txBox="1">
            <a:spLocks noGrp="1"/>
          </p:cNvSpPr>
          <p:nvPr>
            <p:ph type="subTitle" idx="4"/>
          </p:nvPr>
        </p:nvSpPr>
        <p:spPr>
          <a:xfrm>
            <a:off x="3726944" y="2223977"/>
            <a:ext cx="2452125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2333" tIns="102333" rIns="102333" bIns="102333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20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20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20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20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20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20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20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20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20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9pPr>
          </a:lstStyle>
          <a:p>
            <a:endParaRPr/>
          </a:p>
        </p:txBody>
      </p:sp>
      <p:sp>
        <p:nvSpPr>
          <p:cNvPr id="213" name="Google Shape;213;p24"/>
          <p:cNvSpPr txBox="1">
            <a:spLocks noGrp="1"/>
          </p:cNvSpPr>
          <p:nvPr>
            <p:ph type="title"/>
          </p:nvPr>
        </p:nvSpPr>
        <p:spPr>
          <a:xfrm>
            <a:off x="158952" y="6385521"/>
            <a:ext cx="3279575" cy="305600"/>
          </a:xfrm>
          <a:prstGeom prst="rect">
            <a:avLst/>
          </a:prstGeom>
        </p:spPr>
        <p:txBody>
          <a:bodyPr spcFirstLastPara="1" wrap="square" lIns="102333" tIns="0" rIns="102333" bIns="0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800"/>
              <a:buFont typeface="Josefin Sans"/>
              <a:buNone/>
              <a:defRPr sz="900" b="1"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9pPr>
          </a:lstStyle>
          <a:p>
            <a:endParaRPr/>
          </a:p>
        </p:txBody>
      </p:sp>
      <p:sp>
        <p:nvSpPr>
          <p:cNvPr id="214" name="Google Shape;214;p24"/>
          <p:cNvSpPr txBox="1">
            <a:spLocks noGrp="1"/>
          </p:cNvSpPr>
          <p:nvPr>
            <p:ph type="title" idx="5" hasCustomPrompt="1"/>
          </p:nvPr>
        </p:nvSpPr>
        <p:spPr>
          <a:xfrm>
            <a:off x="158952" y="6293135"/>
            <a:ext cx="1829750" cy="214000"/>
          </a:xfrm>
          <a:prstGeom prst="rect">
            <a:avLst/>
          </a:prstGeom>
        </p:spPr>
        <p:txBody>
          <a:bodyPr spcFirstLastPara="1" wrap="square" lIns="102333" tIns="0" rIns="102333" bIns="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900"/>
              <a:buFont typeface="Josefin Sans"/>
              <a:buNone/>
              <a:defRPr sz="2100" b="1">
                <a:solidFill>
                  <a:schemeClr val="accent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5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5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5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5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5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5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5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5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9pPr>
          </a:lstStyle>
          <a:p>
            <a:r>
              <a:t>xx%</a:t>
            </a:r>
          </a:p>
        </p:txBody>
      </p:sp>
      <p:cxnSp>
        <p:nvCxnSpPr>
          <p:cNvPr id="215" name="Google Shape;215;p24"/>
          <p:cNvCxnSpPr/>
          <p:nvPr/>
        </p:nvCxnSpPr>
        <p:spPr>
          <a:xfrm rot="10800000">
            <a:off x="261307" y="6145297"/>
            <a:ext cx="13104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16" name="Google Shape;216;p24"/>
          <p:cNvSpPr txBox="1">
            <a:spLocks noGrp="1"/>
          </p:cNvSpPr>
          <p:nvPr>
            <p:ph type="subTitle" idx="6"/>
          </p:nvPr>
        </p:nvSpPr>
        <p:spPr>
          <a:xfrm>
            <a:off x="1010425" y="4855414"/>
            <a:ext cx="2452125" cy="90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2333" tIns="102333" rIns="102333" bIns="0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Josefin Sans"/>
              <a:buNone/>
              <a:defRPr sz="1600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9pPr>
          </a:lstStyle>
          <a:p>
            <a:endParaRPr/>
          </a:p>
        </p:txBody>
      </p:sp>
      <p:sp>
        <p:nvSpPr>
          <p:cNvPr id="217" name="Google Shape;217;p24"/>
          <p:cNvSpPr txBox="1">
            <a:spLocks noGrp="1"/>
          </p:cNvSpPr>
          <p:nvPr>
            <p:ph type="subTitle" idx="7"/>
          </p:nvPr>
        </p:nvSpPr>
        <p:spPr>
          <a:xfrm>
            <a:off x="3726944" y="4852416"/>
            <a:ext cx="2452125" cy="90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2333" tIns="102333" rIns="102333" bIns="0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Josefin Sans"/>
              <a:buNone/>
              <a:defRPr sz="1600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9pPr>
          </a:lstStyle>
          <a:p>
            <a:endParaRPr/>
          </a:p>
        </p:txBody>
      </p:sp>
      <p:sp>
        <p:nvSpPr>
          <p:cNvPr id="218" name="Google Shape;218;p24"/>
          <p:cNvSpPr txBox="1">
            <a:spLocks noGrp="1"/>
          </p:cNvSpPr>
          <p:nvPr>
            <p:ph type="subTitle" idx="8"/>
          </p:nvPr>
        </p:nvSpPr>
        <p:spPr>
          <a:xfrm>
            <a:off x="1010425" y="4333583"/>
            <a:ext cx="2452125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2333" tIns="102333" rIns="102333" bIns="102333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20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20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20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20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20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20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20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20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20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9pPr>
          </a:lstStyle>
          <a:p>
            <a:endParaRPr/>
          </a:p>
        </p:txBody>
      </p:sp>
      <p:sp>
        <p:nvSpPr>
          <p:cNvPr id="219" name="Google Shape;219;p24"/>
          <p:cNvSpPr txBox="1">
            <a:spLocks noGrp="1"/>
          </p:cNvSpPr>
          <p:nvPr>
            <p:ph type="subTitle" idx="9"/>
          </p:nvPr>
        </p:nvSpPr>
        <p:spPr>
          <a:xfrm>
            <a:off x="3726944" y="4328160"/>
            <a:ext cx="2452125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2333" tIns="102333" rIns="102333" bIns="102333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20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20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20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20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20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20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20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20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20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9pPr>
          </a:lstStyle>
          <a:p>
            <a:endParaRPr/>
          </a:p>
        </p:txBody>
      </p:sp>
      <p:sp>
        <p:nvSpPr>
          <p:cNvPr id="220" name="Google Shape;220;p24"/>
          <p:cNvSpPr txBox="1">
            <a:spLocks noGrp="1"/>
          </p:cNvSpPr>
          <p:nvPr>
            <p:ph type="subTitle" idx="13"/>
          </p:nvPr>
        </p:nvSpPr>
        <p:spPr>
          <a:xfrm>
            <a:off x="6443450" y="2745491"/>
            <a:ext cx="2452125" cy="89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2333" tIns="102333" rIns="102333" bIns="0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Josefin Sans"/>
              <a:buNone/>
              <a:defRPr sz="1600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9pPr>
          </a:lstStyle>
          <a:p>
            <a:endParaRPr/>
          </a:p>
        </p:txBody>
      </p:sp>
      <p:sp>
        <p:nvSpPr>
          <p:cNvPr id="221" name="Google Shape;221;p24"/>
          <p:cNvSpPr txBox="1">
            <a:spLocks noGrp="1"/>
          </p:cNvSpPr>
          <p:nvPr>
            <p:ph type="subTitle" idx="14"/>
          </p:nvPr>
        </p:nvSpPr>
        <p:spPr>
          <a:xfrm>
            <a:off x="6443450" y="2223977"/>
            <a:ext cx="2452125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2333" tIns="102333" rIns="102333" bIns="102333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20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20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20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20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20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20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20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20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20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9pPr>
          </a:lstStyle>
          <a:p>
            <a:endParaRPr/>
          </a:p>
        </p:txBody>
      </p:sp>
      <p:sp>
        <p:nvSpPr>
          <p:cNvPr id="222" name="Google Shape;222;p24"/>
          <p:cNvSpPr txBox="1">
            <a:spLocks noGrp="1"/>
          </p:cNvSpPr>
          <p:nvPr>
            <p:ph type="subTitle" idx="15"/>
          </p:nvPr>
        </p:nvSpPr>
        <p:spPr>
          <a:xfrm>
            <a:off x="6443450" y="4852416"/>
            <a:ext cx="2452125" cy="90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2333" tIns="102333" rIns="102333" bIns="0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Josefin Sans"/>
              <a:buNone/>
              <a:defRPr sz="1600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9pPr>
          </a:lstStyle>
          <a:p>
            <a:endParaRPr/>
          </a:p>
        </p:txBody>
      </p:sp>
      <p:sp>
        <p:nvSpPr>
          <p:cNvPr id="223" name="Google Shape;223;p24"/>
          <p:cNvSpPr txBox="1">
            <a:spLocks noGrp="1"/>
          </p:cNvSpPr>
          <p:nvPr>
            <p:ph type="subTitle" idx="16"/>
          </p:nvPr>
        </p:nvSpPr>
        <p:spPr>
          <a:xfrm>
            <a:off x="6443450" y="4328160"/>
            <a:ext cx="2452125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2333" tIns="102333" rIns="102333" bIns="102333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20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20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20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20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20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20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20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20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20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9pPr>
          </a:lstStyle>
          <a:p>
            <a:endParaRPr/>
          </a:p>
        </p:txBody>
      </p:sp>
      <p:sp>
        <p:nvSpPr>
          <p:cNvPr id="224" name="Google Shape;224;p24"/>
          <p:cNvSpPr txBox="1">
            <a:spLocks noGrp="1"/>
          </p:cNvSpPr>
          <p:nvPr>
            <p:ph type="title" idx="17"/>
          </p:nvPr>
        </p:nvSpPr>
        <p:spPr>
          <a:xfrm>
            <a:off x="1593475" y="635381"/>
            <a:ext cx="6719050" cy="763600"/>
          </a:xfrm>
          <a:prstGeom prst="rect">
            <a:avLst/>
          </a:prstGeom>
        </p:spPr>
        <p:txBody>
          <a:bodyPr spcFirstLastPara="1" wrap="square" lIns="102333" tIns="102333" rIns="102333" bIns="102333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Font typeface="Josefin Sans"/>
              <a:buNone/>
              <a:defRPr b="1"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cxnSp>
        <p:nvCxnSpPr>
          <p:cNvPr id="225" name="Google Shape;225;p24"/>
          <p:cNvCxnSpPr/>
          <p:nvPr/>
        </p:nvCxnSpPr>
        <p:spPr>
          <a:xfrm>
            <a:off x="7021192" y="6146600"/>
            <a:ext cx="27560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26" name="Google Shape;226;p24"/>
          <p:cNvSpPr txBox="1"/>
          <p:nvPr/>
        </p:nvSpPr>
        <p:spPr>
          <a:xfrm>
            <a:off x="9143225" y="6146603"/>
            <a:ext cx="634075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2333" tIns="102333" rIns="102333" bIns="102333" anchor="t" anchorCtr="0">
            <a:noAutofit/>
          </a:bodyPr>
          <a:lstStyle/>
          <a:p>
            <a:pPr algn="r" defTabSz="1023510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200" b="1" kern="0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rPr>
              <a:pPr algn="r" defTabSz="1023510">
                <a:buClr>
                  <a:srgbClr val="000000"/>
                </a:buClr>
                <a:buFont typeface="Arial"/>
                <a:buNone/>
              </a:pPr>
              <a:t>‹nº›</a:t>
            </a:fld>
            <a:endParaRPr sz="1200" b="1" kern="0">
              <a:solidFill>
                <a:srgbClr val="FD0000"/>
              </a:solidFill>
              <a:latin typeface="Josefin Sans"/>
              <a:ea typeface="Josefin Sans"/>
              <a:cs typeface="Josefin Sans"/>
              <a:sym typeface="Josefin Sans"/>
            </a:endParaRPr>
          </a:p>
        </p:txBody>
      </p:sp>
    </p:spTree>
    <p:extLst>
      <p:ext uri="{BB962C8B-B14F-4D97-AF65-F5344CB8AC3E}">
        <p14:creationId xmlns:p14="http://schemas.microsoft.com/office/powerpoint/2010/main" val="1312136945"/>
      </p:ext>
    </p:extLst>
  </p:cSld>
  <p:clrMapOvr>
    <a:masterClrMapping/>
  </p:clrMapOvr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1">
  <p:cSld name="Title only 1">
    <p:spTree>
      <p:nvGrpSpPr>
        <p:cNvPr id="1" name="Shape 2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" name="Google Shape;228;p25"/>
          <p:cNvSpPr txBox="1">
            <a:spLocks noGrp="1"/>
          </p:cNvSpPr>
          <p:nvPr>
            <p:ph type="title"/>
          </p:nvPr>
        </p:nvSpPr>
        <p:spPr>
          <a:xfrm>
            <a:off x="772660" y="635369"/>
            <a:ext cx="7540000" cy="763600"/>
          </a:xfrm>
          <a:prstGeom prst="rect">
            <a:avLst/>
          </a:prstGeom>
        </p:spPr>
        <p:txBody>
          <a:bodyPr spcFirstLastPara="1" wrap="square" lIns="102333" tIns="102333" rIns="102333" bIns="102333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Font typeface="Josefin Sans"/>
              <a:buNone/>
              <a:defRPr b="1"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cxnSp>
        <p:nvCxnSpPr>
          <p:cNvPr id="229" name="Google Shape;229;p25"/>
          <p:cNvCxnSpPr/>
          <p:nvPr/>
        </p:nvCxnSpPr>
        <p:spPr>
          <a:xfrm>
            <a:off x="7021192" y="6146600"/>
            <a:ext cx="27560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30" name="Google Shape;230;p25"/>
          <p:cNvSpPr txBox="1"/>
          <p:nvPr/>
        </p:nvSpPr>
        <p:spPr>
          <a:xfrm>
            <a:off x="9143225" y="6146603"/>
            <a:ext cx="634075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2333" tIns="102333" rIns="102333" bIns="102333" anchor="t" anchorCtr="0">
            <a:noAutofit/>
          </a:bodyPr>
          <a:lstStyle/>
          <a:p>
            <a:pPr algn="r" defTabSz="1023510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200" b="1" kern="0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rPr>
              <a:pPr algn="r" defTabSz="1023510">
                <a:buClr>
                  <a:srgbClr val="000000"/>
                </a:buClr>
                <a:buFont typeface="Arial"/>
                <a:buNone/>
              </a:pPr>
              <a:t>‹nº›</a:t>
            </a:fld>
            <a:endParaRPr sz="1200" b="1" kern="0">
              <a:solidFill>
                <a:srgbClr val="FD0000"/>
              </a:solidFill>
              <a:latin typeface="Josefin Sans"/>
              <a:ea typeface="Josefin Sans"/>
              <a:cs typeface="Josefin Sans"/>
              <a:sym typeface="Josefin Sans"/>
            </a:endParaRPr>
          </a:p>
        </p:txBody>
      </p:sp>
    </p:spTree>
    <p:extLst>
      <p:ext uri="{BB962C8B-B14F-4D97-AF65-F5344CB8AC3E}">
        <p14:creationId xmlns:p14="http://schemas.microsoft.com/office/powerpoint/2010/main" val="456206328"/>
      </p:ext>
    </p:extLst>
  </p:cSld>
  <p:clrMapOvr>
    <a:masterClrMapping/>
  </p:clrMapOvr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2">
  <p:cSld name="Title only 2">
    <p:spTree>
      <p:nvGrpSpPr>
        <p:cNvPr id="1" name="Shape 2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" name="Google Shape;232;p26"/>
          <p:cNvSpPr txBox="1">
            <a:spLocks noGrp="1"/>
          </p:cNvSpPr>
          <p:nvPr>
            <p:ph type="title"/>
          </p:nvPr>
        </p:nvSpPr>
        <p:spPr>
          <a:xfrm>
            <a:off x="158952" y="6385521"/>
            <a:ext cx="3279575" cy="305600"/>
          </a:xfrm>
          <a:prstGeom prst="rect">
            <a:avLst/>
          </a:prstGeom>
        </p:spPr>
        <p:txBody>
          <a:bodyPr spcFirstLastPara="1" wrap="square" lIns="102333" tIns="0" rIns="102333" bIns="0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800"/>
              <a:buFont typeface="Josefin Sans"/>
              <a:buNone/>
              <a:defRPr sz="900" b="1"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9pPr>
          </a:lstStyle>
          <a:p>
            <a:endParaRPr/>
          </a:p>
        </p:txBody>
      </p:sp>
      <p:sp>
        <p:nvSpPr>
          <p:cNvPr id="233" name="Google Shape;233;p26"/>
          <p:cNvSpPr txBox="1">
            <a:spLocks noGrp="1"/>
          </p:cNvSpPr>
          <p:nvPr>
            <p:ph type="title" idx="2" hasCustomPrompt="1"/>
          </p:nvPr>
        </p:nvSpPr>
        <p:spPr>
          <a:xfrm>
            <a:off x="158952" y="6293135"/>
            <a:ext cx="1829750" cy="214000"/>
          </a:xfrm>
          <a:prstGeom prst="rect">
            <a:avLst/>
          </a:prstGeom>
        </p:spPr>
        <p:txBody>
          <a:bodyPr spcFirstLastPara="1" wrap="square" lIns="102333" tIns="0" rIns="102333" bIns="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900"/>
              <a:buFont typeface="Josefin Sans"/>
              <a:buNone/>
              <a:defRPr sz="2100" b="1">
                <a:solidFill>
                  <a:schemeClr val="accent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5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5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5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5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5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5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5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5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9pPr>
          </a:lstStyle>
          <a:p>
            <a:r>
              <a:t>xx%</a:t>
            </a:r>
          </a:p>
        </p:txBody>
      </p:sp>
      <p:cxnSp>
        <p:nvCxnSpPr>
          <p:cNvPr id="234" name="Google Shape;234;p26"/>
          <p:cNvCxnSpPr/>
          <p:nvPr/>
        </p:nvCxnSpPr>
        <p:spPr>
          <a:xfrm rot="10800000">
            <a:off x="261307" y="6145297"/>
            <a:ext cx="13104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35" name="Google Shape;235;p26"/>
          <p:cNvSpPr txBox="1">
            <a:spLocks noGrp="1"/>
          </p:cNvSpPr>
          <p:nvPr>
            <p:ph type="title" idx="3"/>
          </p:nvPr>
        </p:nvSpPr>
        <p:spPr>
          <a:xfrm>
            <a:off x="772660" y="635369"/>
            <a:ext cx="7540000" cy="763600"/>
          </a:xfrm>
          <a:prstGeom prst="rect">
            <a:avLst/>
          </a:prstGeom>
        </p:spPr>
        <p:txBody>
          <a:bodyPr spcFirstLastPara="1" wrap="square" lIns="102333" tIns="102333" rIns="102333" bIns="102333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Font typeface="Josefin Sans"/>
              <a:buNone/>
              <a:defRPr b="1"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cxnSp>
        <p:nvCxnSpPr>
          <p:cNvPr id="236" name="Google Shape;236;p26"/>
          <p:cNvCxnSpPr/>
          <p:nvPr/>
        </p:nvCxnSpPr>
        <p:spPr>
          <a:xfrm>
            <a:off x="7021192" y="6146600"/>
            <a:ext cx="27560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37" name="Google Shape;237;p26"/>
          <p:cNvSpPr txBox="1"/>
          <p:nvPr/>
        </p:nvSpPr>
        <p:spPr>
          <a:xfrm>
            <a:off x="9143225" y="6146603"/>
            <a:ext cx="634075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2333" tIns="102333" rIns="102333" bIns="102333" anchor="t" anchorCtr="0">
            <a:noAutofit/>
          </a:bodyPr>
          <a:lstStyle/>
          <a:p>
            <a:pPr algn="r" defTabSz="1023510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200" b="1" kern="0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rPr>
              <a:pPr algn="r" defTabSz="1023510">
                <a:buClr>
                  <a:srgbClr val="000000"/>
                </a:buClr>
                <a:buFont typeface="Arial"/>
                <a:buNone/>
              </a:pPr>
              <a:t>‹nº›</a:t>
            </a:fld>
            <a:endParaRPr sz="1200" b="1" kern="0">
              <a:solidFill>
                <a:srgbClr val="FD0000"/>
              </a:solidFill>
              <a:latin typeface="Josefin Sans"/>
              <a:ea typeface="Josefin Sans"/>
              <a:cs typeface="Josefin Sans"/>
              <a:sym typeface="Josefin Sans"/>
            </a:endParaRPr>
          </a:p>
        </p:txBody>
      </p:sp>
    </p:spTree>
    <p:extLst>
      <p:ext uri="{BB962C8B-B14F-4D97-AF65-F5344CB8AC3E}">
        <p14:creationId xmlns:p14="http://schemas.microsoft.com/office/powerpoint/2010/main" val="1192867825"/>
      </p:ext>
    </p:extLst>
  </p:cSld>
  <p:clrMapOvr>
    <a:masterClrMapping/>
  </p:clrMapOvr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umbers and text 1">
  <p:cSld name="Numbers and text 1">
    <p:spTree>
      <p:nvGrpSpPr>
        <p:cNvPr id="1" name="Shape 2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" name="Google Shape;239;p27"/>
          <p:cNvSpPr txBox="1">
            <a:spLocks noGrp="1"/>
          </p:cNvSpPr>
          <p:nvPr>
            <p:ph type="title"/>
          </p:nvPr>
        </p:nvSpPr>
        <p:spPr>
          <a:xfrm>
            <a:off x="158952" y="6385521"/>
            <a:ext cx="3279575" cy="305600"/>
          </a:xfrm>
          <a:prstGeom prst="rect">
            <a:avLst/>
          </a:prstGeom>
        </p:spPr>
        <p:txBody>
          <a:bodyPr spcFirstLastPara="1" wrap="square" lIns="102333" tIns="0" rIns="102333" bIns="0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800"/>
              <a:buFont typeface="Josefin Sans"/>
              <a:buNone/>
              <a:defRPr sz="900" b="1"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9pPr>
          </a:lstStyle>
          <a:p>
            <a:endParaRPr/>
          </a:p>
        </p:txBody>
      </p:sp>
      <p:sp>
        <p:nvSpPr>
          <p:cNvPr id="240" name="Google Shape;240;p27"/>
          <p:cNvSpPr txBox="1">
            <a:spLocks noGrp="1"/>
          </p:cNvSpPr>
          <p:nvPr>
            <p:ph type="title" idx="2" hasCustomPrompt="1"/>
          </p:nvPr>
        </p:nvSpPr>
        <p:spPr>
          <a:xfrm>
            <a:off x="158952" y="6293135"/>
            <a:ext cx="1829750" cy="214000"/>
          </a:xfrm>
          <a:prstGeom prst="rect">
            <a:avLst/>
          </a:prstGeom>
        </p:spPr>
        <p:txBody>
          <a:bodyPr spcFirstLastPara="1" wrap="square" lIns="102333" tIns="0" rIns="102333" bIns="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900"/>
              <a:buFont typeface="Josefin Sans"/>
              <a:buNone/>
              <a:defRPr sz="2100" b="1">
                <a:solidFill>
                  <a:schemeClr val="accent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5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5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5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5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5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5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5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5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9pPr>
          </a:lstStyle>
          <a:p>
            <a:r>
              <a:t>xx%</a:t>
            </a:r>
          </a:p>
        </p:txBody>
      </p:sp>
      <p:cxnSp>
        <p:nvCxnSpPr>
          <p:cNvPr id="241" name="Google Shape;241;p27"/>
          <p:cNvCxnSpPr/>
          <p:nvPr/>
        </p:nvCxnSpPr>
        <p:spPr>
          <a:xfrm rot="10800000">
            <a:off x="261307" y="6145297"/>
            <a:ext cx="13104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42" name="Google Shape;242;p27"/>
          <p:cNvSpPr txBox="1">
            <a:spLocks noGrp="1"/>
          </p:cNvSpPr>
          <p:nvPr>
            <p:ph type="subTitle" idx="1"/>
          </p:nvPr>
        </p:nvSpPr>
        <p:spPr>
          <a:xfrm>
            <a:off x="3438527" y="1878767"/>
            <a:ext cx="5568875" cy="37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2333" tIns="0" rIns="102333" bIns="102333" anchor="t" anchorCtr="0">
            <a:noAutofit/>
          </a:bodyPr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/>
            </a:lvl9pPr>
          </a:lstStyle>
          <a:p>
            <a:endParaRPr/>
          </a:p>
        </p:txBody>
      </p:sp>
      <p:sp>
        <p:nvSpPr>
          <p:cNvPr id="243" name="Google Shape;243;p27"/>
          <p:cNvSpPr txBox="1">
            <a:spLocks noGrp="1"/>
          </p:cNvSpPr>
          <p:nvPr>
            <p:ph type="title" idx="3" hasCustomPrompt="1"/>
          </p:nvPr>
        </p:nvSpPr>
        <p:spPr>
          <a:xfrm>
            <a:off x="3438527" y="1077100"/>
            <a:ext cx="5154500" cy="770400"/>
          </a:xfrm>
          <a:prstGeom prst="rect">
            <a:avLst/>
          </a:prstGeom>
          <a:noFill/>
        </p:spPr>
        <p:txBody>
          <a:bodyPr spcFirstLastPara="1" wrap="square" lIns="102333" tIns="0" rIns="102333" bIns="102333" anchor="ctr" anchorCtr="0">
            <a:noAutofit/>
          </a:bodyPr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500">
                <a:solidFill>
                  <a:schemeClr val="accen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4800"/>
              <a:buFont typeface="Fira Sans Extra Condensed Medium"/>
              <a:buNone/>
              <a:defRPr sz="540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4800"/>
              <a:buFont typeface="Fira Sans Extra Condensed Medium"/>
              <a:buNone/>
              <a:defRPr sz="540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4800"/>
              <a:buFont typeface="Fira Sans Extra Condensed Medium"/>
              <a:buNone/>
              <a:defRPr sz="540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4800"/>
              <a:buFont typeface="Fira Sans Extra Condensed Medium"/>
              <a:buNone/>
              <a:defRPr sz="540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4800"/>
              <a:buFont typeface="Fira Sans Extra Condensed Medium"/>
              <a:buNone/>
              <a:defRPr sz="540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4800"/>
              <a:buFont typeface="Fira Sans Extra Condensed Medium"/>
              <a:buNone/>
              <a:defRPr sz="540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4800"/>
              <a:buFont typeface="Fira Sans Extra Condensed Medium"/>
              <a:buNone/>
              <a:defRPr sz="540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4800"/>
              <a:buFont typeface="Fira Sans Extra Condensed Medium"/>
              <a:buNone/>
              <a:defRPr sz="540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9pPr>
          </a:lstStyle>
          <a:p>
            <a:r>
              <a:t>xx%</a:t>
            </a:r>
          </a:p>
        </p:txBody>
      </p:sp>
      <p:sp>
        <p:nvSpPr>
          <p:cNvPr id="244" name="Google Shape;244;p27"/>
          <p:cNvSpPr txBox="1">
            <a:spLocks noGrp="1"/>
          </p:cNvSpPr>
          <p:nvPr>
            <p:ph type="subTitle" idx="4"/>
          </p:nvPr>
        </p:nvSpPr>
        <p:spPr>
          <a:xfrm>
            <a:off x="3438527" y="3676037"/>
            <a:ext cx="5568875" cy="37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2333" tIns="0" rIns="102333" bIns="102333" anchor="t" anchorCtr="0">
            <a:noAutofit/>
          </a:bodyPr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/>
            </a:lvl9pPr>
          </a:lstStyle>
          <a:p>
            <a:endParaRPr/>
          </a:p>
        </p:txBody>
      </p:sp>
      <p:sp>
        <p:nvSpPr>
          <p:cNvPr id="245" name="Google Shape;245;p27"/>
          <p:cNvSpPr txBox="1">
            <a:spLocks noGrp="1"/>
          </p:cNvSpPr>
          <p:nvPr>
            <p:ph type="title" idx="5" hasCustomPrompt="1"/>
          </p:nvPr>
        </p:nvSpPr>
        <p:spPr>
          <a:xfrm>
            <a:off x="3438527" y="2874367"/>
            <a:ext cx="5154500" cy="770400"/>
          </a:xfrm>
          <a:prstGeom prst="rect">
            <a:avLst/>
          </a:prstGeom>
          <a:noFill/>
        </p:spPr>
        <p:txBody>
          <a:bodyPr spcFirstLastPara="1" wrap="square" lIns="102333" tIns="0" rIns="102333" bIns="102333" anchor="ctr" anchorCtr="0">
            <a:noAutofit/>
          </a:bodyPr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500">
                <a:solidFill>
                  <a:schemeClr val="accen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4800"/>
              <a:buFont typeface="Fira Sans Extra Condensed Medium"/>
              <a:buNone/>
              <a:defRPr sz="540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4800"/>
              <a:buFont typeface="Fira Sans Extra Condensed Medium"/>
              <a:buNone/>
              <a:defRPr sz="540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4800"/>
              <a:buFont typeface="Fira Sans Extra Condensed Medium"/>
              <a:buNone/>
              <a:defRPr sz="540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4800"/>
              <a:buFont typeface="Fira Sans Extra Condensed Medium"/>
              <a:buNone/>
              <a:defRPr sz="540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4800"/>
              <a:buFont typeface="Fira Sans Extra Condensed Medium"/>
              <a:buNone/>
              <a:defRPr sz="540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4800"/>
              <a:buFont typeface="Fira Sans Extra Condensed Medium"/>
              <a:buNone/>
              <a:defRPr sz="540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4800"/>
              <a:buFont typeface="Fira Sans Extra Condensed Medium"/>
              <a:buNone/>
              <a:defRPr sz="540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4800"/>
              <a:buFont typeface="Fira Sans Extra Condensed Medium"/>
              <a:buNone/>
              <a:defRPr sz="540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9pPr>
          </a:lstStyle>
          <a:p>
            <a:r>
              <a:t>xx%</a:t>
            </a:r>
          </a:p>
        </p:txBody>
      </p:sp>
      <p:sp>
        <p:nvSpPr>
          <p:cNvPr id="246" name="Google Shape;246;p27"/>
          <p:cNvSpPr txBox="1">
            <a:spLocks noGrp="1"/>
          </p:cNvSpPr>
          <p:nvPr>
            <p:ph type="subTitle" idx="6"/>
          </p:nvPr>
        </p:nvSpPr>
        <p:spPr>
          <a:xfrm>
            <a:off x="3438527" y="5473300"/>
            <a:ext cx="5568875" cy="43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2333" tIns="0" rIns="102333" bIns="102333" anchor="t" anchorCtr="0">
            <a:noAutofit/>
          </a:bodyPr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/>
            </a:lvl9pPr>
          </a:lstStyle>
          <a:p>
            <a:endParaRPr/>
          </a:p>
        </p:txBody>
      </p:sp>
      <p:sp>
        <p:nvSpPr>
          <p:cNvPr id="247" name="Google Shape;247;p27"/>
          <p:cNvSpPr txBox="1">
            <a:spLocks noGrp="1"/>
          </p:cNvSpPr>
          <p:nvPr>
            <p:ph type="title" idx="7" hasCustomPrompt="1"/>
          </p:nvPr>
        </p:nvSpPr>
        <p:spPr>
          <a:xfrm>
            <a:off x="3438527" y="4671634"/>
            <a:ext cx="5154500" cy="770400"/>
          </a:xfrm>
          <a:prstGeom prst="rect">
            <a:avLst/>
          </a:prstGeom>
          <a:noFill/>
        </p:spPr>
        <p:txBody>
          <a:bodyPr spcFirstLastPara="1" wrap="square" lIns="102333" tIns="0" rIns="102333" bIns="102333" anchor="ctr" anchorCtr="0">
            <a:noAutofit/>
          </a:bodyPr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500">
                <a:solidFill>
                  <a:schemeClr val="accen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4800"/>
              <a:buFont typeface="Fira Sans Extra Condensed Medium"/>
              <a:buNone/>
              <a:defRPr sz="540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4800"/>
              <a:buFont typeface="Fira Sans Extra Condensed Medium"/>
              <a:buNone/>
              <a:defRPr sz="540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4800"/>
              <a:buFont typeface="Fira Sans Extra Condensed Medium"/>
              <a:buNone/>
              <a:defRPr sz="540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4800"/>
              <a:buFont typeface="Fira Sans Extra Condensed Medium"/>
              <a:buNone/>
              <a:defRPr sz="540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4800"/>
              <a:buFont typeface="Fira Sans Extra Condensed Medium"/>
              <a:buNone/>
              <a:defRPr sz="540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4800"/>
              <a:buFont typeface="Fira Sans Extra Condensed Medium"/>
              <a:buNone/>
              <a:defRPr sz="540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4800"/>
              <a:buFont typeface="Fira Sans Extra Condensed Medium"/>
              <a:buNone/>
              <a:defRPr sz="540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4800"/>
              <a:buFont typeface="Fira Sans Extra Condensed Medium"/>
              <a:buNone/>
              <a:defRPr sz="540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9pPr>
          </a:lstStyle>
          <a:p>
            <a:r>
              <a:t>xx%</a:t>
            </a:r>
          </a:p>
        </p:txBody>
      </p:sp>
      <p:cxnSp>
        <p:nvCxnSpPr>
          <p:cNvPr id="248" name="Google Shape;248;p27"/>
          <p:cNvCxnSpPr/>
          <p:nvPr/>
        </p:nvCxnSpPr>
        <p:spPr>
          <a:xfrm>
            <a:off x="7021192" y="6146600"/>
            <a:ext cx="27560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49" name="Google Shape;249;p27"/>
          <p:cNvSpPr txBox="1"/>
          <p:nvPr/>
        </p:nvSpPr>
        <p:spPr>
          <a:xfrm>
            <a:off x="9143225" y="6146603"/>
            <a:ext cx="634075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2333" tIns="102333" rIns="102333" bIns="102333" anchor="t" anchorCtr="0">
            <a:noAutofit/>
          </a:bodyPr>
          <a:lstStyle/>
          <a:p>
            <a:pPr algn="r" defTabSz="1023510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200" b="1" kern="0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rPr>
              <a:pPr algn="r" defTabSz="1023510">
                <a:buClr>
                  <a:srgbClr val="000000"/>
                </a:buClr>
                <a:buFont typeface="Arial"/>
                <a:buNone/>
              </a:pPr>
              <a:t>‹nº›</a:t>
            </a:fld>
            <a:endParaRPr sz="1200" b="1" kern="0">
              <a:solidFill>
                <a:srgbClr val="FD0000"/>
              </a:solidFill>
              <a:latin typeface="Josefin Sans"/>
              <a:ea typeface="Josefin Sans"/>
              <a:cs typeface="Josefin Sans"/>
              <a:sym typeface="Josefin Sans"/>
            </a:endParaRPr>
          </a:p>
        </p:txBody>
      </p:sp>
    </p:spTree>
    <p:extLst>
      <p:ext uri="{BB962C8B-B14F-4D97-AF65-F5344CB8AC3E}">
        <p14:creationId xmlns:p14="http://schemas.microsoft.com/office/powerpoint/2010/main" val="301250341"/>
      </p:ext>
    </p:extLst>
  </p:cSld>
  <p:clrMapOvr>
    <a:masterClrMapping/>
  </p:clrMapOvr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1">
  <p:cSld name="Title and text 1">
    <p:spTree>
      <p:nvGrpSpPr>
        <p:cNvPr id="1" name="Shape 2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" name="Google Shape;251;p28"/>
          <p:cNvSpPr txBox="1">
            <a:spLocks noGrp="1"/>
          </p:cNvSpPr>
          <p:nvPr>
            <p:ph type="subTitle" idx="1"/>
          </p:nvPr>
        </p:nvSpPr>
        <p:spPr>
          <a:xfrm>
            <a:off x="1030927" y="2178507"/>
            <a:ext cx="3279575" cy="68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2333" tIns="102333" rIns="102333" bIns="0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Josefin Sans"/>
              <a:buNone/>
              <a:defRPr sz="2000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Josefin Sans"/>
              <a:buNone/>
              <a:defRPr sz="1800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Josefin Sans"/>
              <a:buNone/>
              <a:defRPr sz="1800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Josefin Sans"/>
              <a:buNone/>
              <a:defRPr sz="1800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Josefin Sans"/>
              <a:buNone/>
              <a:defRPr sz="1800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Josefin Sans"/>
              <a:buNone/>
              <a:defRPr sz="1800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Josefin Sans"/>
              <a:buNone/>
              <a:defRPr sz="1800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Josefin Sans"/>
              <a:buNone/>
              <a:defRPr sz="1800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Josefin Sans"/>
              <a:buNone/>
              <a:defRPr sz="1800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9pPr>
          </a:lstStyle>
          <a:p>
            <a:endParaRPr/>
          </a:p>
        </p:txBody>
      </p:sp>
      <p:sp>
        <p:nvSpPr>
          <p:cNvPr id="252" name="Google Shape;252;p28"/>
          <p:cNvSpPr txBox="1">
            <a:spLocks noGrp="1"/>
          </p:cNvSpPr>
          <p:nvPr>
            <p:ph type="subTitle" idx="2"/>
          </p:nvPr>
        </p:nvSpPr>
        <p:spPr>
          <a:xfrm>
            <a:off x="1030935" y="1348907"/>
            <a:ext cx="2884050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2333" tIns="102333" rIns="102333" bIns="102333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Font typeface="Josefin Sans"/>
              <a:buNone/>
              <a:defRPr sz="3200" b="1">
                <a:solidFill>
                  <a:schemeClr val="accent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20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20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20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20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20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20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20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20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9pPr>
          </a:lstStyle>
          <a:p>
            <a:endParaRPr/>
          </a:p>
        </p:txBody>
      </p:sp>
      <p:sp>
        <p:nvSpPr>
          <p:cNvPr id="253" name="Google Shape;253;p28"/>
          <p:cNvSpPr txBox="1">
            <a:spLocks noGrp="1"/>
          </p:cNvSpPr>
          <p:nvPr>
            <p:ph type="title"/>
          </p:nvPr>
        </p:nvSpPr>
        <p:spPr>
          <a:xfrm>
            <a:off x="158952" y="6385521"/>
            <a:ext cx="3279575" cy="305600"/>
          </a:xfrm>
          <a:prstGeom prst="rect">
            <a:avLst/>
          </a:prstGeom>
        </p:spPr>
        <p:txBody>
          <a:bodyPr spcFirstLastPara="1" wrap="square" lIns="102333" tIns="0" rIns="102333" bIns="0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800"/>
              <a:buFont typeface="Josefin Sans"/>
              <a:buNone/>
              <a:defRPr sz="900" b="1"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9pPr>
          </a:lstStyle>
          <a:p>
            <a:endParaRPr/>
          </a:p>
        </p:txBody>
      </p:sp>
      <p:sp>
        <p:nvSpPr>
          <p:cNvPr id="254" name="Google Shape;254;p28"/>
          <p:cNvSpPr txBox="1">
            <a:spLocks noGrp="1"/>
          </p:cNvSpPr>
          <p:nvPr>
            <p:ph type="title" idx="3" hasCustomPrompt="1"/>
          </p:nvPr>
        </p:nvSpPr>
        <p:spPr>
          <a:xfrm>
            <a:off x="158952" y="6293135"/>
            <a:ext cx="1829750" cy="214000"/>
          </a:xfrm>
          <a:prstGeom prst="rect">
            <a:avLst/>
          </a:prstGeom>
        </p:spPr>
        <p:txBody>
          <a:bodyPr spcFirstLastPara="1" wrap="square" lIns="102333" tIns="0" rIns="102333" bIns="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900"/>
              <a:buFont typeface="Josefin Sans"/>
              <a:buNone/>
              <a:defRPr sz="2100" b="1">
                <a:solidFill>
                  <a:schemeClr val="accent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5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5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5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5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5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5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5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5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9pPr>
          </a:lstStyle>
          <a:p>
            <a:r>
              <a:t>xx%</a:t>
            </a:r>
          </a:p>
        </p:txBody>
      </p:sp>
      <p:cxnSp>
        <p:nvCxnSpPr>
          <p:cNvPr id="255" name="Google Shape;255;p28"/>
          <p:cNvCxnSpPr/>
          <p:nvPr/>
        </p:nvCxnSpPr>
        <p:spPr>
          <a:xfrm rot="10800000">
            <a:off x="261307" y="6145297"/>
            <a:ext cx="13104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56" name="Google Shape;256;p28"/>
          <p:cNvSpPr txBox="1">
            <a:spLocks noGrp="1"/>
          </p:cNvSpPr>
          <p:nvPr>
            <p:ph type="subTitle" idx="4"/>
          </p:nvPr>
        </p:nvSpPr>
        <p:spPr>
          <a:xfrm>
            <a:off x="1030939" y="3622800"/>
            <a:ext cx="3279575" cy="152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2333" tIns="102333" rIns="102333" bIns="0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Josefin Sans"/>
              <a:buNone/>
              <a:defRPr sz="1600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9pPr>
          </a:lstStyle>
          <a:p>
            <a:endParaRPr/>
          </a:p>
        </p:txBody>
      </p:sp>
      <p:cxnSp>
        <p:nvCxnSpPr>
          <p:cNvPr id="257" name="Google Shape;257;p28"/>
          <p:cNvCxnSpPr/>
          <p:nvPr/>
        </p:nvCxnSpPr>
        <p:spPr>
          <a:xfrm>
            <a:off x="7021192" y="6146600"/>
            <a:ext cx="27560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58" name="Google Shape;258;p28"/>
          <p:cNvSpPr txBox="1"/>
          <p:nvPr/>
        </p:nvSpPr>
        <p:spPr>
          <a:xfrm>
            <a:off x="9143225" y="6146603"/>
            <a:ext cx="634075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2333" tIns="102333" rIns="102333" bIns="102333" anchor="t" anchorCtr="0">
            <a:noAutofit/>
          </a:bodyPr>
          <a:lstStyle/>
          <a:p>
            <a:pPr algn="r" defTabSz="1023510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200" b="1" kern="0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rPr>
              <a:pPr algn="r" defTabSz="1023510">
                <a:buClr>
                  <a:srgbClr val="000000"/>
                </a:buClr>
                <a:buFont typeface="Arial"/>
                <a:buNone/>
              </a:pPr>
              <a:t>‹nº›</a:t>
            </a:fld>
            <a:endParaRPr sz="1200" b="1" kern="0">
              <a:solidFill>
                <a:srgbClr val="FD0000"/>
              </a:solidFill>
              <a:latin typeface="Josefin Sans"/>
              <a:ea typeface="Josefin Sans"/>
              <a:cs typeface="Josefin Sans"/>
              <a:sym typeface="Josefin Sans"/>
            </a:endParaRPr>
          </a:p>
        </p:txBody>
      </p:sp>
    </p:spTree>
    <p:extLst>
      <p:ext uri="{BB962C8B-B14F-4D97-AF65-F5344CB8AC3E}">
        <p14:creationId xmlns:p14="http://schemas.microsoft.com/office/powerpoint/2010/main" val="1997074674"/>
      </p:ext>
    </p:extLst>
  </p:cSld>
  <p:clrMapOvr>
    <a:masterClrMapping/>
  </p:clrMapOvr>
</p:sldLayout>
</file>

<file path=ppt/slideLayouts/slideLayout15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2">
  <p:cSld name="Title and text 2">
    <p:spTree>
      <p:nvGrpSpPr>
        <p:cNvPr id="1" name="Shape 2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0" name="Google Shape;260;p29"/>
          <p:cNvSpPr txBox="1">
            <a:spLocks noGrp="1"/>
          </p:cNvSpPr>
          <p:nvPr>
            <p:ph type="subTitle" idx="1"/>
          </p:nvPr>
        </p:nvSpPr>
        <p:spPr>
          <a:xfrm>
            <a:off x="5600270" y="2178503"/>
            <a:ext cx="3279575" cy="63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2333" tIns="102333" rIns="102333" bIns="0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Josefin Sans"/>
              <a:buNone/>
              <a:defRPr sz="1800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Josefin Sans"/>
              <a:buNone/>
              <a:defRPr sz="1800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Josefin Sans"/>
              <a:buNone/>
              <a:defRPr sz="1800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Josefin Sans"/>
              <a:buNone/>
              <a:defRPr sz="1800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Josefin Sans"/>
              <a:buNone/>
              <a:defRPr sz="1800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Josefin Sans"/>
              <a:buNone/>
              <a:defRPr sz="1800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Josefin Sans"/>
              <a:buNone/>
              <a:defRPr sz="1800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Josefin Sans"/>
              <a:buNone/>
              <a:defRPr sz="1800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Josefin Sans"/>
              <a:buNone/>
              <a:defRPr sz="1800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9pPr>
          </a:lstStyle>
          <a:p>
            <a:endParaRPr/>
          </a:p>
        </p:txBody>
      </p:sp>
      <p:sp>
        <p:nvSpPr>
          <p:cNvPr id="261" name="Google Shape;261;p29"/>
          <p:cNvSpPr txBox="1">
            <a:spLocks noGrp="1"/>
          </p:cNvSpPr>
          <p:nvPr>
            <p:ph type="subTitle" idx="2"/>
          </p:nvPr>
        </p:nvSpPr>
        <p:spPr>
          <a:xfrm>
            <a:off x="5600265" y="1348907"/>
            <a:ext cx="2884050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2333" tIns="102333" rIns="102333" bIns="102333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Font typeface="Josefin Sans"/>
              <a:buNone/>
              <a:defRPr sz="3200" b="1">
                <a:solidFill>
                  <a:schemeClr val="accent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20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20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20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20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20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20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20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20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9pPr>
          </a:lstStyle>
          <a:p>
            <a:endParaRPr/>
          </a:p>
        </p:txBody>
      </p:sp>
      <p:sp>
        <p:nvSpPr>
          <p:cNvPr id="262" name="Google Shape;262;p29"/>
          <p:cNvSpPr txBox="1">
            <a:spLocks noGrp="1"/>
          </p:cNvSpPr>
          <p:nvPr>
            <p:ph type="title"/>
          </p:nvPr>
        </p:nvSpPr>
        <p:spPr>
          <a:xfrm>
            <a:off x="158952" y="6385521"/>
            <a:ext cx="3279575" cy="305600"/>
          </a:xfrm>
          <a:prstGeom prst="rect">
            <a:avLst/>
          </a:prstGeom>
        </p:spPr>
        <p:txBody>
          <a:bodyPr spcFirstLastPara="1" wrap="square" lIns="102333" tIns="0" rIns="102333" bIns="0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800"/>
              <a:buFont typeface="Josefin Sans"/>
              <a:buNone/>
              <a:defRPr sz="900" b="1"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9pPr>
          </a:lstStyle>
          <a:p>
            <a:endParaRPr/>
          </a:p>
        </p:txBody>
      </p:sp>
      <p:sp>
        <p:nvSpPr>
          <p:cNvPr id="263" name="Google Shape;263;p29"/>
          <p:cNvSpPr txBox="1">
            <a:spLocks noGrp="1"/>
          </p:cNvSpPr>
          <p:nvPr>
            <p:ph type="title" idx="3" hasCustomPrompt="1"/>
          </p:nvPr>
        </p:nvSpPr>
        <p:spPr>
          <a:xfrm>
            <a:off x="158952" y="6293135"/>
            <a:ext cx="1829750" cy="214000"/>
          </a:xfrm>
          <a:prstGeom prst="rect">
            <a:avLst/>
          </a:prstGeom>
        </p:spPr>
        <p:txBody>
          <a:bodyPr spcFirstLastPara="1" wrap="square" lIns="102333" tIns="0" rIns="102333" bIns="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900"/>
              <a:buFont typeface="Josefin Sans"/>
              <a:buNone/>
              <a:defRPr sz="2100" b="1">
                <a:solidFill>
                  <a:schemeClr val="accent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5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5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5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5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5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5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5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5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9pPr>
          </a:lstStyle>
          <a:p>
            <a:r>
              <a:t>xx%</a:t>
            </a:r>
          </a:p>
        </p:txBody>
      </p:sp>
      <p:cxnSp>
        <p:nvCxnSpPr>
          <p:cNvPr id="264" name="Google Shape;264;p29"/>
          <p:cNvCxnSpPr/>
          <p:nvPr/>
        </p:nvCxnSpPr>
        <p:spPr>
          <a:xfrm rot="10800000">
            <a:off x="261307" y="6145297"/>
            <a:ext cx="13104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65" name="Google Shape;265;p29"/>
          <p:cNvSpPr txBox="1">
            <a:spLocks noGrp="1"/>
          </p:cNvSpPr>
          <p:nvPr>
            <p:ph type="subTitle" idx="4"/>
          </p:nvPr>
        </p:nvSpPr>
        <p:spPr>
          <a:xfrm>
            <a:off x="5600270" y="3622800"/>
            <a:ext cx="3279575" cy="152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2333" tIns="102333" rIns="102333" bIns="0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Josefin Sans"/>
              <a:buNone/>
              <a:defRPr sz="1600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9pPr>
          </a:lstStyle>
          <a:p>
            <a:endParaRPr/>
          </a:p>
        </p:txBody>
      </p:sp>
      <p:cxnSp>
        <p:nvCxnSpPr>
          <p:cNvPr id="266" name="Google Shape;266;p29"/>
          <p:cNvCxnSpPr/>
          <p:nvPr/>
        </p:nvCxnSpPr>
        <p:spPr>
          <a:xfrm>
            <a:off x="7021192" y="6146600"/>
            <a:ext cx="27560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67" name="Google Shape;267;p29"/>
          <p:cNvSpPr txBox="1"/>
          <p:nvPr/>
        </p:nvSpPr>
        <p:spPr>
          <a:xfrm>
            <a:off x="9143225" y="6146603"/>
            <a:ext cx="634075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2333" tIns="102333" rIns="102333" bIns="102333" anchor="t" anchorCtr="0">
            <a:noAutofit/>
          </a:bodyPr>
          <a:lstStyle/>
          <a:p>
            <a:pPr algn="r" defTabSz="1023510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200" b="1" kern="0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rPr>
              <a:pPr algn="r" defTabSz="1023510">
                <a:buClr>
                  <a:srgbClr val="000000"/>
                </a:buClr>
                <a:buFont typeface="Arial"/>
                <a:buNone/>
              </a:pPr>
              <a:t>‹nº›</a:t>
            </a:fld>
            <a:endParaRPr sz="1200" b="1" kern="0">
              <a:solidFill>
                <a:srgbClr val="FD0000"/>
              </a:solidFill>
              <a:latin typeface="Josefin Sans"/>
              <a:ea typeface="Josefin Sans"/>
              <a:cs typeface="Josefin Sans"/>
              <a:sym typeface="Josefin Sans"/>
            </a:endParaRPr>
          </a:p>
        </p:txBody>
      </p:sp>
    </p:spTree>
    <p:extLst>
      <p:ext uri="{BB962C8B-B14F-4D97-AF65-F5344CB8AC3E}">
        <p14:creationId xmlns:p14="http://schemas.microsoft.com/office/powerpoint/2010/main" val="1623366664"/>
      </p:ext>
    </p:extLst>
  </p:cSld>
  <p:clrMapOvr>
    <a:masterClrMapping/>
  </p:clrMapOvr>
</p:sldLayout>
</file>

<file path=ppt/slideLayouts/slideLayout15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3">
  <p:cSld name="Title and text 3">
    <p:spTree>
      <p:nvGrpSpPr>
        <p:cNvPr id="1" name="Shape 2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9" name="Google Shape;269;p30"/>
          <p:cNvSpPr txBox="1">
            <a:spLocks noGrp="1"/>
          </p:cNvSpPr>
          <p:nvPr>
            <p:ph type="subTitle" idx="1"/>
          </p:nvPr>
        </p:nvSpPr>
        <p:spPr>
          <a:xfrm>
            <a:off x="6519256" y="3421606"/>
            <a:ext cx="2624050" cy="14068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102333" tIns="0" rIns="102333" bIns="102333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 Medium"/>
                <a:ea typeface="Josefin Sans Medium"/>
                <a:cs typeface="Josefin Sans Medium"/>
                <a:sym typeface="Josefin Sans Medium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70" name="Google Shape;270;p30"/>
          <p:cNvSpPr txBox="1">
            <a:spLocks noGrp="1"/>
          </p:cNvSpPr>
          <p:nvPr>
            <p:ph type="title"/>
          </p:nvPr>
        </p:nvSpPr>
        <p:spPr>
          <a:xfrm>
            <a:off x="991471" y="1002795"/>
            <a:ext cx="3044275" cy="900800"/>
          </a:xfrm>
          <a:prstGeom prst="rect">
            <a:avLst/>
          </a:prstGeom>
        </p:spPr>
        <p:txBody>
          <a:bodyPr spcFirstLastPara="1" wrap="square" lIns="102333" tIns="102333" rIns="102333" bIns="102333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Font typeface="Josefin Sans"/>
              <a:buNone/>
              <a:defRPr b="1">
                <a:solidFill>
                  <a:schemeClr val="accent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algn="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cxnSp>
        <p:nvCxnSpPr>
          <p:cNvPr id="271" name="Google Shape;271;p30"/>
          <p:cNvCxnSpPr/>
          <p:nvPr/>
        </p:nvCxnSpPr>
        <p:spPr>
          <a:xfrm>
            <a:off x="7021192" y="6146600"/>
            <a:ext cx="27560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72" name="Google Shape;272;p30"/>
          <p:cNvSpPr txBox="1"/>
          <p:nvPr/>
        </p:nvSpPr>
        <p:spPr>
          <a:xfrm>
            <a:off x="9143225" y="6146603"/>
            <a:ext cx="634075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2333" tIns="102333" rIns="102333" bIns="102333" anchor="t" anchorCtr="0">
            <a:noAutofit/>
          </a:bodyPr>
          <a:lstStyle/>
          <a:p>
            <a:pPr algn="r" defTabSz="1023510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200" b="1" kern="0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rPr>
              <a:pPr algn="r" defTabSz="1023510">
                <a:buClr>
                  <a:srgbClr val="000000"/>
                </a:buClr>
                <a:buFont typeface="Arial"/>
                <a:buNone/>
              </a:pPr>
              <a:t>‹nº›</a:t>
            </a:fld>
            <a:endParaRPr sz="1200" b="1" kern="0">
              <a:solidFill>
                <a:srgbClr val="FD0000"/>
              </a:solidFill>
              <a:latin typeface="Josefin Sans"/>
              <a:ea typeface="Josefin Sans"/>
              <a:cs typeface="Josefin Sans"/>
              <a:sym typeface="Josefin Sans"/>
            </a:endParaRPr>
          </a:p>
        </p:txBody>
      </p:sp>
    </p:spTree>
    <p:extLst>
      <p:ext uri="{BB962C8B-B14F-4D97-AF65-F5344CB8AC3E}">
        <p14:creationId xmlns:p14="http://schemas.microsoft.com/office/powerpoint/2010/main" val="897229407"/>
      </p:ext>
    </p:extLst>
  </p:cSld>
  <p:clrMapOvr>
    <a:masterClrMapping/>
  </p:clrMapOvr>
</p:sldLayout>
</file>

<file path=ppt/slideLayouts/slideLayout15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6">
  <p:cSld name="Title and text 6">
    <p:spTree>
      <p:nvGrpSpPr>
        <p:cNvPr id="1" name="Shape 2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4" name="Google Shape;274;p31"/>
          <p:cNvSpPr txBox="1">
            <a:spLocks noGrp="1"/>
          </p:cNvSpPr>
          <p:nvPr>
            <p:ph type="title"/>
          </p:nvPr>
        </p:nvSpPr>
        <p:spPr>
          <a:xfrm>
            <a:off x="991471" y="1002795"/>
            <a:ext cx="3044275" cy="900800"/>
          </a:xfrm>
          <a:prstGeom prst="rect">
            <a:avLst/>
          </a:prstGeom>
        </p:spPr>
        <p:txBody>
          <a:bodyPr spcFirstLastPara="1" wrap="square" lIns="102333" tIns="102333" rIns="102333" bIns="102333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Font typeface="Josefin Sans"/>
              <a:buNone/>
              <a:defRPr b="1">
                <a:solidFill>
                  <a:schemeClr val="accent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algn="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75" name="Google Shape;275;p31"/>
          <p:cNvSpPr txBox="1">
            <a:spLocks noGrp="1"/>
          </p:cNvSpPr>
          <p:nvPr>
            <p:ph type="subTitle" idx="1"/>
          </p:nvPr>
        </p:nvSpPr>
        <p:spPr>
          <a:xfrm>
            <a:off x="3390183" y="3421606"/>
            <a:ext cx="2624050" cy="14068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102333" tIns="0" rIns="102333" bIns="102333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 Medium"/>
                <a:ea typeface="Josefin Sans Medium"/>
                <a:cs typeface="Josefin Sans Medium"/>
                <a:sym typeface="Josefin Sans Medium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cxnSp>
        <p:nvCxnSpPr>
          <p:cNvPr id="276" name="Google Shape;276;p31"/>
          <p:cNvCxnSpPr/>
          <p:nvPr/>
        </p:nvCxnSpPr>
        <p:spPr>
          <a:xfrm>
            <a:off x="7021192" y="6146600"/>
            <a:ext cx="27560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77" name="Google Shape;277;p31"/>
          <p:cNvSpPr txBox="1"/>
          <p:nvPr/>
        </p:nvSpPr>
        <p:spPr>
          <a:xfrm>
            <a:off x="9143225" y="6146603"/>
            <a:ext cx="634075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2333" tIns="102333" rIns="102333" bIns="102333" anchor="t" anchorCtr="0">
            <a:noAutofit/>
          </a:bodyPr>
          <a:lstStyle/>
          <a:p>
            <a:pPr algn="r" defTabSz="1023510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200" b="1" kern="0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rPr>
              <a:pPr algn="r" defTabSz="1023510">
                <a:buClr>
                  <a:srgbClr val="000000"/>
                </a:buClr>
                <a:buFont typeface="Arial"/>
                <a:buNone/>
              </a:pPr>
              <a:t>‹nº›</a:t>
            </a:fld>
            <a:endParaRPr sz="1200" b="1" kern="0">
              <a:solidFill>
                <a:srgbClr val="FD0000"/>
              </a:solidFill>
              <a:latin typeface="Josefin Sans"/>
              <a:ea typeface="Josefin Sans"/>
              <a:cs typeface="Josefin Sans"/>
              <a:sym typeface="Josefin Sans"/>
            </a:endParaRPr>
          </a:p>
        </p:txBody>
      </p:sp>
    </p:spTree>
    <p:extLst>
      <p:ext uri="{BB962C8B-B14F-4D97-AF65-F5344CB8AC3E}">
        <p14:creationId xmlns:p14="http://schemas.microsoft.com/office/powerpoint/2010/main" val="4012992892"/>
      </p:ext>
    </p:extLst>
  </p:cSld>
  <p:clrMapOvr>
    <a:masterClrMapping/>
  </p:clrMapOvr>
</p:sldLayout>
</file>

<file path=ppt/slideLayouts/slideLayout15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4">
  <p:cSld name="Title and text 4">
    <p:spTree>
      <p:nvGrpSpPr>
        <p:cNvPr id="1" name="Shape 2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9" name="Google Shape;279;p32"/>
          <p:cNvSpPr txBox="1">
            <a:spLocks noGrp="1"/>
          </p:cNvSpPr>
          <p:nvPr>
            <p:ph type="title"/>
          </p:nvPr>
        </p:nvSpPr>
        <p:spPr>
          <a:xfrm>
            <a:off x="5730621" y="1002807"/>
            <a:ext cx="3044275" cy="2498000"/>
          </a:xfrm>
          <a:prstGeom prst="rect">
            <a:avLst/>
          </a:prstGeom>
        </p:spPr>
        <p:txBody>
          <a:bodyPr spcFirstLastPara="1" wrap="square" lIns="102333" tIns="102333" rIns="102333" bIns="102333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2800"/>
              <a:buFont typeface="Josefin Sans"/>
              <a:buNone/>
              <a:defRPr b="1"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algn="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80" name="Google Shape;280;p32"/>
          <p:cNvSpPr txBox="1">
            <a:spLocks noGrp="1"/>
          </p:cNvSpPr>
          <p:nvPr>
            <p:ph type="subTitle" idx="1"/>
          </p:nvPr>
        </p:nvSpPr>
        <p:spPr>
          <a:xfrm>
            <a:off x="6263049" y="3684939"/>
            <a:ext cx="2511925" cy="14540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102333" tIns="102333" rIns="102333" bIns="0" anchor="t" anchorCtr="0">
            <a:noAutofit/>
          </a:bodyPr>
          <a:lstStyle>
            <a:lvl1pPr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Josefin Sans"/>
              <a:buNone/>
              <a:defRPr sz="1600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2pPr>
            <a:lvl3pPr lvl="2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3pPr>
            <a:lvl4pPr lvl="3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4pPr>
            <a:lvl5pPr lvl="4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5pPr>
            <a:lvl6pPr lvl="5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6pPr>
            <a:lvl7pPr lvl="6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7pPr>
            <a:lvl8pPr lvl="7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8pPr>
            <a:lvl9pPr lvl="8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cxnSp>
        <p:nvCxnSpPr>
          <p:cNvPr id="281" name="Google Shape;281;p32"/>
          <p:cNvCxnSpPr/>
          <p:nvPr/>
        </p:nvCxnSpPr>
        <p:spPr>
          <a:xfrm>
            <a:off x="8979235" y="1220800"/>
            <a:ext cx="1950" cy="2108000"/>
          </a:xfrm>
          <a:prstGeom prst="straightConnector1">
            <a:avLst/>
          </a:prstGeom>
          <a:noFill/>
          <a:ln w="7620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82" name="Google Shape;282;p32"/>
          <p:cNvCxnSpPr/>
          <p:nvPr/>
        </p:nvCxnSpPr>
        <p:spPr>
          <a:xfrm>
            <a:off x="7021192" y="6146600"/>
            <a:ext cx="27560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83" name="Google Shape;283;p32"/>
          <p:cNvSpPr txBox="1"/>
          <p:nvPr/>
        </p:nvSpPr>
        <p:spPr>
          <a:xfrm>
            <a:off x="9143225" y="6146603"/>
            <a:ext cx="634075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2333" tIns="102333" rIns="102333" bIns="102333" anchor="t" anchorCtr="0">
            <a:noAutofit/>
          </a:bodyPr>
          <a:lstStyle/>
          <a:p>
            <a:pPr algn="r" defTabSz="1023510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200" b="1" kern="0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rPr>
              <a:pPr algn="r" defTabSz="1023510">
                <a:buClr>
                  <a:srgbClr val="000000"/>
                </a:buClr>
                <a:buFont typeface="Arial"/>
                <a:buNone/>
              </a:pPr>
              <a:t>‹nº›</a:t>
            </a:fld>
            <a:endParaRPr sz="1200" b="1" kern="0">
              <a:solidFill>
                <a:srgbClr val="FD0000"/>
              </a:solidFill>
              <a:latin typeface="Josefin Sans"/>
              <a:ea typeface="Josefin Sans"/>
              <a:cs typeface="Josefin Sans"/>
              <a:sym typeface="Josefin Sans"/>
            </a:endParaRPr>
          </a:p>
        </p:txBody>
      </p:sp>
    </p:spTree>
    <p:extLst>
      <p:ext uri="{BB962C8B-B14F-4D97-AF65-F5344CB8AC3E}">
        <p14:creationId xmlns:p14="http://schemas.microsoft.com/office/powerpoint/2010/main" val="1172231485"/>
      </p:ext>
    </p:extLst>
  </p:cSld>
  <p:clrMapOvr>
    <a:masterClrMapping/>
  </p:clrMapOvr>
</p:sldLayout>
</file>

<file path=ppt/slideLayouts/slideLayout15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5">
  <p:cSld name="Title and text 5">
    <p:spTree>
      <p:nvGrpSpPr>
        <p:cNvPr id="1" name="Shape 2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5" name="Google Shape;285;p33"/>
          <p:cNvSpPr txBox="1">
            <a:spLocks noGrp="1"/>
          </p:cNvSpPr>
          <p:nvPr>
            <p:ph type="title"/>
          </p:nvPr>
        </p:nvSpPr>
        <p:spPr>
          <a:xfrm>
            <a:off x="158952" y="6385521"/>
            <a:ext cx="3279575" cy="305600"/>
          </a:xfrm>
          <a:prstGeom prst="rect">
            <a:avLst/>
          </a:prstGeom>
        </p:spPr>
        <p:txBody>
          <a:bodyPr spcFirstLastPara="1" wrap="square" lIns="102333" tIns="0" rIns="102333" bIns="0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800"/>
              <a:buFont typeface="Josefin Sans"/>
              <a:buNone/>
              <a:defRPr sz="900" b="1"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9pPr>
          </a:lstStyle>
          <a:p>
            <a:endParaRPr/>
          </a:p>
        </p:txBody>
      </p:sp>
      <p:sp>
        <p:nvSpPr>
          <p:cNvPr id="286" name="Google Shape;286;p33"/>
          <p:cNvSpPr txBox="1">
            <a:spLocks noGrp="1"/>
          </p:cNvSpPr>
          <p:nvPr>
            <p:ph type="title" idx="2" hasCustomPrompt="1"/>
          </p:nvPr>
        </p:nvSpPr>
        <p:spPr>
          <a:xfrm>
            <a:off x="158952" y="6293135"/>
            <a:ext cx="1829750" cy="214000"/>
          </a:xfrm>
          <a:prstGeom prst="rect">
            <a:avLst/>
          </a:prstGeom>
        </p:spPr>
        <p:txBody>
          <a:bodyPr spcFirstLastPara="1" wrap="square" lIns="102333" tIns="0" rIns="102333" bIns="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900"/>
              <a:buFont typeface="Josefin Sans"/>
              <a:buNone/>
              <a:defRPr sz="2100" b="1">
                <a:solidFill>
                  <a:schemeClr val="accent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5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5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5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5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5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5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5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5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9pPr>
          </a:lstStyle>
          <a:p>
            <a:r>
              <a:t>xx%</a:t>
            </a:r>
          </a:p>
        </p:txBody>
      </p:sp>
      <p:cxnSp>
        <p:nvCxnSpPr>
          <p:cNvPr id="287" name="Google Shape;287;p33"/>
          <p:cNvCxnSpPr/>
          <p:nvPr/>
        </p:nvCxnSpPr>
        <p:spPr>
          <a:xfrm rot="10800000">
            <a:off x="261307" y="6145297"/>
            <a:ext cx="13104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88" name="Google Shape;288;p33"/>
          <p:cNvSpPr txBox="1">
            <a:spLocks noGrp="1"/>
          </p:cNvSpPr>
          <p:nvPr>
            <p:ph type="subTitle" idx="1"/>
          </p:nvPr>
        </p:nvSpPr>
        <p:spPr>
          <a:xfrm>
            <a:off x="3511788" y="2792387"/>
            <a:ext cx="4469400" cy="21160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102333" tIns="204696" rIns="102333" bIns="0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Josefin Sans Light"/>
              <a:buChar char="●"/>
              <a:defRPr sz="1800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289" name="Google Shape;289;p33"/>
          <p:cNvSpPr txBox="1">
            <a:spLocks noGrp="1"/>
          </p:cNvSpPr>
          <p:nvPr>
            <p:ph type="title" idx="3"/>
          </p:nvPr>
        </p:nvSpPr>
        <p:spPr>
          <a:xfrm>
            <a:off x="772660" y="635369"/>
            <a:ext cx="7540000" cy="763600"/>
          </a:xfrm>
          <a:prstGeom prst="rect">
            <a:avLst/>
          </a:prstGeom>
        </p:spPr>
        <p:txBody>
          <a:bodyPr spcFirstLastPara="1" wrap="square" lIns="102333" tIns="102333" rIns="102333" bIns="102333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Font typeface="Josefin Sans"/>
              <a:buNone/>
              <a:defRPr b="1"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cxnSp>
        <p:nvCxnSpPr>
          <p:cNvPr id="290" name="Google Shape;290;p33"/>
          <p:cNvCxnSpPr/>
          <p:nvPr/>
        </p:nvCxnSpPr>
        <p:spPr>
          <a:xfrm>
            <a:off x="7021192" y="6146600"/>
            <a:ext cx="27560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91" name="Google Shape;291;p33"/>
          <p:cNvSpPr txBox="1"/>
          <p:nvPr/>
        </p:nvSpPr>
        <p:spPr>
          <a:xfrm>
            <a:off x="9143225" y="6146603"/>
            <a:ext cx="634075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2333" tIns="102333" rIns="102333" bIns="102333" anchor="t" anchorCtr="0">
            <a:noAutofit/>
          </a:bodyPr>
          <a:lstStyle/>
          <a:p>
            <a:pPr algn="r" defTabSz="1023510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200" b="1" kern="0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rPr>
              <a:pPr algn="r" defTabSz="1023510">
                <a:buClr>
                  <a:srgbClr val="000000"/>
                </a:buClr>
                <a:buFont typeface="Arial"/>
                <a:buNone/>
              </a:pPr>
              <a:t>‹nº›</a:t>
            </a:fld>
            <a:endParaRPr sz="1200" b="1" kern="0">
              <a:solidFill>
                <a:srgbClr val="FD0000"/>
              </a:solidFill>
              <a:latin typeface="Josefin Sans"/>
              <a:ea typeface="Josefin Sans"/>
              <a:cs typeface="Josefin Sans"/>
              <a:sym typeface="Josefin Sans"/>
            </a:endParaRPr>
          </a:p>
        </p:txBody>
      </p:sp>
    </p:spTree>
    <p:extLst>
      <p:ext uri="{BB962C8B-B14F-4D97-AF65-F5344CB8AC3E}">
        <p14:creationId xmlns:p14="http://schemas.microsoft.com/office/powerpoint/2010/main" val="89412752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umbers and text">
  <p:cSld name="Numbers and text">
    <p:spTree>
      <p:nvGrpSpPr>
        <p:cNvPr id="1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p18"/>
          <p:cNvSpPr txBox="1">
            <a:spLocks noGrp="1"/>
          </p:cNvSpPr>
          <p:nvPr>
            <p:ph type="title" hasCustomPrompt="1"/>
          </p:nvPr>
        </p:nvSpPr>
        <p:spPr>
          <a:xfrm>
            <a:off x="2106298" y="1838603"/>
            <a:ext cx="2476500" cy="763600"/>
          </a:xfrm>
          <a:prstGeom prst="rect">
            <a:avLst/>
          </a:prstGeom>
        </p:spPr>
        <p:txBody>
          <a:bodyPr spcFirstLastPara="1" wrap="square" lIns="102161" tIns="0" rIns="102161" bIns="102161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Josefin Sans"/>
              <a:buNone/>
              <a:defRPr sz="4100" b="1">
                <a:solidFill>
                  <a:schemeClr val="accent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Font typeface="Josefin Sans"/>
              <a:buNone/>
              <a:defRPr sz="3400" b="1">
                <a:latin typeface="Josefin Sans"/>
                <a:ea typeface="Josefin Sans"/>
                <a:cs typeface="Josefin Sans"/>
                <a:sym typeface="Josefin Sans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Font typeface="Josefin Sans"/>
              <a:buNone/>
              <a:defRPr sz="3400" b="1">
                <a:latin typeface="Josefin Sans"/>
                <a:ea typeface="Josefin Sans"/>
                <a:cs typeface="Josefin Sans"/>
                <a:sym typeface="Josefin Sans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Font typeface="Josefin Sans"/>
              <a:buNone/>
              <a:defRPr sz="3400" b="1">
                <a:latin typeface="Josefin Sans"/>
                <a:ea typeface="Josefin Sans"/>
                <a:cs typeface="Josefin Sans"/>
                <a:sym typeface="Josefin Sans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Font typeface="Josefin Sans"/>
              <a:buNone/>
              <a:defRPr sz="3400" b="1">
                <a:latin typeface="Josefin Sans"/>
                <a:ea typeface="Josefin Sans"/>
                <a:cs typeface="Josefin Sans"/>
                <a:sym typeface="Josefin Sans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Font typeface="Josefin Sans"/>
              <a:buNone/>
              <a:defRPr sz="3400" b="1">
                <a:latin typeface="Josefin Sans"/>
                <a:ea typeface="Josefin Sans"/>
                <a:cs typeface="Josefin Sans"/>
                <a:sym typeface="Josefin Sans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Font typeface="Josefin Sans"/>
              <a:buNone/>
              <a:defRPr sz="3400" b="1">
                <a:latin typeface="Josefin Sans"/>
                <a:ea typeface="Josefin Sans"/>
                <a:cs typeface="Josefin Sans"/>
                <a:sym typeface="Josefin Sans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Font typeface="Josefin Sans"/>
              <a:buNone/>
              <a:defRPr sz="3400" b="1">
                <a:latin typeface="Josefin Sans"/>
                <a:ea typeface="Josefin Sans"/>
                <a:cs typeface="Josefin Sans"/>
                <a:sym typeface="Josefin Sans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Font typeface="Josefin Sans"/>
              <a:buNone/>
              <a:defRPr sz="3400" b="1">
                <a:latin typeface="Josefin Sans"/>
                <a:ea typeface="Josefin Sans"/>
                <a:cs typeface="Josefin Sans"/>
                <a:sym typeface="Josefin Sans"/>
              </a:defRPr>
            </a:lvl9pPr>
          </a:lstStyle>
          <a:p>
            <a:r>
              <a:t>xx%</a:t>
            </a:r>
          </a:p>
        </p:txBody>
      </p:sp>
      <p:sp>
        <p:nvSpPr>
          <p:cNvPr id="129" name="Google Shape;129;p18"/>
          <p:cNvSpPr txBox="1">
            <a:spLocks noGrp="1"/>
          </p:cNvSpPr>
          <p:nvPr>
            <p:ph type="subTitle" idx="1"/>
          </p:nvPr>
        </p:nvSpPr>
        <p:spPr>
          <a:xfrm>
            <a:off x="2106298" y="2747795"/>
            <a:ext cx="2476500" cy="66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2161" tIns="224736" rIns="102161" bIns="102161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 Light"/>
              <a:buNone/>
              <a:defRPr sz="1600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0" name="Google Shape;130;p18"/>
          <p:cNvSpPr txBox="1">
            <a:spLocks noGrp="1"/>
          </p:cNvSpPr>
          <p:nvPr>
            <p:ph type="title" idx="2" hasCustomPrompt="1"/>
          </p:nvPr>
        </p:nvSpPr>
        <p:spPr>
          <a:xfrm>
            <a:off x="5323229" y="1838603"/>
            <a:ext cx="2473900" cy="763600"/>
          </a:xfrm>
          <a:prstGeom prst="rect">
            <a:avLst/>
          </a:prstGeom>
        </p:spPr>
        <p:txBody>
          <a:bodyPr spcFirstLastPara="1" wrap="square" lIns="102161" tIns="0" rIns="102161" bIns="102161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Josefin Sans"/>
              <a:buNone/>
              <a:defRPr sz="4100" b="1">
                <a:solidFill>
                  <a:schemeClr val="accent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Font typeface="Josefin Sans"/>
              <a:buNone/>
              <a:defRPr sz="3400" b="1">
                <a:latin typeface="Josefin Sans"/>
                <a:ea typeface="Josefin Sans"/>
                <a:cs typeface="Josefin Sans"/>
                <a:sym typeface="Josefin Sans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Font typeface="Josefin Sans"/>
              <a:buNone/>
              <a:defRPr sz="3400" b="1">
                <a:latin typeface="Josefin Sans"/>
                <a:ea typeface="Josefin Sans"/>
                <a:cs typeface="Josefin Sans"/>
                <a:sym typeface="Josefin Sans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Font typeface="Josefin Sans"/>
              <a:buNone/>
              <a:defRPr sz="3400" b="1">
                <a:latin typeface="Josefin Sans"/>
                <a:ea typeface="Josefin Sans"/>
                <a:cs typeface="Josefin Sans"/>
                <a:sym typeface="Josefin Sans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Font typeface="Josefin Sans"/>
              <a:buNone/>
              <a:defRPr sz="3400" b="1">
                <a:latin typeface="Josefin Sans"/>
                <a:ea typeface="Josefin Sans"/>
                <a:cs typeface="Josefin Sans"/>
                <a:sym typeface="Josefin Sans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Font typeface="Josefin Sans"/>
              <a:buNone/>
              <a:defRPr sz="3400" b="1">
                <a:latin typeface="Josefin Sans"/>
                <a:ea typeface="Josefin Sans"/>
                <a:cs typeface="Josefin Sans"/>
                <a:sym typeface="Josefin Sans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Font typeface="Josefin Sans"/>
              <a:buNone/>
              <a:defRPr sz="3400" b="1">
                <a:latin typeface="Josefin Sans"/>
                <a:ea typeface="Josefin Sans"/>
                <a:cs typeface="Josefin Sans"/>
                <a:sym typeface="Josefin Sans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Font typeface="Josefin Sans"/>
              <a:buNone/>
              <a:defRPr sz="3400" b="1">
                <a:latin typeface="Josefin Sans"/>
                <a:ea typeface="Josefin Sans"/>
                <a:cs typeface="Josefin Sans"/>
                <a:sym typeface="Josefin Sans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Font typeface="Josefin Sans"/>
              <a:buNone/>
              <a:defRPr sz="3400" b="1">
                <a:latin typeface="Josefin Sans"/>
                <a:ea typeface="Josefin Sans"/>
                <a:cs typeface="Josefin Sans"/>
                <a:sym typeface="Josefin Sans"/>
              </a:defRPr>
            </a:lvl9pPr>
          </a:lstStyle>
          <a:p>
            <a:r>
              <a:t>xx%</a:t>
            </a:r>
          </a:p>
        </p:txBody>
      </p:sp>
      <p:sp>
        <p:nvSpPr>
          <p:cNvPr id="131" name="Google Shape;131;p18"/>
          <p:cNvSpPr txBox="1">
            <a:spLocks noGrp="1"/>
          </p:cNvSpPr>
          <p:nvPr>
            <p:ph type="subTitle" idx="3"/>
          </p:nvPr>
        </p:nvSpPr>
        <p:spPr>
          <a:xfrm>
            <a:off x="5323209" y="2747795"/>
            <a:ext cx="2476500" cy="66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2161" tIns="224736" rIns="102161" bIns="102161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 Light"/>
              <a:buNone/>
              <a:defRPr sz="1600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2" name="Google Shape;132;p18"/>
          <p:cNvSpPr txBox="1">
            <a:spLocks noGrp="1"/>
          </p:cNvSpPr>
          <p:nvPr>
            <p:ph type="title" idx="4" hasCustomPrompt="1"/>
          </p:nvPr>
        </p:nvSpPr>
        <p:spPr>
          <a:xfrm>
            <a:off x="2106300" y="4023000"/>
            <a:ext cx="2473900" cy="768000"/>
          </a:xfrm>
          <a:prstGeom prst="rect">
            <a:avLst/>
          </a:prstGeom>
        </p:spPr>
        <p:txBody>
          <a:bodyPr spcFirstLastPara="1" wrap="square" lIns="102161" tIns="0" rIns="102161" bIns="102161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Josefin Sans"/>
              <a:buNone/>
              <a:defRPr sz="4100" b="1">
                <a:solidFill>
                  <a:schemeClr val="accent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Font typeface="Josefin Sans"/>
              <a:buNone/>
              <a:defRPr sz="3400" b="1">
                <a:latin typeface="Josefin Sans"/>
                <a:ea typeface="Josefin Sans"/>
                <a:cs typeface="Josefin Sans"/>
                <a:sym typeface="Josefin Sans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Font typeface="Josefin Sans"/>
              <a:buNone/>
              <a:defRPr sz="3400" b="1">
                <a:latin typeface="Josefin Sans"/>
                <a:ea typeface="Josefin Sans"/>
                <a:cs typeface="Josefin Sans"/>
                <a:sym typeface="Josefin Sans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Font typeface="Josefin Sans"/>
              <a:buNone/>
              <a:defRPr sz="3400" b="1">
                <a:latin typeface="Josefin Sans"/>
                <a:ea typeface="Josefin Sans"/>
                <a:cs typeface="Josefin Sans"/>
                <a:sym typeface="Josefin Sans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Font typeface="Josefin Sans"/>
              <a:buNone/>
              <a:defRPr sz="3400" b="1">
                <a:latin typeface="Josefin Sans"/>
                <a:ea typeface="Josefin Sans"/>
                <a:cs typeface="Josefin Sans"/>
                <a:sym typeface="Josefin Sans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Font typeface="Josefin Sans"/>
              <a:buNone/>
              <a:defRPr sz="3400" b="1">
                <a:latin typeface="Josefin Sans"/>
                <a:ea typeface="Josefin Sans"/>
                <a:cs typeface="Josefin Sans"/>
                <a:sym typeface="Josefin Sans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Font typeface="Josefin Sans"/>
              <a:buNone/>
              <a:defRPr sz="3400" b="1">
                <a:latin typeface="Josefin Sans"/>
                <a:ea typeface="Josefin Sans"/>
                <a:cs typeface="Josefin Sans"/>
                <a:sym typeface="Josefin Sans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Font typeface="Josefin Sans"/>
              <a:buNone/>
              <a:defRPr sz="3400" b="1">
                <a:latin typeface="Josefin Sans"/>
                <a:ea typeface="Josefin Sans"/>
                <a:cs typeface="Josefin Sans"/>
                <a:sym typeface="Josefin Sans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Font typeface="Josefin Sans"/>
              <a:buNone/>
              <a:defRPr sz="3400" b="1">
                <a:latin typeface="Josefin Sans"/>
                <a:ea typeface="Josefin Sans"/>
                <a:cs typeface="Josefin Sans"/>
                <a:sym typeface="Josefin Sans"/>
              </a:defRPr>
            </a:lvl9pPr>
          </a:lstStyle>
          <a:p>
            <a:r>
              <a:t>xx%</a:t>
            </a:r>
          </a:p>
        </p:txBody>
      </p:sp>
      <p:sp>
        <p:nvSpPr>
          <p:cNvPr id="133" name="Google Shape;133;p18"/>
          <p:cNvSpPr txBox="1">
            <a:spLocks noGrp="1"/>
          </p:cNvSpPr>
          <p:nvPr>
            <p:ph type="subTitle" idx="5"/>
          </p:nvPr>
        </p:nvSpPr>
        <p:spPr>
          <a:xfrm>
            <a:off x="2106285" y="4932189"/>
            <a:ext cx="2476500" cy="65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2161" tIns="224736" rIns="102161" bIns="102161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 Light"/>
              <a:buNone/>
              <a:defRPr sz="1600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4" name="Google Shape;134;p18"/>
          <p:cNvSpPr txBox="1">
            <a:spLocks noGrp="1"/>
          </p:cNvSpPr>
          <p:nvPr>
            <p:ph type="title" idx="6" hasCustomPrompt="1"/>
          </p:nvPr>
        </p:nvSpPr>
        <p:spPr>
          <a:xfrm>
            <a:off x="5323231" y="4023000"/>
            <a:ext cx="2473900" cy="768000"/>
          </a:xfrm>
          <a:prstGeom prst="rect">
            <a:avLst/>
          </a:prstGeom>
        </p:spPr>
        <p:txBody>
          <a:bodyPr spcFirstLastPara="1" wrap="square" lIns="102161" tIns="0" rIns="102161" bIns="102161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Josefin Sans"/>
              <a:buNone/>
              <a:defRPr sz="4100" b="1">
                <a:solidFill>
                  <a:schemeClr val="accent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Font typeface="Josefin Sans"/>
              <a:buNone/>
              <a:defRPr sz="3400" b="1">
                <a:latin typeface="Josefin Sans"/>
                <a:ea typeface="Josefin Sans"/>
                <a:cs typeface="Josefin Sans"/>
                <a:sym typeface="Josefin Sans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Font typeface="Josefin Sans"/>
              <a:buNone/>
              <a:defRPr sz="3400" b="1">
                <a:latin typeface="Josefin Sans"/>
                <a:ea typeface="Josefin Sans"/>
                <a:cs typeface="Josefin Sans"/>
                <a:sym typeface="Josefin Sans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Font typeface="Josefin Sans"/>
              <a:buNone/>
              <a:defRPr sz="3400" b="1">
                <a:latin typeface="Josefin Sans"/>
                <a:ea typeface="Josefin Sans"/>
                <a:cs typeface="Josefin Sans"/>
                <a:sym typeface="Josefin Sans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Font typeface="Josefin Sans"/>
              <a:buNone/>
              <a:defRPr sz="3400" b="1">
                <a:latin typeface="Josefin Sans"/>
                <a:ea typeface="Josefin Sans"/>
                <a:cs typeface="Josefin Sans"/>
                <a:sym typeface="Josefin Sans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Font typeface="Josefin Sans"/>
              <a:buNone/>
              <a:defRPr sz="3400" b="1">
                <a:latin typeface="Josefin Sans"/>
                <a:ea typeface="Josefin Sans"/>
                <a:cs typeface="Josefin Sans"/>
                <a:sym typeface="Josefin Sans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Font typeface="Josefin Sans"/>
              <a:buNone/>
              <a:defRPr sz="3400" b="1">
                <a:latin typeface="Josefin Sans"/>
                <a:ea typeface="Josefin Sans"/>
                <a:cs typeface="Josefin Sans"/>
                <a:sym typeface="Josefin Sans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Font typeface="Josefin Sans"/>
              <a:buNone/>
              <a:defRPr sz="3400" b="1">
                <a:latin typeface="Josefin Sans"/>
                <a:ea typeface="Josefin Sans"/>
                <a:cs typeface="Josefin Sans"/>
                <a:sym typeface="Josefin Sans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Font typeface="Josefin Sans"/>
              <a:buNone/>
              <a:defRPr sz="3400" b="1">
                <a:latin typeface="Josefin Sans"/>
                <a:ea typeface="Josefin Sans"/>
                <a:cs typeface="Josefin Sans"/>
                <a:sym typeface="Josefin Sans"/>
              </a:defRPr>
            </a:lvl9pPr>
          </a:lstStyle>
          <a:p>
            <a:r>
              <a:t>xx%</a:t>
            </a:r>
          </a:p>
        </p:txBody>
      </p:sp>
      <p:sp>
        <p:nvSpPr>
          <p:cNvPr id="135" name="Google Shape;135;p18"/>
          <p:cNvSpPr txBox="1">
            <a:spLocks noGrp="1"/>
          </p:cNvSpPr>
          <p:nvPr>
            <p:ph type="subTitle" idx="7"/>
          </p:nvPr>
        </p:nvSpPr>
        <p:spPr>
          <a:xfrm>
            <a:off x="5323204" y="4932189"/>
            <a:ext cx="2476500" cy="65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2161" tIns="224736" rIns="102161" bIns="102161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 Light"/>
              <a:buNone/>
              <a:defRPr sz="1600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6" name="Google Shape;136;p18"/>
          <p:cNvSpPr txBox="1">
            <a:spLocks noGrp="1"/>
          </p:cNvSpPr>
          <p:nvPr>
            <p:ph type="title" idx="8"/>
          </p:nvPr>
        </p:nvSpPr>
        <p:spPr>
          <a:xfrm>
            <a:off x="158952" y="6385521"/>
            <a:ext cx="3279575" cy="305600"/>
          </a:xfrm>
          <a:prstGeom prst="rect">
            <a:avLst/>
          </a:prstGeom>
        </p:spPr>
        <p:txBody>
          <a:bodyPr spcFirstLastPara="1" wrap="square" lIns="102161" tIns="0" rIns="102161" bIns="0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800"/>
              <a:buFont typeface="Josefin Sans"/>
              <a:buNone/>
              <a:defRPr sz="900" b="1"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9pPr>
          </a:lstStyle>
          <a:p>
            <a:endParaRPr/>
          </a:p>
        </p:txBody>
      </p:sp>
      <p:sp>
        <p:nvSpPr>
          <p:cNvPr id="137" name="Google Shape;137;p18"/>
          <p:cNvSpPr txBox="1">
            <a:spLocks noGrp="1"/>
          </p:cNvSpPr>
          <p:nvPr>
            <p:ph type="title" idx="9" hasCustomPrompt="1"/>
          </p:nvPr>
        </p:nvSpPr>
        <p:spPr>
          <a:xfrm>
            <a:off x="158952" y="6293135"/>
            <a:ext cx="1829750" cy="214000"/>
          </a:xfrm>
          <a:prstGeom prst="rect">
            <a:avLst/>
          </a:prstGeom>
        </p:spPr>
        <p:txBody>
          <a:bodyPr spcFirstLastPara="1" wrap="square" lIns="102161" tIns="0" rIns="102161" bIns="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900"/>
              <a:buFont typeface="Josefin Sans"/>
              <a:buNone/>
              <a:defRPr sz="2100" b="1">
                <a:solidFill>
                  <a:schemeClr val="accent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5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5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5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5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5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5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5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5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9pPr>
          </a:lstStyle>
          <a:p>
            <a:r>
              <a:t>xx%</a:t>
            </a:r>
          </a:p>
        </p:txBody>
      </p:sp>
      <p:cxnSp>
        <p:nvCxnSpPr>
          <p:cNvPr id="138" name="Google Shape;138;p18"/>
          <p:cNvCxnSpPr/>
          <p:nvPr/>
        </p:nvCxnSpPr>
        <p:spPr>
          <a:xfrm rot="10800000">
            <a:off x="261307" y="6145297"/>
            <a:ext cx="13104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39" name="Google Shape;139;p18"/>
          <p:cNvCxnSpPr/>
          <p:nvPr/>
        </p:nvCxnSpPr>
        <p:spPr>
          <a:xfrm>
            <a:off x="7021192" y="6146600"/>
            <a:ext cx="27560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40" name="Google Shape;140;p18"/>
          <p:cNvSpPr txBox="1"/>
          <p:nvPr/>
        </p:nvSpPr>
        <p:spPr>
          <a:xfrm>
            <a:off x="9143225" y="6146603"/>
            <a:ext cx="634075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2161" tIns="102161" rIns="102161" bIns="102161" anchor="t" anchorCtr="0">
            <a:noAutofit/>
          </a:bodyPr>
          <a:lstStyle/>
          <a:p>
            <a:pPr algn="r" defTabSz="1021790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200" b="1" kern="0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rPr>
              <a:pPr algn="r" defTabSz="1021790">
                <a:buClr>
                  <a:srgbClr val="000000"/>
                </a:buClr>
                <a:buFont typeface="Arial"/>
                <a:buNone/>
              </a:pPr>
              <a:t>‹nº›</a:t>
            </a:fld>
            <a:endParaRPr sz="1200" b="1" kern="0">
              <a:solidFill>
                <a:srgbClr val="FD0000"/>
              </a:solidFill>
              <a:latin typeface="Josefin Sans"/>
              <a:ea typeface="Josefin Sans"/>
              <a:cs typeface="Josefin Sans"/>
              <a:sym typeface="Josefin Sans"/>
            </a:endParaRPr>
          </a:p>
        </p:txBody>
      </p:sp>
    </p:spTree>
    <p:extLst>
      <p:ext uri="{BB962C8B-B14F-4D97-AF65-F5344CB8AC3E}">
        <p14:creationId xmlns:p14="http://schemas.microsoft.com/office/powerpoint/2010/main" val="3451447875"/>
      </p:ext>
    </p:extLst>
  </p:cSld>
  <p:clrMapOvr>
    <a:masterClrMapping/>
  </p:clrMapOvr>
</p:sldLayout>
</file>

<file path=ppt/slideLayouts/slideLayout16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7">
  <p:cSld name="Title and text 7">
    <p:spTree>
      <p:nvGrpSpPr>
        <p:cNvPr id="1" name="Shape 2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3" name="Google Shape;293;p34"/>
          <p:cNvSpPr txBox="1">
            <a:spLocks noGrp="1"/>
          </p:cNvSpPr>
          <p:nvPr>
            <p:ph type="subTitle" idx="1"/>
          </p:nvPr>
        </p:nvSpPr>
        <p:spPr>
          <a:xfrm>
            <a:off x="1103402" y="1943066"/>
            <a:ext cx="7404150" cy="326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2333" tIns="204696" rIns="102333" bIns="0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 sz="1500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294" name="Google Shape;294;p34"/>
          <p:cNvSpPr txBox="1">
            <a:spLocks noGrp="1"/>
          </p:cNvSpPr>
          <p:nvPr>
            <p:ph type="title"/>
          </p:nvPr>
        </p:nvSpPr>
        <p:spPr>
          <a:xfrm>
            <a:off x="772660" y="635369"/>
            <a:ext cx="7540000" cy="763600"/>
          </a:xfrm>
          <a:prstGeom prst="rect">
            <a:avLst/>
          </a:prstGeom>
        </p:spPr>
        <p:txBody>
          <a:bodyPr spcFirstLastPara="1" wrap="square" lIns="102333" tIns="102333" rIns="102333" bIns="102333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Font typeface="Josefin Sans"/>
              <a:buNone/>
              <a:defRPr b="1"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cxnSp>
        <p:nvCxnSpPr>
          <p:cNvPr id="295" name="Google Shape;295;p34"/>
          <p:cNvCxnSpPr/>
          <p:nvPr/>
        </p:nvCxnSpPr>
        <p:spPr>
          <a:xfrm>
            <a:off x="7021192" y="6146600"/>
            <a:ext cx="27560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96" name="Google Shape;296;p34"/>
          <p:cNvSpPr txBox="1"/>
          <p:nvPr/>
        </p:nvSpPr>
        <p:spPr>
          <a:xfrm>
            <a:off x="9143225" y="6146603"/>
            <a:ext cx="634075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2333" tIns="102333" rIns="102333" bIns="102333" anchor="t" anchorCtr="0">
            <a:noAutofit/>
          </a:bodyPr>
          <a:lstStyle/>
          <a:p>
            <a:pPr algn="r" defTabSz="1023510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200" b="1" kern="0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rPr>
              <a:pPr algn="r" defTabSz="1023510">
                <a:buClr>
                  <a:srgbClr val="000000"/>
                </a:buClr>
                <a:buFont typeface="Arial"/>
                <a:buNone/>
              </a:pPr>
              <a:t>‹nº›</a:t>
            </a:fld>
            <a:endParaRPr sz="1200" b="1" kern="0">
              <a:solidFill>
                <a:srgbClr val="FD0000"/>
              </a:solidFill>
              <a:latin typeface="Josefin Sans"/>
              <a:ea typeface="Josefin Sans"/>
              <a:cs typeface="Josefin Sans"/>
              <a:sym typeface="Josefin Sans"/>
            </a:endParaRPr>
          </a:p>
        </p:txBody>
      </p:sp>
    </p:spTree>
    <p:extLst>
      <p:ext uri="{BB962C8B-B14F-4D97-AF65-F5344CB8AC3E}">
        <p14:creationId xmlns:p14="http://schemas.microsoft.com/office/powerpoint/2010/main" val="144767038"/>
      </p:ext>
    </p:extLst>
  </p:cSld>
  <p:clrMapOvr>
    <a:masterClrMapping/>
  </p:clrMapOvr>
</p:sldLayout>
</file>

<file path=ppt/slideLayouts/slideLayout16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hanks">
  <p:cSld name="Thanks">
    <p:spTree>
      <p:nvGrpSpPr>
        <p:cNvPr id="1" name="Shape 2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8" name="Google Shape;298;p35"/>
          <p:cNvSpPr txBox="1">
            <a:spLocks noGrp="1"/>
          </p:cNvSpPr>
          <p:nvPr>
            <p:ph type="ctrTitle"/>
          </p:nvPr>
        </p:nvSpPr>
        <p:spPr>
          <a:xfrm>
            <a:off x="772660" y="1543022"/>
            <a:ext cx="5865600" cy="940400"/>
          </a:xfrm>
          <a:prstGeom prst="rect">
            <a:avLst/>
          </a:prstGeom>
        </p:spPr>
        <p:txBody>
          <a:bodyPr spcFirstLastPara="1" wrap="square" lIns="102333" tIns="88656" rIns="102333" bIns="102333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5200"/>
              <a:buNone/>
              <a:defRPr sz="5900"/>
            </a:lvl1pPr>
            <a:lvl2pPr lvl="1" rtl="0">
              <a:spcBef>
                <a:spcPts val="0"/>
              </a:spcBef>
              <a:spcAft>
                <a:spcPts val="0"/>
              </a:spcAft>
              <a:buSzPts val="5200"/>
              <a:buNone/>
              <a:defRPr sz="5900"/>
            </a:lvl2pPr>
            <a:lvl3pPr lvl="2" rtl="0">
              <a:spcBef>
                <a:spcPts val="0"/>
              </a:spcBef>
              <a:spcAft>
                <a:spcPts val="0"/>
              </a:spcAft>
              <a:buSzPts val="5200"/>
              <a:buNone/>
              <a:defRPr sz="5900"/>
            </a:lvl3pPr>
            <a:lvl4pPr lvl="3" rtl="0">
              <a:spcBef>
                <a:spcPts val="0"/>
              </a:spcBef>
              <a:spcAft>
                <a:spcPts val="0"/>
              </a:spcAft>
              <a:buSzPts val="5200"/>
              <a:buNone/>
              <a:defRPr sz="5900"/>
            </a:lvl4pPr>
            <a:lvl5pPr lvl="4" rtl="0">
              <a:spcBef>
                <a:spcPts val="0"/>
              </a:spcBef>
              <a:spcAft>
                <a:spcPts val="0"/>
              </a:spcAft>
              <a:buSzPts val="5200"/>
              <a:buNone/>
              <a:defRPr sz="5900"/>
            </a:lvl5pPr>
            <a:lvl6pPr lvl="5" rtl="0">
              <a:spcBef>
                <a:spcPts val="0"/>
              </a:spcBef>
              <a:spcAft>
                <a:spcPts val="0"/>
              </a:spcAft>
              <a:buSzPts val="5200"/>
              <a:buNone/>
              <a:defRPr sz="5900"/>
            </a:lvl6pPr>
            <a:lvl7pPr lvl="6" rtl="0">
              <a:spcBef>
                <a:spcPts val="0"/>
              </a:spcBef>
              <a:spcAft>
                <a:spcPts val="0"/>
              </a:spcAft>
              <a:buSzPts val="5200"/>
              <a:buNone/>
              <a:defRPr sz="5900"/>
            </a:lvl7pPr>
            <a:lvl8pPr lvl="7" rtl="0">
              <a:spcBef>
                <a:spcPts val="0"/>
              </a:spcBef>
              <a:spcAft>
                <a:spcPts val="0"/>
              </a:spcAft>
              <a:buSzPts val="5200"/>
              <a:buNone/>
              <a:defRPr sz="5900"/>
            </a:lvl8pPr>
            <a:lvl9pPr lvl="8" rtl="0">
              <a:spcBef>
                <a:spcPts val="0"/>
              </a:spcBef>
              <a:spcAft>
                <a:spcPts val="0"/>
              </a:spcAft>
              <a:buSzPts val="5200"/>
              <a:buNone/>
              <a:defRPr sz="5900"/>
            </a:lvl9pPr>
          </a:lstStyle>
          <a:p>
            <a:endParaRPr/>
          </a:p>
        </p:txBody>
      </p:sp>
      <p:sp>
        <p:nvSpPr>
          <p:cNvPr id="299" name="Google Shape;299;p35"/>
          <p:cNvSpPr txBox="1">
            <a:spLocks noGrp="1"/>
          </p:cNvSpPr>
          <p:nvPr>
            <p:ph type="subTitle" idx="1"/>
          </p:nvPr>
        </p:nvSpPr>
        <p:spPr>
          <a:xfrm>
            <a:off x="779729" y="2738507"/>
            <a:ext cx="3585075" cy="169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2333" tIns="102333" rIns="102333" bIns="102333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 sz="1800">
                <a:solidFill>
                  <a:schemeClr val="dk2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200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200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200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200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200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200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200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200"/>
            </a:lvl9pPr>
          </a:lstStyle>
          <a:p>
            <a:endParaRPr/>
          </a:p>
        </p:txBody>
      </p:sp>
      <p:sp>
        <p:nvSpPr>
          <p:cNvPr id="300" name="Google Shape;300;p35"/>
          <p:cNvSpPr txBox="1"/>
          <p:nvPr/>
        </p:nvSpPr>
        <p:spPr>
          <a:xfrm>
            <a:off x="780027" y="5066500"/>
            <a:ext cx="2679625" cy="61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2333" tIns="102333" rIns="102333" bIns="102333" anchor="t" anchorCtr="0">
            <a:noAutofit/>
          </a:bodyPr>
          <a:lstStyle/>
          <a:p>
            <a:pPr defTabSz="1023510">
              <a:spcBef>
                <a:spcPts val="338"/>
              </a:spcBef>
              <a:buClr>
                <a:srgbClr val="000000"/>
              </a:buClr>
              <a:buFont typeface="Arial"/>
              <a:buNone/>
            </a:pPr>
            <a:r>
              <a:rPr lang="en" sz="1100" kern="0">
                <a:solidFill>
                  <a:srgbClr val="595959"/>
                </a:solidFill>
                <a:latin typeface="Josefin Sans Light"/>
                <a:ea typeface="Josefin Sans Light"/>
                <a:cs typeface="Josefin Sans Light"/>
                <a:sym typeface="Josefin Sans Light"/>
              </a:rPr>
              <a:t>CREDITS: This presentation template was created by </a:t>
            </a:r>
            <a:r>
              <a:rPr lang="en" sz="1100" b="1" kern="0">
                <a:solidFill>
                  <a:srgbClr val="595959"/>
                </a:solidFill>
                <a:uFill>
                  <a:noFill/>
                </a:uFill>
                <a:latin typeface="Josefin Sans"/>
                <a:ea typeface="Josefin Sans"/>
                <a:cs typeface="Josefin Sans"/>
                <a:sym typeface="Josefin Sans"/>
                <a:hlinkClick r:id="rId2">
                  <a:extLst>
                    <a:ext uri="{A12FA001-AC4F-418D-AE19-62706E023703}">
                      <ahyp:hlinkClr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val="tx"/>
                    </a:ext>
                  </a:extLst>
                </a:hlinkClick>
              </a:rPr>
              <a:t>Slidesgo</a:t>
            </a:r>
            <a:r>
              <a:rPr lang="en" sz="1100" kern="0">
                <a:solidFill>
                  <a:srgbClr val="595959"/>
                </a:solidFill>
                <a:latin typeface="Josefin Sans Light"/>
                <a:ea typeface="Josefin Sans Light"/>
                <a:cs typeface="Josefin Sans Light"/>
                <a:sym typeface="Josefin Sans Light"/>
              </a:rPr>
              <a:t>, including icons by </a:t>
            </a:r>
            <a:r>
              <a:rPr lang="en" sz="1100" b="1" kern="0">
                <a:solidFill>
                  <a:srgbClr val="595959"/>
                </a:solidFill>
                <a:uFill>
                  <a:noFill/>
                </a:uFill>
                <a:latin typeface="Josefin Sans"/>
                <a:ea typeface="Josefin Sans"/>
                <a:cs typeface="Josefin Sans"/>
                <a:sym typeface="Josefin Sans"/>
                <a:hlinkClick r:id="rId3">
                  <a:extLst>
                    <a:ext uri="{A12FA001-AC4F-418D-AE19-62706E023703}">
                      <ahyp:hlinkClr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val="tx"/>
                    </a:ext>
                  </a:extLst>
                </a:hlinkClick>
              </a:rPr>
              <a:t>Flaticon</a:t>
            </a:r>
            <a:r>
              <a:rPr lang="en" sz="1100" kern="0">
                <a:solidFill>
                  <a:srgbClr val="595959"/>
                </a:solidFill>
                <a:latin typeface="Josefin Sans Light"/>
                <a:ea typeface="Josefin Sans Light"/>
                <a:cs typeface="Josefin Sans Light"/>
                <a:sym typeface="Josefin Sans Light"/>
              </a:rPr>
              <a:t>, and infographics &amp; images by </a:t>
            </a:r>
            <a:r>
              <a:rPr lang="en" sz="1100" b="1" kern="0">
                <a:solidFill>
                  <a:srgbClr val="595959"/>
                </a:solidFill>
                <a:uFill>
                  <a:noFill/>
                </a:uFill>
                <a:latin typeface="Josefin Sans"/>
                <a:ea typeface="Josefin Sans"/>
                <a:cs typeface="Josefin Sans"/>
                <a:sym typeface="Josefin Sans"/>
                <a:hlinkClick r:id="rId4">
                  <a:extLst>
                    <a:ext uri="{A12FA001-AC4F-418D-AE19-62706E023703}">
                      <ahyp:hlinkClr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val="tx"/>
                    </a:ext>
                  </a:extLst>
                </a:hlinkClick>
              </a:rPr>
              <a:t>Freepik</a:t>
            </a:r>
            <a:r>
              <a:rPr lang="en" sz="1100" kern="0">
                <a:solidFill>
                  <a:srgbClr val="595959"/>
                </a:solidFill>
                <a:latin typeface="Josefin Sans Light"/>
                <a:ea typeface="Josefin Sans Light"/>
                <a:cs typeface="Josefin Sans Light"/>
                <a:sym typeface="Josefin Sans Light"/>
              </a:rPr>
              <a:t>. </a:t>
            </a:r>
            <a:endParaRPr sz="1100" kern="0">
              <a:solidFill>
                <a:srgbClr val="595959"/>
              </a:solidFill>
              <a:latin typeface="Josefin Sans Light"/>
              <a:ea typeface="Josefin Sans Light"/>
              <a:cs typeface="Josefin Sans Light"/>
              <a:sym typeface="Josefin Sans Light"/>
            </a:endParaRPr>
          </a:p>
        </p:txBody>
      </p:sp>
      <p:cxnSp>
        <p:nvCxnSpPr>
          <p:cNvPr id="301" name="Google Shape;301;p35"/>
          <p:cNvCxnSpPr/>
          <p:nvPr/>
        </p:nvCxnSpPr>
        <p:spPr>
          <a:xfrm>
            <a:off x="587465" y="1011000"/>
            <a:ext cx="0" cy="3961200"/>
          </a:xfrm>
          <a:prstGeom prst="straightConnector1">
            <a:avLst/>
          </a:prstGeom>
          <a:noFill/>
          <a:ln w="11430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</p:spTree>
    <p:extLst>
      <p:ext uri="{BB962C8B-B14F-4D97-AF65-F5344CB8AC3E}">
        <p14:creationId xmlns:p14="http://schemas.microsoft.com/office/powerpoint/2010/main" val="1609942"/>
      </p:ext>
    </p:extLst>
  </p:cSld>
  <p:clrMapOvr>
    <a:masterClrMapping/>
  </p:clrMapOvr>
</p:sldLayout>
</file>

<file path=ppt/slideLayouts/slideLayout16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">
  <p:cSld name="Background">
    <p:spTree>
      <p:nvGrpSpPr>
        <p:cNvPr id="1" name="Shape 3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3" name="Google Shape;303;p36"/>
          <p:cNvSpPr/>
          <p:nvPr/>
        </p:nvSpPr>
        <p:spPr>
          <a:xfrm>
            <a:off x="7021192" y="-52800"/>
            <a:ext cx="2926300" cy="3383200"/>
          </a:xfrm>
          <a:prstGeom prst="rect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02333" tIns="102333" rIns="102333" bIns="102333" anchor="ctr" anchorCtr="0">
            <a:noAutofit/>
          </a:bodyPr>
          <a:lstStyle/>
          <a:p>
            <a:pPr defTabSz="1023510">
              <a:buClr>
                <a:srgbClr val="000000"/>
              </a:buClr>
              <a:buFont typeface="Arial"/>
              <a:buNone/>
            </a:pPr>
            <a:endParaRPr sz="1600" kern="0">
              <a:solidFill>
                <a:srgbClr val="FD0000"/>
              </a:solidFill>
              <a:cs typeface="Arial"/>
              <a:sym typeface="Arial"/>
            </a:endParaRPr>
          </a:p>
        </p:txBody>
      </p:sp>
      <p:cxnSp>
        <p:nvCxnSpPr>
          <p:cNvPr id="304" name="Google Shape;304;p36"/>
          <p:cNvCxnSpPr/>
          <p:nvPr/>
        </p:nvCxnSpPr>
        <p:spPr>
          <a:xfrm>
            <a:off x="568994" y="588669"/>
            <a:ext cx="0" cy="3614000"/>
          </a:xfrm>
          <a:prstGeom prst="straightConnector1">
            <a:avLst/>
          </a:prstGeom>
          <a:noFill/>
          <a:ln w="7620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05" name="Google Shape;305;p36"/>
          <p:cNvCxnSpPr/>
          <p:nvPr/>
        </p:nvCxnSpPr>
        <p:spPr>
          <a:xfrm>
            <a:off x="7021192" y="6146600"/>
            <a:ext cx="27560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</p:spTree>
    <p:extLst>
      <p:ext uri="{BB962C8B-B14F-4D97-AF65-F5344CB8AC3E}">
        <p14:creationId xmlns:p14="http://schemas.microsoft.com/office/powerpoint/2010/main" val="408833907"/>
      </p:ext>
    </p:extLst>
  </p:cSld>
  <p:clrMapOvr>
    <a:masterClrMapping/>
  </p:clrMapOvr>
</p:sldLayout>
</file>

<file path=ppt/slideLayouts/slideLayout16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1">
  <p:cSld name="Background 1">
    <p:spTree>
      <p:nvGrpSpPr>
        <p:cNvPr id="1" name="Shape 3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" name="Google Shape;307;p37"/>
          <p:cNvSpPr/>
          <p:nvPr/>
        </p:nvSpPr>
        <p:spPr>
          <a:xfrm>
            <a:off x="-172548" y="2084400"/>
            <a:ext cx="1724125" cy="5282800"/>
          </a:xfrm>
          <a:prstGeom prst="rect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02333" tIns="102333" rIns="102333" bIns="102333" anchor="ctr" anchorCtr="0">
            <a:noAutofit/>
          </a:bodyPr>
          <a:lstStyle/>
          <a:p>
            <a:pPr defTabSz="1023510">
              <a:buClr>
                <a:srgbClr val="000000"/>
              </a:buClr>
              <a:buFont typeface="Arial"/>
              <a:buNone/>
            </a:pPr>
            <a:endParaRPr sz="1600" kern="0">
              <a:solidFill>
                <a:srgbClr val="FD0000"/>
              </a:solidFill>
              <a:cs typeface="Arial"/>
              <a:sym typeface="Arial"/>
            </a:endParaRPr>
          </a:p>
        </p:txBody>
      </p:sp>
      <p:cxnSp>
        <p:nvCxnSpPr>
          <p:cNvPr id="308" name="Google Shape;308;p37"/>
          <p:cNvCxnSpPr/>
          <p:nvPr/>
        </p:nvCxnSpPr>
        <p:spPr>
          <a:xfrm rot="10800000">
            <a:off x="1068952" y="1770200"/>
            <a:ext cx="482625" cy="0"/>
          </a:xfrm>
          <a:prstGeom prst="straightConnector1">
            <a:avLst/>
          </a:prstGeom>
          <a:noFill/>
          <a:ln w="7620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09" name="Google Shape;309;p37"/>
          <p:cNvCxnSpPr/>
          <p:nvPr/>
        </p:nvCxnSpPr>
        <p:spPr>
          <a:xfrm>
            <a:off x="7021192" y="6146600"/>
            <a:ext cx="27560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</p:spTree>
    <p:extLst>
      <p:ext uri="{BB962C8B-B14F-4D97-AF65-F5344CB8AC3E}">
        <p14:creationId xmlns:p14="http://schemas.microsoft.com/office/powerpoint/2010/main" val="3522018141"/>
      </p:ext>
    </p:extLst>
  </p:cSld>
  <p:clrMapOvr>
    <a:masterClrMapping/>
  </p:clrMapOvr>
</p:sldLayout>
</file>

<file path=ppt/slideLayouts/slideLayout16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742950" y="2130552"/>
            <a:ext cx="8420100" cy="1470025"/>
          </a:xfrm>
        </p:spPr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5119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2398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53602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0480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5600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07204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58405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09605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BR" smtClean="0"/>
              <a:t>Clique para editar o estilo do subtítulo mestre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6BFF40-6ADE-4A50-9C17-B6E26E4F094F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20/12/2022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84FA0F-207F-4CBD-A4E6-BF0A90C21482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2877225"/>
      </p:ext>
    </p:extLst>
  </p:cSld>
  <p:clrMapOvr>
    <a:masterClrMapping/>
  </p:clrMapOvr>
</p:sldLayout>
</file>

<file path=ppt/slideLayouts/slideLayout16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6BFF40-6ADE-4A50-9C17-B6E26E4F094F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20/12/2022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84FA0F-207F-4CBD-A4E6-BF0A90C21482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7616081"/>
      </p:ext>
    </p:extLst>
  </p:cSld>
  <p:clrMapOvr>
    <a:masterClrMapping/>
  </p:clrMapOvr>
</p:sldLayout>
</file>

<file path=ppt/slideLayouts/slideLayout16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82506" y="4406909"/>
            <a:ext cx="8420100" cy="1362076"/>
          </a:xfrm>
        </p:spPr>
        <p:txBody>
          <a:bodyPr anchor="t"/>
          <a:lstStyle>
            <a:lvl1pPr algn="l">
              <a:defRPr sz="4500" b="1" cap="all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1pPr>
            <a:lvl2pPr marL="511988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1023981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53602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20480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5600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307204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58405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409605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6BFF40-6ADE-4A50-9C17-B6E26E4F094F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20/12/2022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84FA0F-207F-4CBD-A4E6-BF0A90C21482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3338055"/>
      </p:ext>
    </p:extLst>
  </p:cSld>
  <p:clrMapOvr>
    <a:masterClrMapping/>
  </p:clrMapOvr>
</p:sldLayout>
</file>

<file path=ppt/slideLayouts/slideLayout16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495300" y="1600200"/>
            <a:ext cx="4375150" cy="4525963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3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5035550" y="1600200"/>
            <a:ext cx="4375150" cy="4525963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3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6BFF40-6ADE-4A50-9C17-B6E26E4F094F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20/12/2022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84FA0F-207F-4CBD-A4E6-BF0A90C21482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6653234"/>
      </p:ext>
    </p:extLst>
  </p:cSld>
  <p:clrMapOvr>
    <a:masterClrMapping/>
  </p:clrMapOvr>
</p:sldLayout>
</file>

<file path=ppt/slideLayouts/slideLayout16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3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11988" indent="0">
              <a:buNone/>
              <a:defRPr sz="2300" b="1"/>
            </a:lvl2pPr>
            <a:lvl3pPr marL="1023981" indent="0">
              <a:buNone/>
              <a:defRPr sz="2000" b="1"/>
            </a:lvl3pPr>
            <a:lvl4pPr marL="1536026" indent="0">
              <a:buNone/>
              <a:defRPr sz="1800" b="1"/>
            </a:lvl4pPr>
            <a:lvl5pPr marL="2048020" indent="0">
              <a:buNone/>
              <a:defRPr sz="1800" b="1"/>
            </a:lvl5pPr>
            <a:lvl6pPr marL="2560043" indent="0">
              <a:buNone/>
              <a:defRPr sz="1800" b="1"/>
            </a:lvl6pPr>
            <a:lvl7pPr marL="3072041" indent="0">
              <a:buNone/>
              <a:defRPr sz="1800" b="1"/>
            </a:lvl7pPr>
            <a:lvl8pPr marL="3584056" indent="0">
              <a:buNone/>
              <a:defRPr sz="1800" b="1"/>
            </a:lvl8pPr>
            <a:lvl9pPr marL="4096055" indent="0">
              <a:buNone/>
              <a:defRPr sz="1800" b="1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700"/>
            </a:lvl1pPr>
            <a:lvl2pPr>
              <a:defRPr sz="23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5032119" y="1535113"/>
            <a:ext cx="4378590" cy="639763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11988" indent="0">
              <a:buNone/>
              <a:defRPr sz="2300" b="1"/>
            </a:lvl2pPr>
            <a:lvl3pPr marL="1023981" indent="0">
              <a:buNone/>
              <a:defRPr sz="2000" b="1"/>
            </a:lvl3pPr>
            <a:lvl4pPr marL="1536026" indent="0">
              <a:buNone/>
              <a:defRPr sz="1800" b="1"/>
            </a:lvl4pPr>
            <a:lvl5pPr marL="2048020" indent="0">
              <a:buNone/>
              <a:defRPr sz="1800" b="1"/>
            </a:lvl5pPr>
            <a:lvl6pPr marL="2560043" indent="0">
              <a:buNone/>
              <a:defRPr sz="1800" b="1"/>
            </a:lvl6pPr>
            <a:lvl7pPr marL="3072041" indent="0">
              <a:buNone/>
              <a:defRPr sz="1800" b="1"/>
            </a:lvl7pPr>
            <a:lvl8pPr marL="3584056" indent="0">
              <a:buNone/>
              <a:defRPr sz="1800" b="1"/>
            </a:lvl8pPr>
            <a:lvl9pPr marL="4096055" indent="0">
              <a:buNone/>
              <a:defRPr sz="1800" b="1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5032119" y="2174875"/>
            <a:ext cx="4378590" cy="3951288"/>
          </a:xfrm>
        </p:spPr>
        <p:txBody>
          <a:bodyPr/>
          <a:lstStyle>
            <a:lvl1pPr>
              <a:defRPr sz="2700"/>
            </a:lvl1pPr>
            <a:lvl2pPr>
              <a:defRPr sz="23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6BFF40-6ADE-4A50-9C17-B6E26E4F094F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20/12/2022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84FA0F-207F-4CBD-A4E6-BF0A90C21482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9100446"/>
      </p:ext>
    </p:extLst>
  </p:cSld>
  <p:clrMapOvr>
    <a:masterClrMapping/>
  </p:clrMapOvr>
</p:sldLayout>
</file>

<file path=ppt/slideLayouts/slideLayout16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6BFF40-6ADE-4A50-9C17-B6E26E4F094F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20/12/2022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84FA0F-207F-4CBD-A4E6-BF0A90C21482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325393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hree columns ">
  <p:cSld name="Title and three columns ">
    <p:spTree>
      <p:nvGrpSpPr>
        <p:cNvPr id="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Google Shape;142;p19"/>
          <p:cNvSpPr txBox="1">
            <a:spLocks noGrp="1"/>
          </p:cNvSpPr>
          <p:nvPr>
            <p:ph type="subTitle" idx="1"/>
          </p:nvPr>
        </p:nvSpPr>
        <p:spPr>
          <a:xfrm>
            <a:off x="1054703" y="4409535"/>
            <a:ext cx="2452125" cy="107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2161" tIns="204351" rIns="102161" bIns="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Josefin Sans Light"/>
              <a:buNone/>
              <a:defRPr sz="1600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143" name="Google Shape;143;p19"/>
          <p:cNvSpPr txBox="1">
            <a:spLocks noGrp="1"/>
          </p:cNvSpPr>
          <p:nvPr>
            <p:ph type="subTitle" idx="2"/>
          </p:nvPr>
        </p:nvSpPr>
        <p:spPr>
          <a:xfrm>
            <a:off x="3726932" y="4409535"/>
            <a:ext cx="2452125" cy="107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2161" tIns="204351" rIns="102161" bIns="0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Josefin Sans Light"/>
              <a:buNone/>
              <a:defRPr sz="1600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144" name="Google Shape;144;p19"/>
          <p:cNvSpPr txBox="1">
            <a:spLocks noGrp="1"/>
          </p:cNvSpPr>
          <p:nvPr>
            <p:ph type="subTitle" idx="3"/>
          </p:nvPr>
        </p:nvSpPr>
        <p:spPr>
          <a:xfrm>
            <a:off x="6399163" y="4409535"/>
            <a:ext cx="2452125" cy="107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2161" tIns="204351" rIns="102161" bIns="0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Josefin Sans Light"/>
              <a:buNone/>
              <a:defRPr sz="1600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145" name="Google Shape;145;p19"/>
          <p:cNvSpPr txBox="1">
            <a:spLocks noGrp="1"/>
          </p:cNvSpPr>
          <p:nvPr>
            <p:ph type="subTitle" idx="4"/>
          </p:nvPr>
        </p:nvSpPr>
        <p:spPr>
          <a:xfrm>
            <a:off x="1054703" y="2057525"/>
            <a:ext cx="2452125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2161" tIns="204351" rIns="102161" bIns="102161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20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7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7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7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7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7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7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7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7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9pPr>
          </a:lstStyle>
          <a:p>
            <a:endParaRPr/>
          </a:p>
        </p:txBody>
      </p:sp>
      <p:sp>
        <p:nvSpPr>
          <p:cNvPr id="146" name="Google Shape;146;p19"/>
          <p:cNvSpPr txBox="1">
            <a:spLocks noGrp="1"/>
          </p:cNvSpPr>
          <p:nvPr>
            <p:ph type="subTitle" idx="5"/>
          </p:nvPr>
        </p:nvSpPr>
        <p:spPr>
          <a:xfrm>
            <a:off x="3726932" y="2057525"/>
            <a:ext cx="2452125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2161" tIns="204351" rIns="102161" bIns="102161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20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7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7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7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7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7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7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7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7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9pPr>
          </a:lstStyle>
          <a:p>
            <a:endParaRPr/>
          </a:p>
        </p:txBody>
      </p:sp>
      <p:sp>
        <p:nvSpPr>
          <p:cNvPr id="147" name="Google Shape;147;p19"/>
          <p:cNvSpPr txBox="1">
            <a:spLocks noGrp="1"/>
          </p:cNvSpPr>
          <p:nvPr>
            <p:ph type="subTitle" idx="6"/>
          </p:nvPr>
        </p:nvSpPr>
        <p:spPr>
          <a:xfrm>
            <a:off x="6399163" y="2057525"/>
            <a:ext cx="2452125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2161" tIns="204351" rIns="102161" bIns="102161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20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7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7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7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7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7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7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7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7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9pPr>
          </a:lstStyle>
          <a:p>
            <a:endParaRPr/>
          </a:p>
        </p:txBody>
      </p:sp>
      <p:sp>
        <p:nvSpPr>
          <p:cNvPr id="148" name="Google Shape;148;p19"/>
          <p:cNvSpPr txBox="1">
            <a:spLocks noGrp="1"/>
          </p:cNvSpPr>
          <p:nvPr>
            <p:ph type="title"/>
          </p:nvPr>
        </p:nvSpPr>
        <p:spPr>
          <a:xfrm>
            <a:off x="158952" y="6385521"/>
            <a:ext cx="3279575" cy="305600"/>
          </a:xfrm>
          <a:prstGeom prst="rect">
            <a:avLst/>
          </a:prstGeom>
        </p:spPr>
        <p:txBody>
          <a:bodyPr spcFirstLastPara="1" wrap="square" lIns="102161" tIns="0" rIns="102161" bIns="0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800"/>
              <a:buFont typeface="Josefin Sans"/>
              <a:buNone/>
              <a:defRPr sz="900" b="1"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9pPr>
          </a:lstStyle>
          <a:p>
            <a:endParaRPr/>
          </a:p>
        </p:txBody>
      </p:sp>
      <p:sp>
        <p:nvSpPr>
          <p:cNvPr id="149" name="Google Shape;149;p19"/>
          <p:cNvSpPr txBox="1">
            <a:spLocks noGrp="1"/>
          </p:cNvSpPr>
          <p:nvPr>
            <p:ph type="title" idx="7" hasCustomPrompt="1"/>
          </p:nvPr>
        </p:nvSpPr>
        <p:spPr>
          <a:xfrm>
            <a:off x="158952" y="6293135"/>
            <a:ext cx="1829750" cy="214000"/>
          </a:xfrm>
          <a:prstGeom prst="rect">
            <a:avLst/>
          </a:prstGeom>
        </p:spPr>
        <p:txBody>
          <a:bodyPr spcFirstLastPara="1" wrap="square" lIns="102161" tIns="0" rIns="102161" bIns="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900"/>
              <a:buFont typeface="Josefin Sans"/>
              <a:buNone/>
              <a:defRPr sz="2100" b="1">
                <a:solidFill>
                  <a:schemeClr val="accent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5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5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5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5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5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5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5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5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9pPr>
          </a:lstStyle>
          <a:p>
            <a:r>
              <a:t>xx%</a:t>
            </a:r>
          </a:p>
        </p:txBody>
      </p:sp>
      <p:cxnSp>
        <p:nvCxnSpPr>
          <p:cNvPr id="150" name="Google Shape;150;p19"/>
          <p:cNvCxnSpPr/>
          <p:nvPr/>
        </p:nvCxnSpPr>
        <p:spPr>
          <a:xfrm rot="10800000">
            <a:off x="261307" y="6145297"/>
            <a:ext cx="13104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51" name="Google Shape;151;p19"/>
          <p:cNvSpPr txBox="1">
            <a:spLocks noGrp="1"/>
          </p:cNvSpPr>
          <p:nvPr>
            <p:ph type="title" idx="8"/>
          </p:nvPr>
        </p:nvSpPr>
        <p:spPr>
          <a:xfrm>
            <a:off x="1593475" y="635381"/>
            <a:ext cx="6719050" cy="763600"/>
          </a:xfrm>
          <a:prstGeom prst="rect">
            <a:avLst/>
          </a:prstGeom>
        </p:spPr>
        <p:txBody>
          <a:bodyPr spcFirstLastPara="1" wrap="square" lIns="102161" tIns="102161" rIns="102161" bIns="102161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Font typeface="Josefin Sans"/>
              <a:buNone/>
              <a:defRPr b="1"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cxnSp>
        <p:nvCxnSpPr>
          <p:cNvPr id="152" name="Google Shape;152;p19"/>
          <p:cNvCxnSpPr/>
          <p:nvPr/>
        </p:nvCxnSpPr>
        <p:spPr>
          <a:xfrm>
            <a:off x="7021192" y="6146600"/>
            <a:ext cx="27560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53" name="Google Shape;153;p19"/>
          <p:cNvSpPr txBox="1"/>
          <p:nvPr/>
        </p:nvSpPr>
        <p:spPr>
          <a:xfrm>
            <a:off x="9143225" y="6146603"/>
            <a:ext cx="634075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2161" tIns="102161" rIns="102161" bIns="102161" anchor="t" anchorCtr="0">
            <a:noAutofit/>
          </a:bodyPr>
          <a:lstStyle/>
          <a:p>
            <a:pPr algn="r" defTabSz="1021790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200" b="1" kern="0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rPr>
              <a:pPr algn="r" defTabSz="1021790">
                <a:buClr>
                  <a:srgbClr val="000000"/>
                </a:buClr>
                <a:buFont typeface="Arial"/>
                <a:buNone/>
              </a:pPr>
              <a:t>‹nº›</a:t>
            </a:fld>
            <a:endParaRPr sz="1200" b="1" kern="0">
              <a:solidFill>
                <a:srgbClr val="FD0000"/>
              </a:solidFill>
              <a:latin typeface="Josefin Sans"/>
              <a:ea typeface="Josefin Sans"/>
              <a:cs typeface="Josefin Sans"/>
              <a:sym typeface="Josefin Sans"/>
            </a:endParaRPr>
          </a:p>
        </p:txBody>
      </p:sp>
    </p:spTree>
    <p:extLst>
      <p:ext uri="{BB962C8B-B14F-4D97-AF65-F5344CB8AC3E}">
        <p14:creationId xmlns:p14="http://schemas.microsoft.com/office/powerpoint/2010/main" val="675971581"/>
      </p:ext>
    </p:extLst>
  </p:cSld>
  <p:clrMapOvr>
    <a:masterClrMapping/>
  </p:clrMapOvr>
</p:sldLayout>
</file>

<file path=ppt/slideLayouts/slideLayout17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6BFF40-6ADE-4A50-9C17-B6E26E4F094F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20/12/2022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84FA0F-207F-4CBD-A4E6-BF0A90C21482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5813427"/>
      </p:ext>
    </p:extLst>
  </p:cSld>
  <p:clrMapOvr>
    <a:masterClrMapping/>
  </p:clrMapOvr>
</p:sldLayout>
</file>

<file path=ppt/slideLayouts/slideLayout17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95321" y="273054"/>
            <a:ext cx="3259006" cy="1162051"/>
          </a:xfrm>
        </p:spPr>
        <p:txBody>
          <a:bodyPr anchor="b"/>
          <a:lstStyle>
            <a:lvl1pPr algn="l">
              <a:defRPr sz="2300" b="1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3872972" y="273055"/>
            <a:ext cx="5537729" cy="5853113"/>
          </a:xfrm>
        </p:spPr>
        <p:txBody>
          <a:bodyPr/>
          <a:lstStyle>
            <a:lvl1pPr>
              <a:defRPr sz="3600"/>
            </a:lvl1pPr>
            <a:lvl2pPr>
              <a:defRPr sz="3200"/>
            </a:lvl2pPr>
            <a:lvl3pPr>
              <a:defRPr sz="2700"/>
            </a:lvl3pPr>
            <a:lvl4pPr>
              <a:defRPr sz="2300"/>
            </a:lvl4pPr>
            <a:lvl5pPr>
              <a:defRPr sz="2300"/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495321" y="1435104"/>
            <a:ext cx="3259006" cy="4691063"/>
          </a:xfrm>
        </p:spPr>
        <p:txBody>
          <a:bodyPr/>
          <a:lstStyle>
            <a:lvl1pPr marL="0" indent="0">
              <a:buNone/>
              <a:defRPr sz="1600"/>
            </a:lvl1pPr>
            <a:lvl2pPr marL="511988" indent="0">
              <a:buNone/>
              <a:defRPr sz="1400"/>
            </a:lvl2pPr>
            <a:lvl3pPr marL="1023981" indent="0">
              <a:buNone/>
              <a:defRPr sz="1100"/>
            </a:lvl3pPr>
            <a:lvl4pPr marL="1536026" indent="0">
              <a:buNone/>
              <a:defRPr sz="1000"/>
            </a:lvl4pPr>
            <a:lvl5pPr marL="2048020" indent="0">
              <a:buNone/>
              <a:defRPr sz="1000"/>
            </a:lvl5pPr>
            <a:lvl6pPr marL="2560043" indent="0">
              <a:buNone/>
              <a:defRPr sz="1000"/>
            </a:lvl6pPr>
            <a:lvl7pPr marL="3072041" indent="0">
              <a:buNone/>
              <a:defRPr sz="1000"/>
            </a:lvl7pPr>
            <a:lvl8pPr marL="3584056" indent="0">
              <a:buNone/>
              <a:defRPr sz="1000"/>
            </a:lvl8pPr>
            <a:lvl9pPr marL="4096055" indent="0">
              <a:buNone/>
              <a:defRPr sz="1000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6BFF40-6ADE-4A50-9C17-B6E26E4F094F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20/12/2022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84FA0F-207F-4CBD-A4E6-BF0A90C21482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1386566"/>
      </p:ext>
    </p:extLst>
  </p:cSld>
  <p:clrMapOvr>
    <a:masterClrMapping/>
  </p:clrMapOvr>
</p:sldLayout>
</file>

<file path=ppt/slideLayouts/slideLayout17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300" b="1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/>
          <a:lstStyle>
            <a:lvl1pPr marL="0" indent="0">
              <a:buNone/>
              <a:defRPr sz="3600"/>
            </a:lvl1pPr>
            <a:lvl2pPr marL="511988" indent="0">
              <a:buNone/>
              <a:defRPr sz="3200"/>
            </a:lvl2pPr>
            <a:lvl3pPr marL="1023981" indent="0">
              <a:buNone/>
              <a:defRPr sz="2700"/>
            </a:lvl3pPr>
            <a:lvl4pPr marL="1536026" indent="0">
              <a:buNone/>
              <a:defRPr sz="2300"/>
            </a:lvl4pPr>
            <a:lvl5pPr marL="2048020" indent="0">
              <a:buNone/>
              <a:defRPr sz="2300"/>
            </a:lvl5pPr>
            <a:lvl6pPr marL="2560043" indent="0">
              <a:buNone/>
              <a:defRPr sz="2300"/>
            </a:lvl6pPr>
            <a:lvl7pPr marL="3072041" indent="0">
              <a:buNone/>
              <a:defRPr sz="2300"/>
            </a:lvl7pPr>
            <a:lvl8pPr marL="3584056" indent="0">
              <a:buNone/>
              <a:defRPr sz="2300"/>
            </a:lvl8pPr>
            <a:lvl9pPr marL="4096055" indent="0">
              <a:buNone/>
              <a:defRPr sz="2300"/>
            </a:lvl9pPr>
          </a:lstStyle>
          <a:p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600"/>
            </a:lvl1pPr>
            <a:lvl2pPr marL="511988" indent="0">
              <a:buNone/>
              <a:defRPr sz="1400"/>
            </a:lvl2pPr>
            <a:lvl3pPr marL="1023981" indent="0">
              <a:buNone/>
              <a:defRPr sz="1100"/>
            </a:lvl3pPr>
            <a:lvl4pPr marL="1536026" indent="0">
              <a:buNone/>
              <a:defRPr sz="1000"/>
            </a:lvl4pPr>
            <a:lvl5pPr marL="2048020" indent="0">
              <a:buNone/>
              <a:defRPr sz="1000"/>
            </a:lvl5pPr>
            <a:lvl6pPr marL="2560043" indent="0">
              <a:buNone/>
              <a:defRPr sz="1000"/>
            </a:lvl6pPr>
            <a:lvl7pPr marL="3072041" indent="0">
              <a:buNone/>
              <a:defRPr sz="1000"/>
            </a:lvl7pPr>
            <a:lvl8pPr marL="3584056" indent="0">
              <a:buNone/>
              <a:defRPr sz="1000"/>
            </a:lvl8pPr>
            <a:lvl9pPr marL="4096055" indent="0">
              <a:buNone/>
              <a:defRPr sz="1000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6BFF40-6ADE-4A50-9C17-B6E26E4F094F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20/12/2022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84FA0F-207F-4CBD-A4E6-BF0A90C21482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015322"/>
      </p:ext>
    </p:extLst>
  </p:cSld>
  <p:clrMapOvr>
    <a:masterClrMapping/>
  </p:clrMapOvr>
</p:sldLayout>
</file>

<file path=ppt/slideLayouts/slideLayout17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6BFF40-6ADE-4A50-9C17-B6E26E4F094F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20/12/2022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84FA0F-207F-4CBD-A4E6-BF0A90C21482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0692130"/>
      </p:ext>
    </p:extLst>
  </p:cSld>
  <p:clrMapOvr>
    <a:masterClrMapping/>
  </p:clrMapOvr>
</p:sldLayout>
</file>

<file path=ppt/slideLayouts/slideLayout17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7181850" y="274761"/>
            <a:ext cx="2228850" cy="5851525"/>
          </a:xfrm>
        </p:spPr>
        <p:txBody>
          <a:bodyPr vert="eaVert"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495300" y="274761"/>
            <a:ext cx="6521450" cy="5851525"/>
          </a:xfrm>
        </p:spPr>
        <p:txBody>
          <a:bodyPr vert="eaVert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6BFF40-6ADE-4A50-9C17-B6E26E4F094F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20/12/2022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84FA0F-207F-4CBD-A4E6-BF0A90C21482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5744050"/>
      </p:ext>
    </p:extLst>
  </p:cSld>
  <p:clrMapOvr>
    <a:masterClrMapping/>
  </p:clrMapOvr>
</p:sldLayout>
</file>

<file path=ppt/slideLayouts/slideLayout17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742950" y="2130546"/>
            <a:ext cx="8420100" cy="1470025"/>
          </a:xfrm>
        </p:spPr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51218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243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53661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04880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5610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0732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58542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09761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BR" smtClean="0"/>
              <a:t>Clique para editar o estilo do subtítulo mestre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6066F2-1140-4EE7-8BEE-7FA8208B5292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20/12/2022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F2FC76-FBAB-4B0D-B087-871E99EA806A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4889844"/>
      </p:ext>
    </p:extLst>
  </p:cSld>
  <p:clrMapOvr>
    <a:masterClrMapping/>
  </p:clrMapOvr>
</p:sldLayout>
</file>

<file path=ppt/slideLayouts/slideLayout17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6066F2-1140-4EE7-8BEE-7FA8208B5292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20/12/2022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F2FC76-FBAB-4B0D-B087-871E99EA806A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2945859"/>
      </p:ext>
    </p:extLst>
  </p:cSld>
  <p:clrMapOvr>
    <a:masterClrMapping/>
  </p:clrMapOvr>
</p:sldLayout>
</file>

<file path=ppt/slideLayouts/slideLayout17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82506" y="4406909"/>
            <a:ext cx="8420100" cy="1362076"/>
          </a:xfrm>
        </p:spPr>
        <p:txBody>
          <a:bodyPr anchor="t"/>
          <a:lstStyle>
            <a:lvl1pPr algn="l">
              <a:defRPr sz="4500" b="1" cap="all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1pPr>
            <a:lvl2pPr marL="512186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1024375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53661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204880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5610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307321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58542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409761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6066F2-1140-4EE7-8BEE-7FA8208B5292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20/12/2022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F2FC76-FBAB-4B0D-B087-871E99EA806A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4423225"/>
      </p:ext>
    </p:extLst>
  </p:cSld>
  <p:clrMapOvr>
    <a:masterClrMapping/>
  </p:clrMapOvr>
</p:sldLayout>
</file>

<file path=ppt/slideLayouts/slideLayout17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495300" y="1600200"/>
            <a:ext cx="4375150" cy="4525963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3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5035550" y="1600200"/>
            <a:ext cx="4375150" cy="4525963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3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6066F2-1140-4EE7-8BEE-7FA8208B5292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20/12/2022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F2FC76-FBAB-4B0D-B087-871E99EA806A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3645806"/>
      </p:ext>
    </p:extLst>
  </p:cSld>
  <p:clrMapOvr>
    <a:masterClrMapping/>
  </p:clrMapOvr>
</p:sldLayout>
</file>

<file path=ppt/slideLayouts/slideLayout17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3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12186" indent="0">
              <a:buNone/>
              <a:defRPr sz="2300" b="1"/>
            </a:lvl2pPr>
            <a:lvl3pPr marL="1024375" indent="0">
              <a:buNone/>
              <a:defRPr sz="2000" b="1"/>
            </a:lvl3pPr>
            <a:lvl4pPr marL="1536613" indent="0">
              <a:buNone/>
              <a:defRPr sz="1800" b="1"/>
            </a:lvl4pPr>
            <a:lvl5pPr marL="2048803" indent="0">
              <a:buNone/>
              <a:defRPr sz="1800" b="1"/>
            </a:lvl5pPr>
            <a:lvl6pPr marL="2561020" indent="0">
              <a:buNone/>
              <a:defRPr sz="1800" b="1"/>
            </a:lvl6pPr>
            <a:lvl7pPr marL="3073215" indent="0">
              <a:buNone/>
              <a:defRPr sz="1800" b="1"/>
            </a:lvl7pPr>
            <a:lvl8pPr marL="3585421" indent="0">
              <a:buNone/>
              <a:defRPr sz="1800" b="1"/>
            </a:lvl8pPr>
            <a:lvl9pPr marL="4097619" indent="0">
              <a:buNone/>
              <a:defRPr sz="1800" b="1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700"/>
            </a:lvl1pPr>
            <a:lvl2pPr>
              <a:defRPr sz="23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5032119" y="1535113"/>
            <a:ext cx="4378590" cy="639763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12186" indent="0">
              <a:buNone/>
              <a:defRPr sz="2300" b="1"/>
            </a:lvl2pPr>
            <a:lvl3pPr marL="1024375" indent="0">
              <a:buNone/>
              <a:defRPr sz="2000" b="1"/>
            </a:lvl3pPr>
            <a:lvl4pPr marL="1536613" indent="0">
              <a:buNone/>
              <a:defRPr sz="1800" b="1"/>
            </a:lvl4pPr>
            <a:lvl5pPr marL="2048803" indent="0">
              <a:buNone/>
              <a:defRPr sz="1800" b="1"/>
            </a:lvl5pPr>
            <a:lvl6pPr marL="2561020" indent="0">
              <a:buNone/>
              <a:defRPr sz="1800" b="1"/>
            </a:lvl6pPr>
            <a:lvl7pPr marL="3073215" indent="0">
              <a:buNone/>
              <a:defRPr sz="1800" b="1"/>
            </a:lvl7pPr>
            <a:lvl8pPr marL="3585421" indent="0">
              <a:buNone/>
              <a:defRPr sz="1800" b="1"/>
            </a:lvl8pPr>
            <a:lvl9pPr marL="4097619" indent="0">
              <a:buNone/>
              <a:defRPr sz="1800" b="1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5032119" y="2174875"/>
            <a:ext cx="4378590" cy="3951288"/>
          </a:xfrm>
        </p:spPr>
        <p:txBody>
          <a:bodyPr/>
          <a:lstStyle>
            <a:lvl1pPr>
              <a:defRPr sz="2700"/>
            </a:lvl1pPr>
            <a:lvl2pPr>
              <a:defRPr sz="23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6066F2-1140-4EE7-8BEE-7FA8208B5292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20/12/2022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F2FC76-FBAB-4B0D-B087-871E99EA806A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096028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hree columns 1">
  <p:cSld name="Title and three columns 1">
    <p:spTree>
      <p:nvGrpSpPr>
        <p:cNvPr id="1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Google Shape;155;p20"/>
          <p:cNvSpPr txBox="1">
            <a:spLocks noGrp="1"/>
          </p:cNvSpPr>
          <p:nvPr>
            <p:ph type="subTitle" idx="1"/>
          </p:nvPr>
        </p:nvSpPr>
        <p:spPr>
          <a:xfrm>
            <a:off x="1513119" y="4017634"/>
            <a:ext cx="1534650" cy="164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2161" tIns="204351" rIns="102161" bIns="0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Josefin Sans Light"/>
              <a:buNone/>
              <a:defRPr sz="1600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156" name="Google Shape;156;p20"/>
          <p:cNvSpPr txBox="1">
            <a:spLocks noGrp="1"/>
          </p:cNvSpPr>
          <p:nvPr>
            <p:ph type="subTitle" idx="2"/>
          </p:nvPr>
        </p:nvSpPr>
        <p:spPr>
          <a:xfrm>
            <a:off x="4185025" y="4017634"/>
            <a:ext cx="1535300" cy="164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2161" tIns="204351" rIns="102161" bIns="0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Josefin Sans Light"/>
              <a:buNone/>
              <a:defRPr sz="1600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157" name="Google Shape;157;p20"/>
          <p:cNvSpPr txBox="1">
            <a:spLocks noGrp="1"/>
          </p:cNvSpPr>
          <p:nvPr>
            <p:ph type="subTitle" idx="3"/>
          </p:nvPr>
        </p:nvSpPr>
        <p:spPr>
          <a:xfrm>
            <a:off x="6857581" y="4017634"/>
            <a:ext cx="1535300" cy="164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2161" tIns="204351" rIns="102161" bIns="0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Josefin Sans Light"/>
              <a:buNone/>
              <a:defRPr sz="1600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158" name="Google Shape;158;p20"/>
          <p:cNvSpPr txBox="1">
            <a:spLocks noGrp="1"/>
          </p:cNvSpPr>
          <p:nvPr>
            <p:ph type="subTitle" idx="4"/>
          </p:nvPr>
        </p:nvSpPr>
        <p:spPr>
          <a:xfrm>
            <a:off x="1513119" y="3304858"/>
            <a:ext cx="1535300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2161" tIns="204351" rIns="102161" bIns="102161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20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7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7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7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7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7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7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7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7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9pPr>
          </a:lstStyle>
          <a:p>
            <a:endParaRPr/>
          </a:p>
        </p:txBody>
      </p:sp>
      <p:sp>
        <p:nvSpPr>
          <p:cNvPr id="159" name="Google Shape;159;p20"/>
          <p:cNvSpPr txBox="1">
            <a:spLocks noGrp="1"/>
          </p:cNvSpPr>
          <p:nvPr>
            <p:ph type="subTitle" idx="5"/>
          </p:nvPr>
        </p:nvSpPr>
        <p:spPr>
          <a:xfrm>
            <a:off x="4185350" y="3304858"/>
            <a:ext cx="1535300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2161" tIns="204351" rIns="102161" bIns="102161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20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7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7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7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7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7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7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7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7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9pPr>
          </a:lstStyle>
          <a:p>
            <a:endParaRPr/>
          </a:p>
        </p:txBody>
      </p:sp>
      <p:sp>
        <p:nvSpPr>
          <p:cNvPr id="160" name="Google Shape;160;p20"/>
          <p:cNvSpPr txBox="1">
            <a:spLocks noGrp="1"/>
          </p:cNvSpPr>
          <p:nvPr>
            <p:ph type="subTitle" idx="6"/>
          </p:nvPr>
        </p:nvSpPr>
        <p:spPr>
          <a:xfrm>
            <a:off x="6857581" y="3304858"/>
            <a:ext cx="1535300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2161" tIns="204351" rIns="102161" bIns="102161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20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7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7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7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7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7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7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7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7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9pPr>
          </a:lstStyle>
          <a:p>
            <a:endParaRPr/>
          </a:p>
        </p:txBody>
      </p:sp>
      <p:sp>
        <p:nvSpPr>
          <p:cNvPr id="161" name="Google Shape;161;p20"/>
          <p:cNvSpPr txBox="1">
            <a:spLocks noGrp="1"/>
          </p:cNvSpPr>
          <p:nvPr>
            <p:ph type="title"/>
          </p:nvPr>
        </p:nvSpPr>
        <p:spPr>
          <a:xfrm>
            <a:off x="158952" y="6385521"/>
            <a:ext cx="3279575" cy="305600"/>
          </a:xfrm>
          <a:prstGeom prst="rect">
            <a:avLst/>
          </a:prstGeom>
        </p:spPr>
        <p:txBody>
          <a:bodyPr spcFirstLastPara="1" wrap="square" lIns="102161" tIns="0" rIns="102161" bIns="0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800"/>
              <a:buFont typeface="Josefin Sans"/>
              <a:buNone/>
              <a:defRPr sz="900" b="1"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9pPr>
          </a:lstStyle>
          <a:p>
            <a:endParaRPr/>
          </a:p>
        </p:txBody>
      </p:sp>
      <p:sp>
        <p:nvSpPr>
          <p:cNvPr id="162" name="Google Shape;162;p20"/>
          <p:cNvSpPr txBox="1">
            <a:spLocks noGrp="1"/>
          </p:cNvSpPr>
          <p:nvPr>
            <p:ph type="title" idx="7" hasCustomPrompt="1"/>
          </p:nvPr>
        </p:nvSpPr>
        <p:spPr>
          <a:xfrm>
            <a:off x="158952" y="6293135"/>
            <a:ext cx="1829750" cy="214000"/>
          </a:xfrm>
          <a:prstGeom prst="rect">
            <a:avLst/>
          </a:prstGeom>
        </p:spPr>
        <p:txBody>
          <a:bodyPr spcFirstLastPara="1" wrap="square" lIns="102161" tIns="0" rIns="102161" bIns="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900"/>
              <a:buFont typeface="Josefin Sans"/>
              <a:buNone/>
              <a:defRPr sz="2100" b="1">
                <a:solidFill>
                  <a:schemeClr val="accent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5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5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5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5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5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5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5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5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9pPr>
          </a:lstStyle>
          <a:p>
            <a:r>
              <a:t>xx%</a:t>
            </a:r>
          </a:p>
        </p:txBody>
      </p:sp>
      <p:cxnSp>
        <p:nvCxnSpPr>
          <p:cNvPr id="163" name="Google Shape;163;p20"/>
          <p:cNvCxnSpPr/>
          <p:nvPr/>
        </p:nvCxnSpPr>
        <p:spPr>
          <a:xfrm rot="10800000">
            <a:off x="261307" y="6145297"/>
            <a:ext cx="13104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64" name="Google Shape;164;p20"/>
          <p:cNvSpPr txBox="1">
            <a:spLocks noGrp="1"/>
          </p:cNvSpPr>
          <p:nvPr>
            <p:ph type="title" idx="8"/>
          </p:nvPr>
        </p:nvSpPr>
        <p:spPr>
          <a:xfrm>
            <a:off x="1593475" y="635381"/>
            <a:ext cx="6719050" cy="763600"/>
          </a:xfrm>
          <a:prstGeom prst="rect">
            <a:avLst/>
          </a:prstGeom>
        </p:spPr>
        <p:txBody>
          <a:bodyPr spcFirstLastPara="1" wrap="square" lIns="102161" tIns="102161" rIns="102161" bIns="102161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Font typeface="Josefin Sans"/>
              <a:buNone/>
              <a:defRPr b="1"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cxnSp>
        <p:nvCxnSpPr>
          <p:cNvPr id="165" name="Google Shape;165;p20"/>
          <p:cNvCxnSpPr/>
          <p:nvPr/>
        </p:nvCxnSpPr>
        <p:spPr>
          <a:xfrm>
            <a:off x="7021192" y="6146600"/>
            <a:ext cx="27560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66" name="Google Shape;166;p20"/>
          <p:cNvSpPr txBox="1"/>
          <p:nvPr/>
        </p:nvSpPr>
        <p:spPr>
          <a:xfrm>
            <a:off x="9143225" y="6146603"/>
            <a:ext cx="634075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2161" tIns="102161" rIns="102161" bIns="102161" anchor="t" anchorCtr="0">
            <a:noAutofit/>
          </a:bodyPr>
          <a:lstStyle/>
          <a:p>
            <a:pPr algn="r" defTabSz="1021790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200" b="1" kern="0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rPr>
              <a:pPr algn="r" defTabSz="1021790">
                <a:buClr>
                  <a:srgbClr val="000000"/>
                </a:buClr>
                <a:buFont typeface="Arial"/>
                <a:buNone/>
              </a:pPr>
              <a:t>‹nº›</a:t>
            </a:fld>
            <a:endParaRPr sz="1200" b="1" kern="0">
              <a:solidFill>
                <a:srgbClr val="FD0000"/>
              </a:solidFill>
              <a:latin typeface="Josefin Sans"/>
              <a:ea typeface="Josefin Sans"/>
              <a:cs typeface="Josefin Sans"/>
              <a:sym typeface="Josefin Sans"/>
            </a:endParaRPr>
          </a:p>
        </p:txBody>
      </p:sp>
    </p:spTree>
    <p:extLst>
      <p:ext uri="{BB962C8B-B14F-4D97-AF65-F5344CB8AC3E}">
        <p14:creationId xmlns:p14="http://schemas.microsoft.com/office/powerpoint/2010/main" val="2874759451"/>
      </p:ext>
    </p:extLst>
  </p:cSld>
  <p:clrMapOvr>
    <a:masterClrMapping/>
  </p:clrMapOvr>
</p:sldLayout>
</file>

<file path=ppt/slideLayouts/slideLayout18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6066F2-1140-4EE7-8BEE-7FA8208B5292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20/12/2022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F2FC76-FBAB-4B0D-B087-871E99EA806A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6166698"/>
      </p:ext>
    </p:extLst>
  </p:cSld>
  <p:clrMapOvr>
    <a:masterClrMapping/>
  </p:clrMapOvr>
</p:sldLayout>
</file>

<file path=ppt/slideLayouts/slideLayout18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6066F2-1140-4EE7-8BEE-7FA8208B5292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20/12/2022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F2FC76-FBAB-4B0D-B087-871E99EA806A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571223"/>
      </p:ext>
    </p:extLst>
  </p:cSld>
  <p:clrMapOvr>
    <a:masterClrMapping/>
  </p:clrMapOvr>
</p:sldLayout>
</file>

<file path=ppt/slideLayouts/slideLayout18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95321" y="273054"/>
            <a:ext cx="3259006" cy="1162051"/>
          </a:xfrm>
        </p:spPr>
        <p:txBody>
          <a:bodyPr anchor="b"/>
          <a:lstStyle>
            <a:lvl1pPr algn="l">
              <a:defRPr sz="2300" b="1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3872972" y="273055"/>
            <a:ext cx="5537729" cy="5853113"/>
          </a:xfrm>
        </p:spPr>
        <p:txBody>
          <a:bodyPr/>
          <a:lstStyle>
            <a:lvl1pPr>
              <a:defRPr sz="3600"/>
            </a:lvl1pPr>
            <a:lvl2pPr>
              <a:defRPr sz="3200"/>
            </a:lvl2pPr>
            <a:lvl3pPr>
              <a:defRPr sz="2700"/>
            </a:lvl3pPr>
            <a:lvl4pPr>
              <a:defRPr sz="2300"/>
            </a:lvl4pPr>
            <a:lvl5pPr>
              <a:defRPr sz="2300"/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495321" y="1435104"/>
            <a:ext cx="3259006" cy="4691063"/>
          </a:xfrm>
        </p:spPr>
        <p:txBody>
          <a:bodyPr/>
          <a:lstStyle>
            <a:lvl1pPr marL="0" indent="0">
              <a:buNone/>
              <a:defRPr sz="1600"/>
            </a:lvl1pPr>
            <a:lvl2pPr marL="512186" indent="0">
              <a:buNone/>
              <a:defRPr sz="1400"/>
            </a:lvl2pPr>
            <a:lvl3pPr marL="1024375" indent="0">
              <a:buNone/>
              <a:defRPr sz="1100"/>
            </a:lvl3pPr>
            <a:lvl4pPr marL="1536613" indent="0">
              <a:buNone/>
              <a:defRPr sz="1000"/>
            </a:lvl4pPr>
            <a:lvl5pPr marL="2048803" indent="0">
              <a:buNone/>
              <a:defRPr sz="1000"/>
            </a:lvl5pPr>
            <a:lvl6pPr marL="2561020" indent="0">
              <a:buNone/>
              <a:defRPr sz="1000"/>
            </a:lvl6pPr>
            <a:lvl7pPr marL="3073215" indent="0">
              <a:buNone/>
              <a:defRPr sz="1000"/>
            </a:lvl7pPr>
            <a:lvl8pPr marL="3585421" indent="0">
              <a:buNone/>
              <a:defRPr sz="1000"/>
            </a:lvl8pPr>
            <a:lvl9pPr marL="4097619" indent="0">
              <a:buNone/>
              <a:defRPr sz="1000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6066F2-1140-4EE7-8BEE-7FA8208B5292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20/12/2022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F2FC76-FBAB-4B0D-B087-871E99EA806A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3070038"/>
      </p:ext>
    </p:extLst>
  </p:cSld>
  <p:clrMapOvr>
    <a:masterClrMapping/>
  </p:clrMapOvr>
</p:sldLayout>
</file>

<file path=ppt/slideLayouts/slideLayout18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300" b="1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/>
          <a:lstStyle>
            <a:lvl1pPr marL="0" indent="0">
              <a:buNone/>
              <a:defRPr sz="3600"/>
            </a:lvl1pPr>
            <a:lvl2pPr marL="512186" indent="0">
              <a:buNone/>
              <a:defRPr sz="3200"/>
            </a:lvl2pPr>
            <a:lvl3pPr marL="1024375" indent="0">
              <a:buNone/>
              <a:defRPr sz="2700"/>
            </a:lvl3pPr>
            <a:lvl4pPr marL="1536613" indent="0">
              <a:buNone/>
              <a:defRPr sz="2300"/>
            </a:lvl4pPr>
            <a:lvl5pPr marL="2048803" indent="0">
              <a:buNone/>
              <a:defRPr sz="2300"/>
            </a:lvl5pPr>
            <a:lvl6pPr marL="2561020" indent="0">
              <a:buNone/>
              <a:defRPr sz="2300"/>
            </a:lvl6pPr>
            <a:lvl7pPr marL="3073215" indent="0">
              <a:buNone/>
              <a:defRPr sz="2300"/>
            </a:lvl7pPr>
            <a:lvl8pPr marL="3585421" indent="0">
              <a:buNone/>
              <a:defRPr sz="2300"/>
            </a:lvl8pPr>
            <a:lvl9pPr marL="4097619" indent="0">
              <a:buNone/>
              <a:defRPr sz="2300"/>
            </a:lvl9pPr>
          </a:lstStyle>
          <a:p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600"/>
            </a:lvl1pPr>
            <a:lvl2pPr marL="512186" indent="0">
              <a:buNone/>
              <a:defRPr sz="1400"/>
            </a:lvl2pPr>
            <a:lvl3pPr marL="1024375" indent="0">
              <a:buNone/>
              <a:defRPr sz="1100"/>
            </a:lvl3pPr>
            <a:lvl4pPr marL="1536613" indent="0">
              <a:buNone/>
              <a:defRPr sz="1000"/>
            </a:lvl4pPr>
            <a:lvl5pPr marL="2048803" indent="0">
              <a:buNone/>
              <a:defRPr sz="1000"/>
            </a:lvl5pPr>
            <a:lvl6pPr marL="2561020" indent="0">
              <a:buNone/>
              <a:defRPr sz="1000"/>
            </a:lvl6pPr>
            <a:lvl7pPr marL="3073215" indent="0">
              <a:buNone/>
              <a:defRPr sz="1000"/>
            </a:lvl7pPr>
            <a:lvl8pPr marL="3585421" indent="0">
              <a:buNone/>
              <a:defRPr sz="1000"/>
            </a:lvl8pPr>
            <a:lvl9pPr marL="4097619" indent="0">
              <a:buNone/>
              <a:defRPr sz="1000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6066F2-1140-4EE7-8BEE-7FA8208B5292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20/12/2022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F2FC76-FBAB-4B0D-B087-871E99EA806A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3998127"/>
      </p:ext>
    </p:extLst>
  </p:cSld>
  <p:clrMapOvr>
    <a:masterClrMapping/>
  </p:clrMapOvr>
</p:sldLayout>
</file>

<file path=ppt/slideLayouts/slideLayout18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6066F2-1140-4EE7-8BEE-7FA8208B5292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20/12/2022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F2FC76-FBAB-4B0D-B087-871E99EA806A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8437819"/>
      </p:ext>
    </p:extLst>
  </p:cSld>
  <p:clrMapOvr>
    <a:masterClrMapping/>
  </p:clrMapOvr>
</p:sldLayout>
</file>

<file path=ppt/slideLayouts/slideLayout18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7181850" y="274755"/>
            <a:ext cx="2228850" cy="5851525"/>
          </a:xfrm>
        </p:spPr>
        <p:txBody>
          <a:bodyPr vert="eaVert"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495300" y="274755"/>
            <a:ext cx="6521450" cy="5851525"/>
          </a:xfrm>
        </p:spPr>
        <p:txBody>
          <a:bodyPr vert="eaVert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6066F2-1140-4EE7-8BEE-7FA8208B5292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20/12/2022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F2FC76-FBAB-4B0D-B087-871E99EA806A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9623247"/>
      </p:ext>
    </p:extLst>
  </p:cSld>
  <p:clrMapOvr>
    <a:masterClrMapping/>
  </p:clrMapOvr>
</p:sldLayout>
</file>

<file path=ppt/slideLayouts/slideLayout18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742950" y="2130534"/>
            <a:ext cx="8420100" cy="1470025"/>
          </a:xfrm>
        </p:spPr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5125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251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53778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0503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56297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0755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58815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1007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BR" smtClean="0"/>
              <a:t>Clique para editar o estilo do subtítulo mestre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6BFF40-6ADE-4A50-9C17-B6E26E4F094F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20/12/2022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84FA0F-207F-4CBD-A4E6-BF0A90C21482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3836442"/>
      </p:ext>
    </p:extLst>
  </p:cSld>
  <p:clrMapOvr>
    <a:masterClrMapping/>
  </p:clrMapOvr>
</p:sldLayout>
</file>

<file path=ppt/slideLayouts/slideLayout18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6BFF40-6ADE-4A50-9C17-B6E26E4F094F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20/12/2022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84FA0F-207F-4CBD-A4E6-BF0A90C21482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6571041"/>
      </p:ext>
    </p:extLst>
  </p:cSld>
  <p:clrMapOvr>
    <a:masterClrMapping/>
  </p:clrMapOvr>
</p:sldLayout>
</file>

<file path=ppt/slideLayouts/slideLayout18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82506" y="4406909"/>
            <a:ext cx="8420100" cy="1362076"/>
          </a:xfrm>
        </p:spPr>
        <p:txBody>
          <a:bodyPr anchor="t"/>
          <a:lstStyle>
            <a:lvl1pPr algn="l">
              <a:defRPr sz="4500" b="1" cap="all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1pPr>
            <a:lvl2pPr marL="512578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102516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5377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205036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56297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307556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58815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410074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6BFF40-6ADE-4A50-9C17-B6E26E4F094F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20/12/2022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84FA0F-207F-4CBD-A4E6-BF0A90C21482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193746"/>
      </p:ext>
    </p:extLst>
  </p:cSld>
  <p:clrMapOvr>
    <a:masterClrMapping/>
  </p:clrMapOvr>
</p:sldLayout>
</file>

<file path=ppt/slideLayouts/slideLayout18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495300" y="1600200"/>
            <a:ext cx="4375150" cy="4525963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3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5035550" y="1600200"/>
            <a:ext cx="4375150" cy="4525963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3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6BFF40-6ADE-4A50-9C17-B6E26E4F094F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20/12/2022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84FA0F-207F-4CBD-A4E6-BF0A90C21482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448421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hree columns 2">
  <p:cSld name="Title and three columns 2">
    <p:spTree>
      <p:nvGrpSpPr>
        <p:cNvPr id="1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Google Shape;168;p21"/>
          <p:cNvSpPr txBox="1">
            <a:spLocks noGrp="1"/>
          </p:cNvSpPr>
          <p:nvPr>
            <p:ph type="subTitle" idx="1"/>
          </p:nvPr>
        </p:nvSpPr>
        <p:spPr>
          <a:xfrm>
            <a:off x="1328194" y="1875034"/>
            <a:ext cx="1905150" cy="208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2161" tIns="204351" rIns="102161" bIns="0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 Light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169" name="Google Shape;169;p21"/>
          <p:cNvSpPr txBox="1">
            <a:spLocks noGrp="1"/>
          </p:cNvSpPr>
          <p:nvPr>
            <p:ph type="subTitle" idx="2"/>
          </p:nvPr>
        </p:nvSpPr>
        <p:spPr>
          <a:xfrm>
            <a:off x="4002050" y="1875034"/>
            <a:ext cx="1901900" cy="208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2161" tIns="204351" rIns="102161" bIns="0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 Light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170" name="Google Shape;170;p21"/>
          <p:cNvSpPr txBox="1">
            <a:spLocks noGrp="1"/>
          </p:cNvSpPr>
          <p:nvPr>
            <p:ph type="subTitle" idx="3"/>
          </p:nvPr>
        </p:nvSpPr>
        <p:spPr>
          <a:xfrm>
            <a:off x="6674281" y="1875041"/>
            <a:ext cx="1901900" cy="208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2161" tIns="204351" rIns="102161" bIns="0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 Light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171" name="Google Shape;171;p21"/>
          <p:cNvSpPr txBox="1">
            <a:spLocks noGrp="1"/>
          </p:cNvSpPr>
          <p:nvPr>
            <p:ph type="subTitle" idx="4"/>
          </p:nvPr>
        </p:nvSpPr>
        <p:spPr>
          <a:xfrm>
            <a:off x="1329819" y="4422100"/>
            <a:ext cx="1901900" cy="82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2161" tIns="204351" rIns="102161" bIns="102161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20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7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7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7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7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7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7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7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7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9pPr>
          </a:lstStyle>
          <a:p>
            <a:endParaRPr/>
          </a:p>
        </p:txBody>
      </p:sp>
      <p:sp>
        <p:nvSpPr>
          <p:cNvPr id="172" name="Google Shape;172;p21"/>
          <p:cNvSpPr txBox="1">
            <a:spLocks noGrp="1"/>
          </p:cNvSpPr>
          <p:nvPr>
            <p:ph type="subTitle" idx="5"/>
          </p:nvPr>
        </p:nvSpPr>
        <p:spPr>
          <a:xfrm>
            <a:off x="4002050" y="4422100"/>
            <a:ext cx="1901900" cy="82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2161" tIns="204351" rIns="102161" bIns="102161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20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7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7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7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7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7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7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7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7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9pPr>
          </a:lstStyle>
          <a:p>
            <a:endParaRPr/>
          </a:p>
        </p:txBody>
      </p:sp>
      <p:sp>
        <p:nvSpPr>
          <p:cNvPr id="173" name="Google Shape;173;p21"/>
          <p:cNvSpPr txBox="1">
            <a:spLocks noGrp="1"/>
          </p:cNvSpPr>
          <p:nvPr>
            <p:ph type="subTitle" idx="6"/>
          </p:nvPr>
        </p:nvSpPr>
        <p:spPr>
          <a:xfrm>
            <a:off x="6674281" y="4422100"/>
            <a:ext cx="1901900" cy="82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2161" tIns="204351" rIns="102161" bIns="102161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20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7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7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7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7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7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7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7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7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9pPr>
          </a:lstStyle>
          <a:p>
            <a:endParaRPr/>
          </a:p>
        </p:txBody>
      </p:sp>
      <p:sp>
        <p:nvSpPr>
          <p:cNvPr id="174" name="Google Shape;174;p21"/>
          <p:cNvSpPr txBox="1">
            <a:spLocks noGrp="1"/>
          </p:cNvSpPr>
          <p:nvPr>
            <p:ph type="title"/>
          </p:nvPr>
        </p:nvSpPr>
        <p:spPr>
          <a:xfrm>
            <a:off x="158952" y="6385521"/>
            <a:ext cx="3279575" cy="305600"/>
          </a:xfrm>
          <a:prstGeom prst="rect">
            <a:avLst/>
          </a:prstGeom>
        </p:spPr>
        <p:txBody>
          <a:bodyPr spcFirstLastPara="1" wrap="square" lIns="102161" tIns="0" rIns="102161" bIns="0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800"/>
              <a:buFont typeface="Josefin Sans"/>
              <a:buNone/>
              <a:defRPr sz="900" b="1"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9pPr>
          </a:lstStyle>
          <a:p>
            <a:endParaRPr/>
          </a:p>
        </p:txBody>
      </p:sp>
      <p:sp>
        <p:nvSpPr>
          <p:cNvPr id="175" name="Google Shape;175;p21"/>
          <p:cNvSpPr txBox="1">
            <a:spLocks noGrp="1"/>
          </p:cNvSpPr>
          <p:nvPr>
            <p:ph type="title" idx="7" hasCustomPrompt="1"/>
          </p:nvPr>
        </p:nvSpPr>
        <p:spPr>
          <a:xfrm>
            <a:off x="158952" y="6293135"/>
            <a:ext cx="1829750" cy="214000"/>
          </a:xfrm>
          <a:prstGeom prst="rect">
            <a:avLst/>
          </a:prstGeom>
        </p:spPr>
        <p:txBody>
          <a:bodyPr spcFirstLastPara="1" wrap="square" lIns="102161" tIns="0" rIns="102161" bIns="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900"/>
              <a:buFont typeface="Josefin Sans"/>
              <a:buNone/>
              <a:defRPr sz="2100" b="1">
                <a:solidFill>
                  <a:schemeClr val="accent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5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5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5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5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5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5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5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5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9pPr>
          </a:lstStyle>
          <a:p>
            <a:r>
              <a:t>xx%</a:t>
            </a:r>
          </a:p>
        </p:txBody>
      </p:sp>
      <p:cxnSp>
        <p:nvCxnSpPr>
          <p:cNvPr id="176" name="Google Shape;176;p21"/>
          <p:cNvCxnSpPr/>
          <p:nvPr/>
        </p:nvCxnSpPr>
        <p:spPr>
          <a:xfrm rot="10800000">
            <a:off x="261307" y="6145297"/>
            <a:ext cx="13104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77" name="Google Shape;177;p21"/>
          <p:cNvSpPr txBox="1">
            <a:spLocks noGrp="1"/>
          </p:cNvSpPr>
          <p:nvPr>
            <p:ph type="title" idx="8"/>
          </p:nvPr>
        </p:nvSpPr>
        <p:spPr>
          <a:xfrm>
            <a:off x="1593475" y="635381"/>
            <a:ext cx="6719050" cy="763600"/>
          </a:xfrm>
          <a:prstGeom prst="rect">
            <a:avLst/>
          </a:prstGeom>
        </p:spPr>
        <p:txBody>
          <a:bodyPr spcFirstLastPara="1" wrap="square" lIns="102161" tIns="102161" rIns="102161" bIns="102161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Font typeface="Josefin Sans"/>
              <a:buNone/>
              <a:defRPr b="1"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cxnSp>
        <p:nvCxnSpPr>
          <p:cNvPr id="178" name="Google Shape;178;p21"/>
          <p:cNvCxnSpPr/>
          <p:nvPr/>
        </p:nvCxnSpPr>
        <p:spPr>
          <a:xfrm>
            <a:off x="7021192" y="6146600"/>
            <a:ext cx="27560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79" name="Google Shape;179;p21"/>
          <p:cNvSpPr txBox="1"/>
          <p:nvPr/>
        </p:nvSpPr>
        <p:spPr>
          <a:xfrm>
            <a:off x="9143225" y="6146603"/>
            <a:ext cx="634075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2161" tIns="102161" rIns="102161" bIns="102161" anchor="t" anchorCtr="0">
            <a:noAutofit/>
          </a:bodyPr>
          <a:lstStyle/>
          <a:p>
            <a:pPr algn="r" defTabSz="1021790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200" b="1" kern="0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rPr>
              <a:pPr algn="r" defTabSz="1021790">
                <a:buClr>
                  <a:srgbClr val="000000"/>
                </a:buClr>
                <a:buFont typeface="Arial"/>
                <a:buNone/>
              </a:pPr>
              <a:t>‹nº›</a:t>
            </a:fld>
            <a:endParaRPr sz="1200" b="1" kern="0">
              <a:solidFill>
                <a:srgbClr val="FD0000"/>
              </a:solidFill>
              <a:latin typeface="Josefin Sans"/>
              <a:ea typeface="Josefin Sans"/>
              <a:cs typeface="Josefin Sans"/>
              <a:sym typeface="Josefin Sans"/>
            </a:endParaRPr>
          </a:p>
        </p:txBody>
      </p:sp>
    </p:spTree>
    <p:extLst>
      <p:ext uri="{BB962C8B-B14F-4D97-AF65-F5344CB8AC3E}">
        <p14:creationId xmlns:p14="http://schemas.microsoft.com/office/powerpoint/2010/main" val="1638496054"/>
      </p:ext>
    </p:extLst>
  </p:cSld>
  <p:clrMapOvr>
    <a:masterClrMapping/>
  </p:clrMapOvr>
</p:sldLayout>
</file>

<file path=ppt/slideLayouts/slideLayout19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3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12578" indent="0">
              <a:buNone/>
              <a:defRPr sz="2300" b="1"/>
            </a:lvl2pPr>
            <a:lvl3pPr marL="1025160" indent="0">
              <a:buNone/>
              <a:defRPr sz="2000" b="1"/>
            </a:lvl3pPr>
            <a:lvl4pPr marL="1537786" indent="0">
              <a:buNone/>
              <a:defRPr sz="1800" b="1"/>
            </a:lvl4pPr>
            <a:lvl5pPr marL="2050368" indent="0">
              <a:buNone/>
              <a:defRPr sz="1800" b="1"/>
            </a:lvl5pPr>
            <a:lvl6pPr marL="2562974" indent="0">
              <a:buNone/>
              <a:defRPr sz="1800" b="1"/>
            </a:lvl6pPr>
            <a:lvl7pPr marL="3075561" indent="0">
              <a:buNone/>
              <a:defRPr sz="1800" b="1"/>
            </a:lvl7pPr>
            <a:lvl8pPr marL="3588159" indent="0">
              <a:buNone/>
              <a:defRPr sz="1800" b="1"/>
            </a:lvl8pPr>
            <a:lvl9pPr marL="4100749" indent="0">
              <a:buNone/>
              <a:defRPr sz="1800" b="1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700"/>
            </a:lvl1pPr>
            <a:lvl2pPr>
              <a:defRPr sz="23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5032119" y="1535113"/>
            <a:ext cx="4378590" cy="639763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12578" indent="0">
              <a:buNone/>
              <a:defRPr sz="2300" b="1"/>
            </a:lvl2pPr>
            <a:lvl3pPr marL="1025160" indent="0">
              <a:buNone/>
              <a:defRPr sz="2000" b="1"/>
            </a:lvl3pPr>
            <a:lvl4pPr marL="1537786" indent="0">
              <a:buNone/>
              <a:defRPr sz="1800" b="1"/>
            </a:lvl4pPr>
            <a:lvl5pPr marL="2050368" indent="0">
              <a:buNone/>
              <a:defRPr sz="1800" b="1"/>
            </a:lvl5pPr>
            <a:lvl6pPr marL="2562974" indent="0">
              <a:buNone/>
              <a:defRPr sz="1800" b="1"/>
            </a:lvl6pPr>
            <a:lvl7pPr marL="3075561" indent="0">
              <a:buNone/>
              <a:defRPr sz="1800" b="1"/>
            </a:lvl7pPr>
            <a:lvl8pPr marL="3588159" indent="0">
              <a:buNone/>
              <a:defRPr sz="1800" b="1"/>
            </a:lvl8pPr>
            <a:lvl9pPr marL="4100749" indent="0">
              <a:buNone/>
              <a:defRPr sz="1800" b="1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5032119" y="2174875"/>
            <a:ext cx="4378590" cy="3951288"/>
          </a:xfrm>
        </p:spPr>
        <p:txBody>
          <a:bodyPr/>
          <a:lstStyle>
            <a:lvl1pPr>
              <a:defRPr sz="2700"/>
            </a:lvl1pPr>
            <a:lvl2pPr>
              <a:defRPr sz="23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6BFF40-6ADE-4A50-9C17-B6E26E4F094F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20/12/2022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84FA0F-207F-4CBD-A4E6-BF0A90C21482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8785658"/>
      </p:ext>
    </p:extLst>
  </p:cSld>
  <p:clrMapOvr>
    <a:masterClrMapping/>
  </p:clrMapOvr>
</p:sldLayout>
</file>

<file path=ppt/slideLayouts/slideLayout19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6BFF40-6ADE-4A50-9C17-B6E26E4F094F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20/12/2022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84FA0F-207F-4CBD-A4E6-BF0A90C21482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0657747"/>
      </p:ext>
    </p:extLst>
  </p:cSld>
  <p:clrMapOvr>
    <a:masterClrMapping/>
  </p:clrMapOvr>
</p:sldLayout>
</file>

<file path=ppt/slideLayouts/slideLayout19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6BFF40-6ADE-4A50-9C17-B6E26E4F094F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20/12/2022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84FA0F-207F-4CBD-A4E6-BF0A90C21482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8511232"/>
      </p:ext>
    </p:extLst>
  </p:cSld>
  <p:clrMapOvr>
    <a:masterClrMapping/>
  </p:clrMapOvr>
</p:sldLayout>
</file>

<file path=ppt/slideLayouts/slideLayout19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95321" y="273054"/>
            <a:ext cx="3259006" cy="1162051"/>
          </a:xfrm>
        </p:spPr>
        <p:txBody>
          <a:bodyPr anchor="b"/>
          <a:lstStyle>
            <a:lvl1pPr algn="l">
              <a:defRPr sz="2300" b="1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3872972" y="273055"/>
            <a:ext cx="5537729" cy="5853113"/>
          </a:xfrm>
        </p:spPr>
        <p:txBody>
          <a:bodyPr/>
          <a:lstStyle>
            <a:lvl1pPr>
              <a:defRPr sz="3600"/>
            </a:lvl1pPr>
            <a:lvl2pPr>
              <a:defRPr sz="3200"/>
            </a:lvl2pPr>
            <a:lvl3pPr>
              <a:defRPr sz="2700"/>
            </a:lvl3pPr>
            <a:lvl4pPr>
              <a:defRPr sz="2300"/>
            </a:lvl4pPr>
            <a:lvl5pPr>
              <a:defRPr sz="2300"/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495321" y="1435104"/>
            <a:ext cx="3259006" cy="4691063"/>
          </a:xfrm>
        </p:spPr>
        <p:txBody>
          <a:bodyPr/>
          <a:lstStyle>
            <a:lvl1pPr marL="0" indent="0">
              <a:buNone/>
              <a:defRPr sz="1600"/>
            </a:lvl1pPr>
            <a:lvl2pPr marL="512578" indent="0">
              <a:buNone/>
              <a:defRPr sz="1400"/>
            </a:lvl2pPr>
            <a:lvl3pPr marL="1025160" indent="0">
              <a:buNone/>
              <a:defRPr sz="1100"/>
            </a:lvl3pPr>
            <a:lvl4pPr marL="1537786" indent="0">
              <a:buNone/>
              <a:defRPr sz="1000"/>
            </a:lvl4pPr>
            <a:lvl5pPr marL="2050368" indent="0">
              <a:buNone/>
              <a:defRPr sz="1000"/>
            </a:lvl5pPr>
            <a:lvl6pPr marL="2562974" indent="0">
              <a:buNone/>
              <a:defRPr sz="1000"/>
            </a:lvl6pPr>
            <a:lvl7pPr marL="3075561" indent="0">
              <a:buNone/>
              <a:defRPr sz="1000"/>
            </a:lvl7pPr>
            <a:lvl8pPr marL="3588159" indent="0">
              <a:buNone/>
              <a:defRPr sz="1000"/>
            </a:lvl8pPr>
            <a:lvl9pPr marL="4100749" indent="0">
              <a:buNone/>
              <a:defRPr sz="1000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6BFF40-6ADE-4A50-9C17-B6E26E4F094F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20/12/2022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84FA0F-207F-4CBD-A4E6-BF0A90C21482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9999960"/>
      </p:ext>
    </p:extLst>
  </p:cSld>
  <p:clrMapOvr>
    <a:masterClrMapping/>
  </p:clrMapOvr>
</p:sldLayout>
</file>

<file path=ppt/slideLayouts/slideLayout19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300" b="1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/>
          <a:lstStyle>
            <a:lvl1pPr marL="0" indent="0">
              <a:buNone/>
              <a:defRPr sz="3600"/>
            </a:lvl1pPr>
            <a:lvl2pPr marL="512578" indent="0">
              <a:buNone/>
              <a:defRPr sz="3200"/>
            </a:lvl2pPr>
            <a:lvl3pPr marL="1025160" indent="0">
              <a:buNone/>
              <a:defRPr sz="2700"/>
            </a:lvl3pPr>
            <a:lvl4pPr marL="1537786" indent="0">
              <a:buNone/>
              <a:defRPr sz="2300"/>
            </a:lvl4pPr>
            <a:lvl5pPr marL="2050368" indent="0">
              <a:buNone/>
              <a:defRPr sz="2300"/>
            </a:lvl5pPr>
            <a:lvl6pPr marL="2562974" indent="0">
              <a:buNone/>
              <a:defRPr sz="2300"/>
            </a:lvl6pPr>
            <a:lvl7pPr marL="3075561" indent="0">
              <a:buNone/>
              <a:defRPr sz="2300"/>
            </a:lvl7pPr>
            <a:lvl8pPr marL="3588159" indent="0">
              <a:buNone/>
              <a:defRPr sz="2300"/>
            </a:lvl8pPr>
            <a:lvl9pPr marL="4100749" indent="0">
              <a:buNone/>
              <a:defRPr sz="2300"/>
            </a:lvl9pPr>
          </a:lstStyle>
          <a:p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600"/>
            </a:lvl1pPr>
            <a:lvl2pPr marL="512578" indent="0">
              <a:buNone/>
              <a:defRPr sz="1400"/>
            </a:lvl2pPr>
            <a:lvl3pPr marL="1025160" indent="0">
              <a:buNone/>
              <a:defRPr sz="1100"/>
            </a:lvl3pPr>
            <a:lvl4pPr marL="1537786" indent="0">
              <a:buNone/>
              <a:defRPr sz="1000"/>
            </a:lvl4pPr>
            <a:lvl5pPr marL="2050368" indent="0">
              <a:buNone/>
              <a:defRPr sz="1000"/>
            </a:lvl5pPr>
            <a:lvl6pPr marL="2562974" indent="0">
              <a:buNone/>
              <a:defRPr sz="1000"/>
            </a:lvl6pPr>
            <a:lvl7pPr marL="3075561" indent="0">
              <a:buNone/>
              <a:defRPr sz="1000"/>
            </a:lvl7pPr>
            <a:lvl8pPr marL="3588159" indent="0">
              <a:buNone/>
              <a:defRPr sz="1000"/>
            </a:lvl8pPr>
            <a:lvl9pPr marL="4100749" indent="0">
              <a:buNone/>
              <a:defRPr sz="1000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6BFF40-6ADE-4A50-9C17-B6E26E4F094F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20/12/2022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84FA0F-207F-4CBD-A4E6-BF0A90C21482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247345"/>
      </p:ext>
    </p:extLst>
  </p:cSld>
  <p:clrMapOvr>
    <a:masterClrMapping/>
  </p:clrMapOvr>
</p:sldLayout>
</file>

<file path=ppt/slideLayouts/slideLayout19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6BFF40-6ADE-4A50-9C17-B6E26E4F094F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20/12/2022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84FA0F-207F-4CBD-A4E6-BF0A90C21482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4399180"/>
      </p:ext>
    </p:extLst>
  </p:cSld>
  <p:clrMapOvr>
    <a:masterClrMapping/>
  </p:clrMapOvr>
</p:sldLayout>
</file>

<file path=ppt/slideLayouts/slideLayout19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7181850" y="274743"/>
            <a:ext cx="2228850" cy="5851525"/>
          </a:xfrm>
        </p:spPr>
        <p:txBody>
          <a:bodyPr vert="eaVert"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495300" y="274743"/>
            <a:ext cx="6521450" cy="5851525"/>
          </a:xfrm>
        </p:spPr>
        <p:txBody>
          <a:bodyPr vert="eaVert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6BFF40-6ADE-4A50-9C17-B6E26E4F094F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20/12/2022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84FA0F-207F-4CBD-A4E6-BF0A90C21482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6963686"/>
      </p:ext>
    </p:extLst>
  </p:cSld>
  <p:clrMapOvr>
    <a:masterClrMapping/>
  </p:clrMapOvr>
</p:sldLayout>
</file>

<file path=ppt/slideLayouts/slideLayout19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742950" y="2130523"/>
            <a:ext cx="8420100" cy="1470025"/>
          </a:xfrm>
        </p:spPr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51293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2587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53884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05177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5647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0776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59062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1035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BR" smtClean="0"/>
              <a:t>Clique para editar o estilo do subtítulo mestre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6066F2-1140-4EE7-8BEE-7FA8208B5292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20/12/2022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F2FC76-FBAB-4B0D-B087-871E99EA806A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5530935"/>
      </p:ext>
    </p:extLst>
  </p:cSld>
  <p:clrMapOvr>
    <a:masterClrMapping/>
  </p:clrMapOvr>
</p:sldLayout>
</file>

<file path=ppt/slideLayouts/slideLayout19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6066F2-1140-4EE7-8BEE-7FA8208B5292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20/12/2022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F2FC76-FBAB-4B0D-B087-871E99EA806A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4791369"/>
      </p:ext>
    </p:extLst>
  </p:cSld>
  <p:clrMapOvr>
    <a:masterClrMapping/>
  </p:clrMapOvr>
</p:sldLayout>
</file>

<file path=ppt/slideLayouts/slideLayout19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82506" y="4406909"/>
            <a:ext cx="8420100" cy="1362076"/>
          </a:xfrm>
        </p:spPr>
        <p:txBody>
          <a:bodyPr anchor="t"/>
          <a:lstStyle>
            <a:lvl1pPr algn="l">
              <a:defRPr sz="4500" b="1" cap="all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1pPr>
            <a:lvl2pPr marL="51293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1025871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53884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205177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56473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307767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59062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410356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6066F2-1140-4EE7-8BEE-7FA8208B5292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20/12/2022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F2FC76-FBAB-4B0D-B087-871E99EA806A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50662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 and body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4"/>
          <p:cNvSpPr txBox="1">
            <a:spLocks noGrp="1"/>
          </p:cNvSpPr>
          <p:nvPr>
            <p:ph type="subTitle" idx="1"/>
          </p:nvPr>
        </p:nvSpPr>
        <p:spPr>
          <a:xfrm>
            <a:off x="879233" y="1749435"/>
            <a:ext cx="8263775" cy="439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2161" tIns="0" rIns="102161" bIns="102161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Josefin Sans"/>
              <a:buAutoNum type="arabicPeriod"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lphaLcPeriod"/>
              <a:defRPr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romanLcPeriod"/>
              <a:defRPr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rabicPeriod"/>
              <a:defRPr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lphaLcPeriod"/>
              <a:defRPr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romanLcPeriod"/>
              <a:defRPr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rabicPeriod"/>
              <a:defRPr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lphaLcPeriod"/>
              <a:defRPr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romanLcPeriod"/>
              <a:defRPr/>
            </a:lvl9pPr>
          </a:lstStyle>
          <a:p>
            <a:endParaRPr/>
          </a:p>
        </p:txBody>
      </p:sp>
      <p:sp>
        <p:nvSpPr>
          <p:cNvPr id="22" name="Google Shape;22;p4"/>
          <p:cNvSpPr txBox="1">
            <a:spLocks noGrp="1"/>
          </p:cNvSpPr>
          <p:nvPr>
            <p:ph type="title"/>
          </p:nvPr>
        </p:nvSpPr>
        <p:spPr>
          <a:xfrm>
            <a:off x="1593475" y="635381"/>
            <a:ext cx="6719050" cy="763600"/>
          </a:xfrm>
          <a:prstGeom prst="rect">
            <a:avLst/>
          </a:prstGeom>
        </p:spPr>
        <p:txBody>
          <a:bodyPr spcFirstLastPara="1" wrap="square" lIns="102161" tIns="102161" rIns="102161" bIns="102161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Font typeface="Josefin Sans"/>
              <a:buNone/>
              <a:defRPr b="1"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cxnSp>
        <p:nvCxnSpPr>
          <p:cNvPr id="23" name="Google Shape;23;p4"/>
          <p:cNvCxnSpPr/>
          <p:nvPr/>
        </p:nvCxnSpPr>
        <p:spPr>
          <a:xfrm>
            <a:off x="7021192" y="6146600"/>
            <a:ext cx="27560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4" name="Google Shape;24;p4"/>
          <p:cNvSpPr txBox="1"/>
          <p:nvPr/>
        </p:nvSpPr>
        <p:spPr>
          <a:xfrm>
            <a:off x="9143225" y="6146603"/>
            <a:ext cx="634075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2161" tIns="102161" rIns="102161" bIns="102161" anchor="t" anchorCtr="0">
            <a:noAutofit/>
          </a:bodyPr>
          <a:lstStyle/>
          <a:p>
            <a:pPr algn="r" defTabSz="1021790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200" b="1" kern="0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rPr>
              <a:pPr algn="r" defTabSz="1021790">
                <a:buClr>
                  <a:srgbClr val="000000"/>
                </a:buClr>
                <a:buFont typeface="Arial"/>
                <a:buNone/>
              </a:pPr>
              <a:t>‹nº›</a:t>
            </a:fld>
            <a:endParaRPr sz="1200" b="1" kern="0">
              <a:solidFill>
                <a:srgbClr val="FD0000"/>
              </a:solidFill>
              <a:latin typeface="Josefin Sans"/>
              <a:ea typeface="Josefin Sans"/>
              <a:cs typeface="Josefin Sans"/>
              <a:sym typeface="Josefin Sans"/>
            </a:endParaRPr>
          </a:p>
        </p:txBody>
      </p:sp>
    </p:spTree>
    <p:extLst>
      <p:ext uri="{BB962C8B-B14F-4D97-AF65-F5344CB8AC3E}">
        <p14:creationId xmlns:p14="http://schemas.microsoft.com/office/powerpoint/2010/main" val="265481441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hree columns 3">
  <p:cSld name="Title and three columns 3">
    <p:spTree>
      <p:nvGrpSpPr>
        <p:cNvPr id="1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Google Shape;181;p22"/>
          <p:cNvSpPr txBox="1">
            <a:spLocks noGrp="1"/>
          </p:cNvSpPr>
          <p:nvPr>
            <p:ph type="subTitle" idx="1"/>
          </p:nvPr>
        </p:nvSpPr>
        <p:spPr>
          <a:xfrm>
            <a:off x="1787148" y="3252600"/>
            <a:ext cx="1733550" cy="164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2161" tIns="204351" rIns="102161" bIns="0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Josefin Sans Light"/>
              <a:buNone/>
              <a:defRPr sz="1600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182" name="Google Shape;182;p22"/>
          <p:cNvSpPr txBox="1">
            <a:spLocks noGrp="1"/>
          </p:cNvSpPr>
          <p:nvPr>
            <p:ph type="subTitle" idx="2"/>
          </p:nvPr>
        </p:nvSpPr>
        <p:spPr>
          <a:xfrm>
            <a:off x="4459054" y="3252600"/>
            <a:ext cx="1733550" cy="164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2161" tIns="204351" rIns="102161" bIns="0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Josefin Sans Light"/>
              <a:buNone/>
              <a:defRPr sz="1600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183" name="Google Shape;183;p22"/>
          <p:cNvSpPr txBox="1">
            <a:spLocks noGrp="1"/>
          </p:cNvSpPr>
          <p:nvPr>
            <p:ph type="subTitle" idx="3"/>
          </p:nvPr>
        </p:nvSpPr>
        <p:spPr>
          <a:xfrm>
            <a:off x="7131610" y="3252600"/>
            <a:ext cx="1733550" cy="164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2161" tIns="204351" rIns="102161" bIns="0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Josefin Sans Light"/>
              <a:buNone/>
              <a:defRPr sz="1600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184" name="Google Shape;184;p22"/>
          <p:cNvSpPr txBox="1">
            <a:spLocks noGrp="1"/>
          </p:cNvSpPr>
          <p:nvPr>
            <p:ph type="subTitle" idx="4"/>
          </p:nvPr>
        </p:nvSpPr>
        <p:spPr>
          <a:xfrm>
            <a:off x="1787148" y="2538095"/>
            <a:ext cx="1535300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2161" tIns="204351" rIns="102161" bIns="102161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20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7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7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7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7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7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7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7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7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9pPr>
          </a:lstStyle>
          <a:p>
            <a:endParaRPr/>
          </a:p>
        </p:txBody>
      </p:sp>
      <p:sp>
        <p:nvSpPr>
          <p:cNvPr id="185" name="Google Shape;185;p22"/>
          <p:cNvSpPr txBox="1">
            <a:spLocks noGrp="1"/>
          </p:cNvSpPr>
          <p:nvPr>
            <p:ph type="subTitle" idx="5"/>
          </p:nvPr>
        </p:nvSpPr>
        <p:spPr>
          <a:xfrm>
            <a:off x="4459379" y="2538095"/>
            <a:ext cx="1733550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2161" tIns="204351" rIns="102161" bIns="102161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20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7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7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7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7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7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7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7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7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9pPr>
          </a:lstStyle>
          <a:p>
            <a:endParaRPr/>
          </a:p>
        </p:txBody>
      </p:sp>
      <p:sp>
        <p:nvSpPr>
          <p:cNvPr id="186" name="Google Shape;186;p22"/>
          <p:cNvSpPr txBox="1">
            <a:spLocks noGrp="1"/>
          </p:cNvSpPr>
          <p:nvPr>
            <p:ph type="subTitle" idx="6"/>
          </p:nvPr>
        </p:nvSpPr>
        <p:spPr>
          <a:xfrm>
            <a:off x="7131610" y="2538095"/>
            <a:ext cx="1733550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2161" tIns="204351" rIns="102161" bIns="102161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20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7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7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7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7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7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7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7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7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9pPr>
          </a:lstStyle>
          <a:p>
            <a:endParaRPr/>
          </a:p>
        </p:txBody>
      </p:sp>
      <p:sp>
        <p:nvSpPr>
          <p:cNvPr id="187" name="Google Shape;187;p22"/>
          <p:cNvSpPr txBox="1">
            <a:spLocks noGrp="1"/>
          </p:cNvSpPr>
          <p:nvPr>
            <p:ph type="title"/>
          </p:nvPr>
        </p:nvSpPr>
        <p:spPr>
          <a:xfrm>
            <a:off x="158952" y="6385521"/>
            <a:ext cx="3279575" cy="305600"/>
          </a:xfrm>
          <a:prstGeom prst="rect">
            <a:avLst/>
          </a:prstGeom>
        </p:spPr>
        <p:txBody>
          <a:bodyPr spcFirstLastPara="1" wrap="square" lIns="102161" tIns="0" rIns="102161" bIns="0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800"/>
              <a:buFont typeface="Josefin Sans"/>
              <a:buNone/>
              <a:defRPr sz="900" b="1"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9pPr>
          </a:lstStyle>
          <a:p>
            <a:endParaRPr/>
          </a:p>
        </p:txBody>
      </p:sp>
      <p:sp>
        <p:nvSpPr>
          <p:cNvPr id="188" name="Google Shape;188;p22"/>
          <p:cNvSpPr txBox="1">
            <a:spLocks noGrp="1"/>
          </p:cNvSpPr>
          <p:nvPr>
            <p:ph type="title" idx="7" hasCustomPrompt="1"/>
          </p:nvPr>
        </p:nvSpPr>
        <p:spPr>
          <a:xfrm>
            <a:off x="158952" y="6293135"/>
            <a:ext cx="1829750" cy="214000"/>
          </a:xfrm>
          <a:prstGeom prst="rect">
            <a:avLst/>
          </a:prstGeom>
        </p:spPr>
        <p:txBody>
          <a:bodyPr spcFirstLastPara="1" wrap="square" lIns="102161" tIns="0" rIns="102161" bIns="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900"/>
              <a:buFont typeface="Josefin Sans"/>
              <a:buNone/>
              <a:defRPr sz="2100" b="1">
                <a:solidFill>
                  <a:schemeClr val="accent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5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5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5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5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5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5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5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5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9pPr>
          </a:lstStyle>
          <a:p>
            <a:r>
              <a:t>xx%</a:t>
            </a:r>
          </a:p>
        </p:txBody>
      </p:sp>
      <p:cxnSp>
        <p:nvCxnSpPr>
          <p:cNvPr id="189" name="Google Shape;189;p22"/>
          <p:cNvCxnSpPr/>
          <p:nvPr/>
        </p:nvCxnSpPr>
        <p:spPr>
          <a:xfrm rot="10800000">
            <a:off x="261307" y="6145297"/>
            <a:ext cx="13104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90" name="Google Shape;190;p22"/>
          <p:cNvSpPr txBox="1">
            <a:spLocks noGrp="1"/>
          </p:cNvSpPr>
          <p:nvPr>
            <p:ph type="title" idx="8"/>
          </p:nvPr>
        </p:nvSpPr>
        <p:spPr>
          <a:xfrm>
            <a:off x="1593475" y="635381"/>
            <a:ext cx="6719050" cy="763600"/>
          </a:xfrm>
          <a:prstGeom prst="rect">
            <a:avLst/>
          </a:prstGeom>
        </p:spPr>
        <p:txBody>
          <a:bodyPr spcFirstLastPara="1" wrap="square" lIns="102161" tIns="102161" rIns="102161" bIns="102161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Font typeface="Josefin Sans"/>
              <a:buNone/>
              <a:defRPr b="1"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cxnSp>
        <p:nvCxnSpPr>
          <p:cNvPr id="191" name="Google Shape;191;p22"/>
          <p:cNvCxnSpPr/>
          <p:nvPr/>
        </p:nvCxnSpPr>
        <p:spPr>
          <a:xfrm>
            <a:off x="7021192" y="6146600"/>
            <a:ext cx="27560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92" name="Google Shape;192;p22"/>
          <p:cNvSpPr txBox="1"/>
          <p:nvPr/>
        </p:nvSpPr>
        <p:spPr>
          <a:xfrm>
            <a:off x="9143225" y="6146603"/>
            <a:ext cx="634075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2161" tIns="102161" rIns="102161" bIns="102161" anchor="t" anchorCtr="0">
            <a:noAutofit/>
          </a:bodyPr>
          <a:lstStyle/>
          <a:p>
            <a:pPr algn="r" defTabSz="1021790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200" b="1" kern="0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rPr>
              <a:pPr algn="r" defTabSz="1021790">
                <a:buClr>
                  <a:srgbClr val="000000"/>
                </a:buClr>
                <a:buFont typeface="Arial"/>
                <a:buNone/>
              </a:pPr>
              <a:t>‹nº›</a:t>
            </a:fld>
            <a:endParaRPr sz="1200" b="1" kern="0">
              <a:solidFill>
                <a:srgbClr val="FD0000"/>
              </a:solidFill>
              <a:latin typeface="Josefin Sans"/>
              <a:ea typeface="Josefin Sans"/>
              <a:cs typeface="Josefin Sans"/>
              <a:sym typeface="Josefin Sans"/>
            </a:endParaRPr>
          </a:p>
        </p:txBody>
      </p:sp>
    </p:spTree>
    <p:extLst>
      <p:ext uri="{BB962C8B-B14F-4D97-AF65-F5344CB8AC3E}">
        <p14:creationId xmlns:p14="http://schemas.microsoft.com/office/powerpoint/2010/main" val="3658332258"/>
      </p:ext>
    </p:extLst>
  </p:cSld>
  <p:clrMapOvr>
    <a:masterClrMapping/>
  </p:clrMapOvr>
</p:sldLayout>
</file>

<file path=ppt/slideLayouts/slideLayout20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495300" y="1600200"/>
            <a:ext cx="4375150" cy="4525963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3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5035550" y="1600200"/>
            <a:ext cx="4375150" cy="4525963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3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6066F2-1140-4EE7-8BEE-7FA8208B5292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20/12/2022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F2FC76-FBAB-4B0D-B087-871E99EA806A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94435147"/>
      </p:ext>
    </p:extLst>
  </p:cSld>
  <p:clrMapOvr>
    <a:masterClrMapping/>
  </p:clrMapOvr>
</p:sldLayout>
</file>

<file path=ppt/slideLayouts/slideLayout20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3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12934" indent="0">
              <a:buNone/>
              <a:defRPr sz="2300" b="1"/>
            </a:lvl2pPr>
            <a:lvl3pPr marL="1025871" indent="0">
              <a:buNone/>
              <a:defRPr sz="2000" b="1"/>
            </a:lvl3pPr>
            <a:lvl4pPr marL="1538842" indent="0">
              <a:buNone/>
              <a:defRPr sz="1800" b="1"/>
            </a:lvl4pPr>
            <a:lvl5pPr marL="2051777" indent="0">
              <a:buNone/>
              <a:defRPr sz="1800" b="1"/>
            </a:lvl5pPr>
            <a:lvl6pPr marL="2564735" indent="0">
              <a:buNone/>
              <a:defRPr sz="1800" b="1"/>
            </a:lvl6pPr>
            <a:lvl7pPr marL="3077673" indent="0">
              <a:buNone/>
              <a:defRPr sz="1800" b="1"/>
            </a:lvl7pPr>
            <a:lvl8pPr marL="3590625" indent="0">
              <a:buNone/>
              <a:defRPr sz="1800" b="1"/>
            </a:lvl8pPr>
            <a:lvl9pPr marL="4103568" indent="0">
              <a:buNone/>
              <a:defRPr sz="1800" b="1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700"/>
            </a:lvl1pPr>
            <a:lvl2pPr>
              <a:defRPr sz="23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5032119" y="1535113"/>
            <a:ext cx="4378590" cy="639763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12934" indent="0">
              <a:buNone/>
              <a:defRPr sz="2300" b="1"/>
            </a:lvl2pPr>
            <a:lvl3pPr marL="1025871" indent="0">
              <a:buNone/>
              <a:defRPr sz="2000" b="1"/>
            </a:lvl3pPr>
            <a:lvl4pPr marL="1538842" indent="0">
              <a:buNone/>
              <a:defRPr sz="1800" b="1"/>
            </a:lvl4pPr>
            <a:lvl5pPr marL="2051777" indent="0">
              <a:buNone/>
              <a:defRPr sz="1800" b="1"/>
            </a:lvl5pPr>
            <a:lvl6pPr marL="2564735" indent="0">
              <a:buNone/>
              <a:defRPr sz="1800" b="1"/>
            </a:lvl6pPr>
            <a:lvl7pPr marL="3077673" indent="0">
              <a:buNone/>
              <a:defRPr sz="1800" b="1"/>
            </a:lvl7pPr>
            <a:lvl8pPr marL="3590625" indent="0">
              <a:buNone/>
              <a:defRPr sz="1800" b="1"/>
            </a:lvl8pPr>
            <a:lvl9pPr marL="4103568" indent="0">
              <a:buNone/>
              <a:defRPr sz="1800" b="1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5032119" y="2174875"/>
            <a:ext cx="4378590" cy="3951288"/>
          </a:xfrm>
        </p:spPr>
        <p:txBody>
          <a:bodyPr/>
          <a:lstStyle>
            <a:lvl1pPr>
              <a:defRPr sz="2700"/>
            </a:lvl1pPr>
            <a:lvl2pPr>
              <a:defRPr sz="23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6066F2-1140-4EE7-8BEE-7FA8208B5292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20/12/2022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F2FC76-FBAB-4B0D-B087-871E99EA806A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41126"/>
      </p:ext>
    </p:extLst>
  </p:cSld>
  <p:clrMapOvr>
    <a:masterClrMapping/>
  </p:clrMapOvr>
</p:sldLayout>
</file>

<file path=ppt/slideLayouts/slideLayout20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6066F2-1140-4EE7-8BEE-7FA8208B5292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20/12/2022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F2FC76-FBAB-4B0D-B087-871E99EA806A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8172367"/>
      </p:ext>
    </p:extLst>
  </p:cSld>
  <p:clrMapOvr>
    <a:masterClrMapping/>
  </p:clrMapOvr>
</p:sldLayout>
</file>

<file path=ppt/slideLayouts/slideLayout20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6066F2-1140-4EE7-8BEE-7FA8208B5292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20/12/2022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F2FC76-FBAB-4B0D-B087-871E99EA806A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5494768"/>
      </p:ext>
    </p:extLst>
  </p:cSld>
  <p:clrMapOvr>
    <a:masterClrMapping/>
  </p:clrMapOvr>
</p:sldLayout>
</file>

<file path=ppt/slideLayouts/slideLayout20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95321" y="273054"/>
            <a:ext cx="3259006" cy="1162051"/>
          </a:xfrm>
        </p:spPr>
        <p:txBody>
          <a:bodyPr anchor="b"/>
          <a:lstStyle>
            <a:lvl1pPr algn="l">
              <a:defRPr sz="2300" b="1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3872972" y="273055"/>
            <a:ext cx="5537729" cy="5853113"/>
          </a:xfrm>
        </p:spPr>
        <p:txBody>
          <a:bodyPr/>
          <a:lstStyle>
            <a:lvl1pPr>
              <a:defRPr sz="3600"/>
            </a:lvl1pPr>
            <a:lvl2pPr>
              <a:defRPr sz="3200"/>
            </a:lvl2pPr>
            <a:lvl3pPr>
              <a:defRPr sz="2700"/>
            </a:lvl3pPr>
            <a:lvl4pPr>
              <a:defRPr sz="2300"/>
            </a:lvl4pPr>
            <a:lvl5pPr>
              <a:defRPr sz="2300"/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495321" y="1435104"/>
            <a:ext cx="3259006" cy="4691063"/>
          </a:xfrm>
        </p:spPr>
        <p:txBody>
          <a:bodyPr/>
          <a:lstStyle>
            <a:lvl1pPr marL="0" indent="0">
              <a:buNone/>
              <a:defRPr sz="1600"/>
            </a:lvl1pPr>
            <a:lvl2pPr marL="512934" indent="0">
              <a:buNone/>
              <a:defRPr sz="1400"/>
            </a:lvl2pPr>
            <a:lvl3pPr marL="1025871" indent="0">
              <a:buNone/>
              <a:defRPr sz="1100"/>
            </a:lvl3pPr>
            <a:lvl4pPr marL="1538842" indent="0">
              <a:buNone/>
              <a:defRPr sz="1000"/>
            </a:lvl4pPr>
            <a:lvl5pPr marL="2051777" indent="0">
              <a:buNone/>
              <a:defRPr sz="1000"/>
            </a:lvl5pPr>
            <a:lvl6pPr marL="2564735" indent="0">
              <a:buNone/>
              <a:defRPr sz="1000"/>
            </a:lvl6pPr>
            <a:lvl7pPr marL="3077673" indent="0">
              <a:buNone/>
              <a:defRPr sz="1000"/>
            </a:lvl7pPr>
            <a:lvl8pPr marL="3590625" indent="0">
              <a:buNone/>
              <a:defRPr sz="1000"/>
            </a:lvl8pPr>
            <a:lvl9pPr marL="4103568" indent="0">
              <a:buNone/>
              <a:defRPr sz="1000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6066F2-1140-4EE7-8BEE-7FA8208B5292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20/12/2022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F2FC76-FBAB-4B0D-B087-871E99EA806A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4730965"/>
      </p:ext>
    </p:extLst>
  </p:cSld>
  <p:clrMapOvr>
    <a:masterClrMapping/>
  </p:clrMapOvr>
</p:sldLayout>
</file>

<file path=ppt/slideLayouts/slideLayout20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300" b="1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/>
          <a:lstStyle>
            <a:lvl1pPr marL="0" indent="0">
              <a:buNone/>
              <a:defRPr sz="3600"/>
            </a:lvl1pPr>
            <a:lvl2pPr marL="512934" indent="0">
              <a:buNone/>
              <a:defRPr sz="3200"/>
            </a:lvl2pPr>
            <a:lvl3pPr marL="1025871" indent="0">
              <a:buNone/>
              <a:defRPr sz="2700"/>
            </a:lvl3pPr>
            <a:lvl4pPr marL="1538842" indent="0">
              <a:buNone/>
              <a:defRPr sz="2300"/>
            </a:lvl4pPr>
            <a:lvl5pPr marL="2051777" indent="0">
              <a:buNone/>
              <a:defRPr sz="2300"/>
            </a:lvl5pPr>
            <a:lvl6pPr marL="2564735" indent="0">
              <a:buNone/>
              <a:defRPr sz="2300"/>
            </a:lvl6pPr>
            <a:lvl7pPr marL="3077673" indent="0">
              <a:buNone/>
              <a:defRPr sz="2300"/>
            </a:lvl7pPr>
            <a:lvl8pPr marL="3590625" indent="0">
              <a:buNone/>
              <a:defRPr sz="2300"/>
            </a:lvl8pPr>
            <a:lvl9pPr marL="4103568" indent="0">
              <a:buNone/>
              <a:defRPr sz="2300"/>
            </a:lvl9pPr>
          </a:lstStyle>
          <a:p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600"/>
            </a:lvl1pPr>
            <a:lvl2pPr marL="512934" indent="0">
              <a:buNone/>
              <a:defRPr sz="1400"/>
            </a:lvl2pPr>
            <a:lvl3pPr marL="1025871" indent="0">
              <a:buNone/>
              <a:defRPr sz="1100"/>
            </a:lvl3pPr>
            <a:lvl4pPr marL="1538842" indent="0">
              <a:buNone/>
              <a:defRPr sz="1000"/>
            </a:lvl4pPr>
            <a:lvl5pPr marL="2051777" indent="0">
              <a:buNone/>
              <a:defRPr sz="1000"/>
            </a:lvl5pPr>
            <a:lvl6pPr marL="2564735" indent="0">
              <a:buNone/>
              <a:defRPr sz="1000"/>
            </a:lvl6pPr>
            <a:lvl7pPr marL="3077673" indent="0">
              <a:buNone/>
              <a:defRPr sz="1000"/>
            </a:lvl7pPr>
            <a:lvl8pPr marL="3590625" indent="0">
              <a:buNone/>
              <a:defRPr sz="1000"/>
            </a:lvl8pPr>
            <a:lvl9pPr marL="4103568" indent="0">
              <a:buNone/>
              <a:defRPr sz="1000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6066F2-1140-4EE7-8BEE-7FA8208B5292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20/12/2022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F2FC76-FBAB-4B0D-B087-871E99EA806A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4433850"/>
      </p:ext>
    </p:extLst>
  </p:cSld>
  <p:clrMapOvr>
    <a:masterClrMapping/>
  </p:clrMapOvr>
</p:sldLayout>
</file>

<file path=ppt/slideLayouts/slideLayout20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6066F2-1140-4EE7-8BEE-7FA8208B5292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20/12/2022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F2FC76-FBAB-4B0D-B087-871E99EA806A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0273759"/>
      </p:ext>
    </p:extLst>
  </p:cSld>
  <p:clrMapOvr>
    <a:masterClrMapping/>
  </p:clrMapOvr>
</p:sldLayout>
</file>

<file path=ppt/slideLayouts/slideLayout20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7181850" y="274732"/>
            <a:ext cx="2228850" cy="5851525"/>
          </a:xfrm>
        </p:spPr>
        <p:txBody>
          <a:bodyPr vert="eaVert"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495300" y="274732"/>
            <a:ext cx="6521450" cy="5851525"/>
          </a:xfrm>
        </p:spPr>
        <p:txBody>
          <a:bodyPr vert="eaVert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6066F2-1140-4EE7-8BEE-7FA8208B5292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20/12/2022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F2FC76-FBAB-4B0D-B087-871E99EA806A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1508213"/>
      </p:ext>
    </p:extLst>
  </p:cSld>
  <p:clrMapOvr>
    <a:masterClrMapping/>
  </p:clrMapOvr>
</p:sldLayout>
</file>

<file path=ppt/slideLayouts/slideLayout20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742950" y="2130511"/>
            <a:ext cx="8420100" cy="1470025"/>
          </a:xfrm>
        </p:spPr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51332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2665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54001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05334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5666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0800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5933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10670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BR" smtClean="0"/>
              <a:t>Clique para editar o estilo do subtítulo mestre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6066F2-1140-4EE7-8BEE-7FA8208B5292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20/12/2022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F2FC76-FBAB-4B0D-B087-871E99EA806A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4986426"/>
      </p:ext>
    </p:extLst>
  </p:cSld>
  <p:clrMapOvr>
    <a:masterClrMapping/>
  </p:clrMapOvr>
</p:sldLayout>
</file>

<file path=ppt/slideLayouts/slideLayout20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6066F2-1140-4EE7-8BEE-7FA8208B5292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20/12/2022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F2FC76-FBAB-4B0D-B087-871E99EA806A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671801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four columns">
  <p:cSld name="Title and four columns">
    <p:spTree>
      <p:nvGrpSpPr>
        <p:cNvPr id="1" name="Shape 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Google Shape;194;p23"/>
          <p:cNvSpPr txBox="1">
            <a:spLocks noGrp="1"/>
          </p:cNvSpPr>
          <p:nvPr>
            <p:ph type="subTitle" idx="1"/>
          </p:nvPr>
        </p:nvSpPr>
        <p:spPr>
          <a:xfrm>
            <a:off x="2056574" y="2978567"/>
            <a:ext cx="2452125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2161" tIns="102161" rIns="102161" bIns="0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Josefin Sans"/>
              <a:buNone/>
              <a:defRPr sz="1600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9pPr>
          </a:lstStyle>
          <a:p>
            <a:endParaRPr/>
          </a:p>
        </p:txBody>
      </p:sp>
      <p:sp>
        <p:nvSpPr>
          <p:cNvPr id="195" name="Google Shape;195;p23"/>
          <p:cNvSpPr txBox="1">
            <a:spLocks noGrp="1"/>
          </p:cNvSpPr>
          <p:nvPr>
            <p:ph type="subTitle" idx="2"/>
          </p:nvPr>
        </p:nvSpPr>
        <p:spPr>
          <a:xfrm>
            <a:off x="5397302" y="2978567"/>
            <a:ext cx="2452125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2161" tIns="102161" rIns="102161" bIns="0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Josefin Sans"/>
              <a:buNone/>
              <a:defRPr sz="1600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9pPr>
          </a:lstStyle>
          <a:p>
            <a:endParaRPr/>
          </a:p>
        </p:txBody>
      </p:sp>
      <p:sp>
        <p:nvSpPr>
          <p:cNvPr id="196" name="Google Shape;196;p23"/>
          <p:cNvSpPr txBox="1">
            <a:spLocks noGrp="1"/>
          </p:cNvSpPr>
          <p:nvPr>
            <p:ph type="subTitle" idx="3"/>
          </p:nvPr>
        </p:nvSpPr>
        <p:spPr>
          <a:xfrm>
            <a:off x="2056574" y="2223977"/>
            <a:ext cx="2452125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2161" tIns="102161" rIns="102161" bIns="102161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20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20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20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20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20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20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20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20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20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9pPr>
          </a:lstStyle>
          <a:p>
            <a:endParaRPr/>
          </a:p>
        </p:txBody>
      </p:sp>
      <p:sp>
        <p:nvSpPr>
          <p:cNvPr id="197" name="Google Shape;197;p23"/>
          <p:cNvSpPr txBox="1">
            <a:spLocks noGrp="1"/>
          </p:cNvSpPr>
          <p:nvPr>
            <p:ph type="subTitle" idx="4"/>
          </p:nvPr>
        </p:nvSpPr>
        <p:spPr>
          <a:xfrm>
            <a:off x="5397302" y="2223977"/>
            <a:ext cx="2452125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2161" tIns="102161" rIns="102161" bIns="102161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20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20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20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20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20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20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20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20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20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9pPr>
          </a:lstStyle>
          <a:p>
            <a:endParaRPr/>
          </a:p>
        </p:txBody>
      </p:sp>
      <p:sp>
        <p:nvSpPr>
          <p:cNvPr id="198" name="Google Shape;198;p23"/>
          <p:cNvSpPr txBox="1">
            <a:spLocks noGrp="1"/>
          </p:cNvSpPr>
          <p:nvPr>
            <p:ph type="title"/>
          </p:nvPr>
        </p:nvSpPr>
        <p:spPr>
          <a:xfrm>
            <a:off x="158952" y="6385521"/>
            <a:ext cx="3279575" cy="305600"/>
          </a:xfrm>
          <a:prstGeom prst="rect">
            <a:avLst/>
          </a:prstGeom>
        </p:spPr>
        <p:txBody>
          <a:bodyPr spcFirstLastPara="1" wrap="square" lIns="102161" tIns="0" rIns="102161" bIns="0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800"/>
              <a:buFont typeface="Josefin Sans"/>
              <a:buNone/>
              <a:defRPr sz="900" b="1"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9pPr>
          </a:lstStyle>
          <a:p>
            <a:endParaRPr/>
          </a:p>
        </p:txBody>
      </p:sp>
      <p:sp>
        <p:nvSpPr>
          <p:cNvPr id="199" name="Google Shape;199;p23"/>
          <p:cNvSpPr txBox="1">
            <a:spLocks noGrp="1"/>
          </p:cNvSpPr>
          <p:nvPr>
            <p:ph type="title" idx="5" hasCustomPrompt="1"/>
          </p:nvPr>
        </p:nvSpPr>
        <p:spPr>
          <a:xfrm>
            <a:off x="158952" y="6293135"/>
            <a:ext cx="1829750" cy="214000"/>
          </a:xfrm>
          <a:prstGeom prst="rect">
            <a:avLst/>
          </a:prstGeom>
        </p:spPr>
        <p:txBody>
          <a:bodyPr spcFirstLastPara="1" wrap="square" lIns="102161" tIns="0" rIns="102161" bIns="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900"/>
              <a:buFont typeface="Josefin Sans"/>
              <a:buNone/>
              <a:defRPr sz="2100" b="1">
                <a:solidFill>
                  <a:schemeClr val="accent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5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5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5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5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5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5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5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5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9pPr>
          </a:lstStyle>
          <a:p>
            <a:r>
              <a:t>xx%</a:t>
            </a:r>
          </a:p>
        </p:txBody>
      </p:sp>
      <p:cxnSp>
        <p:nvCxnSpPr>
          <p:cNvPr id="200" name="Google Shape;200;p23"/>
          <p:cNvCxnSpPr/>
          <p:nvPr/>
        </p:nvCxnSpPr>
        <p:spPr>
          <a:xfrm rot="10800000">
            <a:off x="261307" y="6145297"/>
            <a:ext cx="13104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01" name="Google Shape;201;p23"/>
          <p:cNvSpPr txBox="1">
            <a:spLocks noGrp="1"/>
          </p:cNvSpPr>
          <p:nvPr>
            <p:ph type="subTitle" idx="6"/>
          </p:nvPr>
        </p:nvSpPr>
        <p:spPr>
          <a:xfrm>
            <a:off x="2056574" y="5339912"/>
            <a:ext cx="2452125" cy="52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2161" tIns="102161" rIns="102161" bIns="0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Josefin Sans"/>
              <a:buNone/>
              <a:defRPr sz="1600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9pPr>
          </a:lstStyle>
          <a:p>
            <a:endParaRPr/>
          </a:p>
        </p:txBody>
      </p:sp>
      <p:sp>
        <p:nvSpPr>
          <p:cNvPr id="202" name="Google Shape;202;p23"/>
          <p:cNvSpPr txBox="1">
            <a:spLocks noGrp="1"/>
          </p:cNvSpPr>
          <p:nvPr>
            <p:ph type="subTitle" idx="7"/>
          </p:nvPr>
        </p:nvSpPr>
        <p:spPr>
          <a:xfrm>
            <a:off x="5397302" y="5339912"/>
            <a:ext cx="2452125" cy="52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2161" tIns="102161" rIns="102161" bIns="0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Josefin Sans"/>
              <a:buNone/>
              <a:defRPr sz="1600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9pPr>
          </a:lstStyle>
          <a:p>
            <a:endParaRPr/>
          </a:p>
        </p:txBody>
      </p:sp>
      <p:sp>
        <p:nvSpPr>
          <p:cNvPr id="203" name="Google Shape;203;p23"/>
          <p:cNvSpPr txBox="1">
            <a:spLocks noGrp="1"/>
          </p:cNvSpPr>
          <p:nvPr>
            <p:ph type="subTitle" idx="8"/>
          </p:nvPr>
        </p:nvSpPr>
        <p:spPr>
          <a:xfrm>
            <a:off x="2056574" y="4585325"/>
            <a:ext cx="2452125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2161" tIns="102161" rIns="102161" bIns="102161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20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20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20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20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20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20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20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20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20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9pPr>
          </a:lstStyle>
          <a:p>
            <a:endParaRPr/>
          </a:p>
        </p:txBody>
      </p:sp>
      <p:sp>
        <p:nvSpPr>
          <p:cNvPr id="204" name="Google Shape;204;p23"/>
          <p:cNvSpPr txBox="1">
            <a:spLocks noGrp="1"/>
          </p:cNvSpPr>
          <p:nvPr>
            <p:ph type="subTitle" idx="9"/>
          </p:nvPr>
        </p:nvSpPr>
        <p:spPr>
          <a:xfrm>
            <a:off x="5397302" y="4585325"/>
            <a:ext cx="2452125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2161" tIns="102161" rIns="102161" bIns="102161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20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20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20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20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20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20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20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20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20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9pPr>
          </a:lstStyle>
          <a:p>
            <a:endParaRPr/>
          </a:p>
        </p:txBody>
      </p:sp>
      <p:sp>
        <p:nvSpPr>
          <p:cNvPr id="205" name="Google Shape;205;p23"/>
          <p:cNvSpPr txBox="1">
            <a:spLocks noGrp="1"/>
          </p:cNvSpPr>
          <p:nvPr>
            <p:ph type="title" idx="13"/>
          </p:nvPr>
        </p:nvSpPr>
        <p:spPr>
          <a:xfrm>
            <a:off x="1593475" y="635381"/>
            <a:ext cx="6719050" cy="763600"/>
          </a:xfrm>
          <a:prstGeom prst="rect">
            <a:avLst/>
          </a:prstGeom>
        </p:spPr>
        <p:txBody>
          <a:bodyPr spcFirstLastPara="1" wrap="square" lIns="102161" tIns="102161" rIns="102161" bIns="102161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Font typeface="Josefin Sans"/>
              <a:buNone/>
              <a:defRPr b="1"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cxnSp>
        <p:nvCxnSpPr>
          <p:cNvPr id="206" name="Google Shape;206;p23"/>
          <p:cNvCxnSpPr/>
          <p:nvPr/>
        </p:nvCxnSpPr>
        <p:spPr>
          <a:xfrm>
            <a:off x="7021192" y="6146600"/>
            <a:ext cx="27560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07" name="Google Shape;207;p23"/>
          <p:cNvSpPr txBox="1"/>
          <p:nvPr/>
        </p:nvSpPr>
        <p:spPr>
          <a:xfrm>
            <a:off x="9143225" y="6146603"/>
            <a:ext cx="634075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2161" tIns="102161" rIns="102161" bIns="102161" anchor="t" anchorCtr="0">
            <a:noAutofit/>
          </a:bodyPr>
          <a:lstStyle/>
          <a:p>
            <a:pPr algn="r" defTabSz="1021790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200" b="1" kern="0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rPr>
              <a:pPr algn="r" defTabSz="1021790">
                <a:buClr>
                  <a:srgbClr val="000000"/>
                </a:buClr>
                <a:buFont typeface="Arial"/>
                <a:buNone/>
              </a:pPr>
              <a:t>‹nº›</a:t>
            </a:fld>
            <a:endParaRPr sz="1200" b="1" kern="0">
              <a:solidFill>
                <a:srgbClr val="FD0000"/>
              </a:solidFill>
              <a:latin typeface="Josefin Sans"/>
              <a:ea typeface="Josefin Sans"/>
              <a:cs typeface="Josefin Sans"/>
              <a:sym typeface="Josefin Sans"/>
            </a:endParaRPr>
          </a:p>
        </p:txBody>
      </p:sp>
    </p:spTree>
    <p:extLst>
      <p:ext uri="{BB962C8B-B14F-4D97-AF65-F5344CB8AC3E}">
        <p14:creationId xmlns:p14="http://schemas.microsoft.com/office/powerpoint/2010/main" val="3202425233"/>
      </p:ext>
    </p:extLst>
  </p:cSld>
  <p:clrMapOvr>
    <a:masterClrMapping/>
  </p:clrMapOvr>
</p:sldLayout>
</file>

<file path=ppt/slideLayouts/slideLayout21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82506" y="4406909"/>
            <a:ext cx="8420100" cy="1362076"/>
          </a:xfrm>
        </p:spPr>
        <p:txBody>
          <a:bodyPr anchor="t"/>
          <a:lstStyle>
            <a:lvl1pPr algn="l">
              <a:defRPr sz="4500" b="1" cap="all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1pPr>
            <a:lvl2pPr marL="513326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1026656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54001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205334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56669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308002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59336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410670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6066F2-1140-4EE7-8BEE-7FA8208B5292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20/12/2022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F2FC76-FBAB-4B0D-B087-871E99EA806A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2440172"/>
      </p:ext>
    </p:extLst>
  </p:cSld>
  <p:clrMapOvr>
    <a:masterClrMapping/>
  </p:clrMapOvr>
</p:sldLayout>
</file>

<file path=ppt/slideLayouts/slideLayout21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495300" y="1600200"/>
            <a:ext cx="4375150" cy="4525963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3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5035550" y="1600200"/>
            <a:ext cx="4375150" cy="4525963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3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6066F2-1140-4EE7-8BEE-7FA8208B5292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20/12/2022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F2FC76-FBAB-4B0D-B087-871E99EA806A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4653160"/>
      </p:ext>
    </p:extLst>
  </p:cSld>
  <p:clrMapOvr>
    <a:masterClrMapping/>
  </p:clrMapOvr>
</p:sldLayout>
</file>

<file path=ppt/slideLayouts/slideLayout21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3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13326" indent="0">
              <a:buNone/>
              <a:defRPr sz="2300" b="1"/>
            </a:lvl2pPr>
            <a:lvl3pPr marL="1026656" indent="0">
              <a:buNone/>
              <a:defRPr sz="2000" b="1"/>
            </a:lvl3pPr>
            <a:lvl4pPr marL="1540016" indent="0">
              <a:buNone/>
              <a:defRPr sz="1800" b="1"/>
            </a:lvl4pPr>
            <a:lvl5pPr marL="2053344" indent="0">
              <a:buNone/>
              <a:defRPr sz="1800" b="1"/>
            </a:lvl5pPr>
            <a:lvl6pPr marL="2566693" indent="0">
              <a:buNone/>
              <a:defRPr sz="1800" b="1"/>
            </a:lvl6pPr>
            <a:lvl7pPr marL="3080024" indent="0">
              <a:buNone/>
              <a:defRPr sz="1800" b="1"/>
            </a:lvl7pPr>
            <a:lvl8pPr marL="3593368" indent="0">
              <a:buNone/>
              <a:defRPr sz="1800" b="1"/>
            </a:lvl8pPr>
            <a:lvl9pPr marL="4106703" indent="0">
              <a:buNone/>
              <a:defRPr sz="1800" b="1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700"/>
            </a:lvl1pPr>
            <a:lvl2pPr>
              <a:defRPr sz="23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5032119" y="1535113"/>
            <a:ext cx="4378590" cy="639763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13326" indent="0">
              <a:buNone/>
              <a:defRPr sz="2300" b="1"/>
            </a:lvl2pPr>
            <a:lvl3pPr marL="1026656" indent="0">
              <a:buNone/>
              <a:defRPr sz="2000" b="1"/>
            </a:lvl3pPr>
            <a:lvl4pPr marL="1540016" indent="0">
              <a:buNone/>
              <a:defRPr sz="1800" b="1"/>
            </a:lvl4pPr>
            <a:lvl5pPr marL="2053344" indent="0">
              <a:buNone/>
              <a:defRPr sz="1800" b="1"/>
            </a:lvl5pPr>
            <a:lvl6pPr marL="2566693" indent="0">
              <a:buNone/>
              <a:defRPr sz="1800" b="1"/>
            </a:lvl6pPr>
            <a:lvl7pPr marL="3080024" indent="0">
              <a:buNone/>
              <a:defRPr sz="1800" b="1"/>
            </a:lvl7pPr>
            <a:lvl8pPr marL="3593368" indent="0">
              <a:buNone/>
              <a:defRPr sz="1800" b="1"/>
            </a:lvl8pPr>
            <a:lvl9pPr marL="4106703" indent="0">
              <a:buNone/>
              <a:defRPr sz="1800" b="1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5032119" y="2174875"/>
            <a:ext cx="4378590" cy="3951288"/>
          </a:xfrm>
        </p:spPr>
        <p:txBody>
          <a:bodyPr/>
          <a:lstStyle>
            <a:lvl1pPr>
              <a:defRPr sz="2700"/>
            </a:lvl1pPr>
            <a:lvl2pPr>
              <a:defRPr sz="23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6066F2-1140-4EE7-8BEE-7FA8208B5292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20/12/2022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F2FC76-FBAB-4B0D-B087-871E99EA806A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5634486"/>
      </p:ext>
    </p:extLst>
  </p:cSld>
  <p:clrMapOvr>
    <a:masterClrMapping/>
  </p:clrMapOvr>
</p:sldLayout>
</file>

<file path=ppt/slideLayouts/slideLayout2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6066F2-1140-4EE7-8BEE-7FA8208B5292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20/12/2022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F2FC76-FBAB-4B0D-B087-871E99EA806A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7947597"/>
      </p:ext>
    </p:extLst>
  </p:cSld>
  <p:clrMapOvr>
    <a:masterClrMapping/>
  </p:clrMapOvr>
</p:sldLayout>
</file>

<file path=ppt/slideLayouts/slideLayout2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6066F2-1140-4EE7-8BEE-7FA8208B5292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20/12/2022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F2FC76-FBAB-4B0D-B087-871E99EA806A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9719705"/>
      </p:ext>
    </p:extLst>
  </p:cSld>
  <p:clrMapOvr>
    <a:masterClrMapping/>
  </p:clrMapOvr>
</p:sldLayout>
</file>

<file path=ppt/slideLayouts/slideLayout21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95321" y="273054"/>
            <a:ext cx="3259006" cy="1162051"/>
          </a:xfrm>
        </p:spPr>
        <p:txBody>
          <a:bodyPr anchor="b"/>
          <a:lstStyle>
            <a:lvl1pPr algn="l">
              <a:defRPr sz="2300" b="1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3872972" y="273055"/>
            <a:ext cx="5537729" cy="5853113"/>
          </a:xfrm>
        </p:spPr>
        <p:txBody>
          <a:bodyPr/>
          <a:lstStyle>
            <a:lvl1pPr>
              <a:defRPr sz="3600"/>
            </a:lvl1pPr>
            <a:lvl2pPr>
              <a:defRPr sz="3200"/>
            </a:lvl2pPr>
            <a:lvl3pPr>
              <a:defRPr sz="2700"/>
            </a:lvl3pPr>
            <a:lvl4pPr>
              <a:defRPr sz="2300"/>
            </a:lvl4pPr>
            <a:lvl5pPr>
              <a:defRPr sz="2300"/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495321" y="1435104"/>
            <a:ext cx="3259006" cy="4691063"/>
          </a:xfrm>
        </p:spPr>
        <p:txBody>
          <a:bodyPr/>
          <a:lstStyle>
            <a:lvl1pPr marL="0" indent="0">
              <a:buNone/>
              <a:defRPr sz="1600"/>
            </a:lvl1pPr>
            <a:lvl2pPr marL="513326" indent="0">
              <a:buNone/>
              <a:defRPr sz="1400"/>
            </a:lvl2pPr>
            <a:lvl3pPr marL="1026656" indent="0">
              <a:buNone/>
              <a:defRPr sz="1100"/>
            </a:lvl3pPr>
            <a:lvl4pPr marL="1540016" indent="0">
              <a:buNone/>
              <a:defRPr sz="1000"/>
            </a:lvl4pPr>
            <a:lvl5pPr marL="2053344" indent="0">
              <a:buNone/>
              <a:defRPr sz="1000"/>
            </a:lvl5pPr>
            <a:lvl6pPr marL="2566693" indent="0">
              <a:buNone/>
              <a:defRPr sz="1000"/>
            </a:lvl6pPr>
            <a:lvl7pPr marL="3080024" indent="0">
              <a:buNone/>
              <a:defRPr sz="1000"/>
            </a:lvl7pPr>
            <a:lvl8pPr marL="3593368" indent="0">
              <a:buNone/>
              <a:defRPr sz="1000"/>
            </a:lvl8pPr>
            <a:lvl9pPr marL="4106703" indent="0">
              <a:buNone/>
              <a:defRPr sz="1000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6066F2-1140-4EE7-8BEE-7FA8208B5292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20/12/2022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F2FC76-FBAB-4B0D-B087-871E99EA806A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7490210"/>
      </p:ext>
    </p:extLst>
  </p:cSld>
  <p:clrMapOvr>
    <a:masterClrMapping/>
  </p:clrMapOvr>
</p:sldLayout>
</file>

<file path=ppt/slideLayouts/slideLayout21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300" b="1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/>
          <a:lstStyle>
            <a:lvl1pPr marL="0" indent="0">
              <a:buNone/>
              <a:defRPr sz="3600"/>
            </a:lvl1pPr>
            <a:lvl2pPr marL="513326" indent="0">
              <a:buNone/>
              <a:defRPr sz="3200"/>
            </a:lvl2pPr>
            <a:lvl3pPr marL="1026656" indent="0">
              <a:buNone/>
              <a:defRPr sz="2700"/>
            </a:lvl3pPr>
            <a:lvl4pPr marL="1540016" indent="0">
              <a:buNone/>
              <a:defRPr sz="2300"/>
            </a:lvl4pPr>
            <a:lvl5pPr marL="2053344" indent="0">
              <a:buNone/>
              <a:defRPr sz="2300"/>
            </a:lvl5pPr>
            <a:lvl6pPr marL="2566693" indent="0">
              <a:buNone/>
              <a:defRPr sz="2300"/>
            </a:lvl6pPr>
            <a:lvl7pPr marL="3080024" indent="0">
              <a:buNone/>
              <a:defRPr sz="2300"/>
            </a:lvl7pPr>
            <a:lvl8pPr marL="3593368" indent="0">
              <a:buNone/>
              <a:defRPr sz="2300"/>
            </a:lvl8pPr>
            <a:lvl9pPr marL="4106703" indent="0">
              <a:buNone/>
              <a:defRPr sz="2300"/>
            </a:lvl9pPr>
          </a:lstStyle>
          <a:p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600"/>
            </a:lvl1pPr>
            <a:lvl2pPr marL="513326" indent="0">
              <a:buNone/>
              <a:defRPr sz="1400"/>
            </a:lvl2pPr>
            <a:lvl3pPr marL="1026656" indent="0">
              <a:buNone/>
              <a:defRPr sz="1100"/>
            </a:lvl3pPr>
            <a:lvl4pPr marL="1540016" indent="0">
              <a:buNone/>
              <a:defRPr sz="1000"/>
            </a:lvl4pPr>
            <a:lvl5pPr marL="2053344" indent="0">
              <a:buNone/>
              <a:defRPr sz="1000"/>
            </a:lvl5pPr>
            <a:lvl6pPr marL="2566693" indent="0">
              <a:buNone/>
              <a:defRPr sz="1000"/>
            </a:lvl6pPr>
            <a:lvl7pPr marL="3080024" indent="0">
              <a:buNone/>
              <a:defRPr sz="1000"/>
            </a:lvl7pPr>
            <a:lvl8pPr marL="3593368" indent="0">
              <a:buNone/>
              <a:defRPr sz="1000"/>
            </a:lvl8pPr>
            <a:lvl9pPr marL="4106703" indent="0">
              <a:buNone/>
              <a:defRPr sz="1000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6066F2-1140-4EE7-8BEE-7FA8208B5292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20/12/2022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F2FC76-FBAB-4B0D-B087-871E99EA806A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793445"/>
      </p:ext>
    </p:extLst>
  </p:cSld>
  <p:clrMapOvr>
    <a:masterClrMapping/>
  </p:clrMapOvr>
</p:sldLayout>
</file>

<file path=ppt/slideLayouts/slideLayout2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6066F2-1140-4EE7-8BEE-7FA8208B5292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20/12/2022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F2FC76-FBAB-4B0D-B087-871E99EA806A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7407791"/>
      </p:ext>
    </p:extLst>
  </p:cSld>
  <p:clrMapOvr>
    <a:masterClrMapping/>
  </p:clrMapOvr>
</p:sldLayout>
</file>

<file path=ppt/slideLayouts/slideLayout2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7181850" y="274720"/>
            <a:ext cx="2228850" cy="5851525"/>
          </a:xfrm>
        </p:spPr>
        <p:txBody>
          <a:bodyPr vert="eaVert"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495300" y="274720"/>
            <a:ext cx="6521450" cy="5851525"/>
          </a:xfrm>
        </p:spPr>
        <p:txBody>
          <a:bodyPr vert="eaVert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6066F2-1140-4EE7-8BEE-7FA8208B5292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20/12/2022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F2FC76-FBAB-4B0D-B087-871E99EA806A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3206262"/>
      </p:ext>
    </p:extLst>
  </p:cSld>
  <p:clrMapOvr>
    <a:masterClrMapping/>
  </p:clrMapOvr>
</p:sldLayout>
</file>

<file path=ppt/slideLayouts/slideLayout2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742950" y="2130498"/>
            <a:ext cx="8420100" cy="1470025"/>
          </a:xfrm>
        </p:spPr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5137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2752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54130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05506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5688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08261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59638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1101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BR" smtClean="0"/>
              <a:t>Clique para editar o estilo do subtítulo mestre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6066F2-1140-4EE7-8BEE-7FA8208B5292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20/12/2022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F2FC76-FBAB-4B0D-B087-871E99EA806A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186215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six columns">
  <p:cSld name="Title and six columns">
    <p:spTree>
      <p:nvGrpSpPr>
        <p:cNvPr id="1" name="Shape 2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" name="Google Shape;209;p24"/>
          <p:cNvSpPr txBox="1">
            <a:spLocks noGrp="1"/>
          </p:cNvSpPr>
          <p:nvPr>
            <p:ph type="subTitle" idx="1"/>
          </p:nvPr>
        </p:nvSpPr>
        <p:spPr>
          <a:xfrm>
            <a:off x="1010425" y="2745491"/>
            <a:ext cx="2452125" cy="89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2161" tIns="102161" rIns="102161" bIns="0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Josefin Sans"/>
              <a:buNone/>
              <a:defRPr sz="1600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9pPr>
          </a:lstStyle>
          <a:p>
            <a:endParaRPr/>
          </a:p>
        </p:txBody>
      </p:sp>
      <p:sp>
        <p:nvSpPr>
          <p:cNvPr id="210" name="Google Shape;210;p24"/>
          <p:cNvSpPr txBox="1">
            <a:spLocks noGrp="1"/>
          </p:cNvSpPr>
          <p:nvPr>
            <p:ph type="subTitle" idx="2"/>
          </p:nvPr>
        </p:nvSpPr>
        <p:spPr>
          <a:xfrm>
            <a:off x="3726944" y="2745491"/>
            <a:ext cx="2452125" cy="89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2161" tIns="102161" rIns="102161" bIns="0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Josefin Sans"/>
              <a:buNone/>
              <a:defRPr sz="1600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9pPr>
          </a:lstStyle>
          <a:p>
            <a:endParaRPr/>
          </a:p>
        </p:txBody>
      </p:sp>
      <p:sp>
        <p:nvSpPr>
          <p:cNvPr id="211" name="Google Shape;211;p24"/>
          <p:cNvSpPr txBox="1">
            <a:spLocks noGrp="1"/>
          </p:cNvSpPr>
          <p:nvPr>
            <p:ph type="subTitle" idx="3"/>
          </p:nvPr>
        </p:nvSpPr>
        <p:spPr>
          <a:xfrm>
            <a:off x="1010425" y="2223977"/>
            <a:ext cx="2452125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2161" tIns="102161" rIns="102161" bIns="102161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20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20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20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20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20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20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20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20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20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9pPr>
          </a:lstStyle>
          <a:p>
            <a:endParaRPr/>
          </a:p>
        </p:txBody>
      </p:sp>
      <p:sp>
        <p:nvSpPr>
          <p:cNvPr id="212" name="Google Shape;212;p24"/>
          <p:cNvSpPr txBox="1">
            <a:spLocks noGrp="1"/>
          </p:cNvSpPr>
          <p:nvPr>
            <p:ph type="subTitle" idx="4"/>
          </p:nvPr>
        </p:nvSpPr>
        <p:spPr>
          <a:xfrm>
            <a:off x="3726944" y="2223977"/>
            <a:ext cx="2452125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2161" tIns="102161" rIns="102161" bIns="102161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20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20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20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20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20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20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20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20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20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9pPr>
          </a:lstStyle>
          <a:p>
            <a:endParaRPr/>
          </a:p>
        </p:txBody>
      </p:sp>
      <p:sp>
        <p:nvSpPr>
          <p:cNvPr id="213" name="Google Shape;213;p24"/>
          <p:cNvSpPr txBox="1">
            <a:spLocks noGrp="1"/>
          </p:cNvSpPr>
          <p:nvPr>
            <p:ph type="title"/>
          </p:nvPr>
        </p:nvSpPr>
        <p:spPr>
          <a:xfrm>
            <a:off x="158952" y="6385521"/>
            <a:ext cx="3279575" cy="305600"/>
          </a:xfrm>
          <a:prstGeom prst="rect">
            <a:avLst/>
          </a:prstGeom>
        </p:spPr>
        <p:txBody>
          <a:bodyPr spcFirstLastPara="1" wrap="square" lIns="102161" tIns="0" rIns="102161" bIns="0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800"/>
              <a:buFont typeface="Josefin Sans"/>
              <a:buNone/>
              <a:defRPr sz="900" b="1"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9pPr>
          </a:lstStyle>
          <a:p>
            <a:endParaRPr/>
          </a:p>
        </p:txBody>
      </p:sp>
      <p:sp>
        <p:nvSpPr>
          <p:cNvPr id="214" name="Google Shape;214;p24"/>
          <p:cNvSpPr txBox="1">
            <a:spLocks noGrp="1"/>
          </p:cNvSpPr>
          <p:nvPr>
            <p:ph type="title" idx="5" hasCustomPrompt="1"/>
          </p:nvPr>
        </p:nvSpPr>
        <p:spPr>
          <a:xfrm>
            <a:off x="158952" y="6293135"/>
            <a:ext cx="1829750" cy="214000"/>
          </a:xfrm>
          <a:prstGeom prst="rect">
            <a:avLst/>
          </a:prstGeom>
        </p:spPr>
        <p:txBody>
          <a:bodyPr spcFirstLastPara="1" wrap="square" lIns="102161" tIns="0" rIns="102161" bIns="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900"/>
              <a:buFont typeface="Josefin Sans"/>
              <a:buNone/>
              <a:defRPr sz="2100" b="1">
                <a:solidFill>
                  <a:schemeClr val="accent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5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5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5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5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5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5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5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5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9pPr>
          </a:lstStyle>
          <a:p>
            <a:r>
              <a:t>xx%</a:t>
            </a:r>
          </a:p>
        </p:txBody>
      </p:sp>
      <p:cxnSp>
        <p:nvCxnSpPr>
          <p:cNvPr id="215" name="Google Shape;215;p24"/>
          <p:cNvCxnSpPr/>
          <p:nvPr/>
        </p:nvCxnSpPr>
        <p:spPr>
          <a:xfrm rot="10800000">
            <a:off x="261307" y="6145297"/>
            <a:ext cx="13104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16" name="Google Shape;216;p24"/>
          <p:cNvSpPr txBox="1">
            <a:spLocks noGrp="1"/>
          </p:cNvSpPr>
          <p:nvPr>
            <p:ph type="subTitle" idx="6"/>
          </p:nvPr>
        </p:nvSpPr>
        <p:spPr>
          <a:xfrm>
            <a:off x="1010425" y="4855414"/>
            <a:ext cx="2452125" cy="90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2161" tIns="102161" rIns="102161" bIns="0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Josefin Sans"/>
              <a:buNone/>
              <a:defRPr sz="1600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9pPr>
          </a:lstStyle>
          <a:p>
            <a:endParaRPr/>
          </a:p>
        </p:txBody>
      </p:sp>
      <p:sp>
        <p:nvSpPr>
          <p:cNvPr id="217" name="Google Shape;217;p24"/>
          <p:cNvSpPr txBox="1">
            <a:spLocks noGrp="1"/>
          </p:cNvSpPr>
          <p:nvPr>
            <p:ph type="subTitle" idx="7"/>
          </p:nvPr>
        </p:nvSpPr>
        <p:spPr>
          <a:xfrm>
            <a:off x="3726944" y="4852416"/>
            <a:ext cx="2452125" cy="90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2161" tIns="102161" rIns="102161" bIns="0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Josefin Sans"/>
              <a:buNone/>
              <a:defRPr sz="1600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9pPr>
          </a:lstStyle>
          <a:p>
            <a:endParaRPr/>
          </a:p>
        </p:txBody>
      </p:sp>
      <p:sp>
        <p:nvSpPr>
          <p:cNvPr id="218" name="Google Shape;218;p24"/>
          <p:cNvSpPr txBox="1">
            <a:spLocks noGrp="1"/>
          </p:cNvSpPr>
          <p:nvPr>
            <p:ph type="subTitle" idx="8"/>
          </p:nvPr>
        </p:nvSpPr>
        <p:spPr>
          <a:xfrm>
            <a:off x="1010425" y="4333583"/>
            <a:ext cx="2452125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2161" tIns="102161" rIns="102161" bIns="102161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20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20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20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20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20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20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20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20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20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9pPr>
          </a:lstStyle>
          <a:p>
            <a:endParaRPr/>
          </a:p>
        </p:txBody>
      </p:sp>
      <p:sp>
        <p:nvSpPr>
          <p:cNvPr id="219" name="Google Shape;219;p24"/>
          <p:cNvSpPr txBox="1">
            <a:spLocks noGrp="1"/>
          </p:cNvSpPr>
          <p:nvPr>
            <p:ph type="subTitle" idx="9"/>
          </p:nvPr>
        </p:nvSpPr>
        <p:spPr>
          <a:xfrm>
            <a:off x="3726944" y="4328160"/>
            <a:ext cx="2452125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2161" tIns="102161" rIns="102161" bIns="102161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20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20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20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20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20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20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20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20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20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9pPr>
          </a:lstStyle>
          <a:p>
            <a:endParaRPr/>
          </a:p>
        </p:txBody>
      </p:sp>
      <p:sp>
        <p:nvSpPr>
          <p:cNvPr id="220" name="Google Shape;220;p24"/>
          <p:cNvSpPr txBox="1">
            <a:spLocks noGrp="1"/>
          </p:cNvSpPr>
          <p:nvPr>
            <p:ph type="subTitle" idx="13"/>
          </p:nvPr>
        </p:nvSpPr>
        <p:spPr>
          <a:xfrm>
            <a:off x="6443450" y="2745491"/>
            <a:ext cx="2452125" cy="89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2161" tIns="102161" rIns="102161" bIns="0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Josefin Sans"/>
              <a:buNone/>
              <a:defRPr sz="1600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9pPr>
          </a:lstStyle>
          <a:p>
            <a:endParaRPr/>
          </a:p>
        </p:txBody>
      </p:sp>
      <p:sp>
        <p:nvSpPr>
          <p:cNvPr id="221" name="Google Shape;221;p24"/>
          <p:cNvSpPr txBox="1">
            <a:spLocks noGrp="1"/>
          </p:cNvSpPr>
          <p:nvPr>
            <p:ph type="subTitle" idx="14"/>
          </p:nvPr>
        </p:nvSpPr>
        <p:spPr>
          <a:xfrm>
            <a:off x="6443450" y="2223977"/>
            <a:ext cx="2452125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2161" tIns="102161" rIns="102161" bIns="102161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20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20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20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20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20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20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20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20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20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9pPr>
          </a:lstStyle>
          <a:p>
            <a:endParaRPr/>
          </a:p>
        </p:txBody>
      </p:sp>
      <p:sp>
        <p:nvSpPr>
          <p:cNvPr id="222" name="Google Shape;222;p24"/>
          <p:cNvSpPr txBox="1">
            <a:spLocks noGrp="1"/>
          </p:cNvSpPr>
          <p:nvPr>
            <p:ph type="subTitle" idx="15"/>
          </p:nvPr>
        </p:nvSpPr>
        <p:spPr>
          <a:xfrm>
            <a:off x="6443450" y="4852416"/>
            <a:ext cx="2452125" cy="90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2161" tIns="102161" rIns="102161" bIns="0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Josefin Sans"/>
              <a:buNone/>
              <a:defRPr sz="1600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9pPr>
          </a:lstStyle>
          <a:p>
            <a:endParaRPr/>
          </a:p>
        </p:txBody>
      </p:sp>
      <p:sp>
        <p:nvSpPr>
          <p:cNvPr id="223" name="Google Shape;223;p24"/>
          <p:cNvSpPr txBox="1">
            <a:spLocks noGrp="1"/>
          </p:cNvSpPr>
          <p:nvPr>
            <p:ph type="subTitle" idx="16"/>
          </p:nvPr>
        </p:nvSpPr>
        <p:spPr>
          <a:xfrm>
            <a:off x="6443450" y="4328160"/>
            <a:ext cx="2452125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2161" tIns="102161" rIns="102161" bIns="102161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20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20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20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20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20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20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20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20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20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9pPr>
          </a:lstStyle>
          <a:p>
            <a:endParaRPr/>
          </a:p>
        </p:txBody>
      </p:sp>
      <p:sp>
        <p:nvSpPr>
          <p:cNvPr id="224" name="Google Shape;224;p24"/>
          <p:cNvSpPr txBox="1">
            <a:spLocks noGrp="1"/>
          </p:cNvSpPr>
          <p:nvPr>
            <p:ph type="title" idx="17"/>
          </p:nvPr>
        </p:nvSpPr>
        <p:spPr>
          <a:xfrm>
            <a:off x="1593475" y="635381"/>
            <a:ext cx="6719050" cy="763600"/>
          </a:xfrm>
          <a:prstGeom prst="rect">
            <a:avLst/>
          </a:prstGeom>
        </p:spPr>
        <p:txBody>
          <a:bodyPr spcFirstLastPara="1" wrap="square" lIns="102161" tIns="102161" rIns="102161" bIns="102161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Font typeface="Josefin Sans"/>
              <a:buNone/>
              <a:defRPr b="1"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cxnSp>
        <p:nvCxnSpPr>
          <p:cNvPr id="225" name="Google Shape;225;p24"/>
          <p:cNvCxnSpPr/>
          <p:nvPr/>
        </p:nvCxnSpPr>
        <p:spPr>
          <a:xfrm>
            <a:off x="7021192" y="6146600"/>
            <a:ext cx="27560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26" name="Google Shape;226;p24"/>
          <p:cNvSpPr txBox="1"/>
          <p:nvPr/>
        </p:nvSpPr>
        <p:spPr>
          <a:xfrm>
            <a:off x="9143225" y="6146603"/>
            <a:ext cx="634075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2161" tIns="102161" rIns="102161" bIns="102161" anchor="t" anchorCtr="0">
            <a:noAutofit/>
          </a:bodyPr>
          <a:lstStyle/>
          <a:p>
            <a:pPr algn="r" defTabSz="1021790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200" b="1" kern="0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rPr>
              <a:pPr algn="r" defTabSz="1021790">
                <a:buClr>
                  <a:srgbClr val="000000"/>
                </a:buClr>
                <a:buFont typeface="Arial"/>
                <a:buNone/>
              </a:pPr>
              <a:t>‹nº›</a:t>
            </a:fld>
            <a:endParaRPr sz="1200" b="1" kern="0">
              <a:solidFill>
                <a:srgbClr val="FD0000"/>
              </a:solidFill>
              <a:latin typeface="Josefin Sans"/>
              <a:ea typeface="Josefin Sans"/>
              <a:cs typeface="Josefin Sans"/>
              <a:sym typeface="Josefin Sans"/>
            </a:endParaRPr>
          </a:p>
        </p:txBody>
      </p:sp>
    </p:spTree>
    <p:extLst>
      <p:ext uri="{BB962C8B-B14F-4D97-AF65-F5344CB8AC3E}">
        <p14:creationId xmlns:p14="http://schemas.microsoft.com/office/powerpoint/2010/main" val="3398996963"/>
      </p:ext>
    </p:extLst>
  </p:cSld>
  <p:clrMapOvr>
    <a:masterClrMapping/>
  </p:clrMapOvr>
</p:sldLayout>
</file>

<file path=ppt/slideLayouts/slideLayout22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6066F2-1140-4EE7-8BEE-7FA8208B5292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20/12/2022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F2FC76-FBAB-4B0D-B087-871E99EA806A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1627015"/>
      </p:ext>
    </p:extLst>
  </p:cSld>
  <p:clrMapOvr>
    <a:masterClrMapping/>
  </p:clrMapOvr>
</p:sldLayout>
</file>

<file path=ppt/slideLayouts/slideLayout22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82506" y="4406909"/>
            <a:ext cx="8420100" cy="1362076"/>
          </a:xfrm>
        </p:spPr>
        <p:txBody>
          <a:bodyPr anchor="t"/>
          <a:lstStyle>
            <a:lvl1pPr algn="l">
              <a:defRPr sz="4500" b="1" cap="all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1pPr>
            <a:lvl2pPr marL="51376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1027525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54130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205506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56884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308261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5963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411015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6066F2-1140-4EE7-8BEE-7FA8208B5292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20/12/2022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F2FC76-FBAB-4B0D-B087-871E99EA806A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1877018"/>
      </p:ext>
    </p:extLst>
  </p:cSld>
  <p:clrMapOvr>
    <a:masterClrMapping/>
  </p:clrMapOvr>
</p:sldLayout>
</file>

<file path=ppt/slideLayouts/slideLayout22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495300" y="1600200"/>
            <a:ext cx="4375150" cy="4525963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3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5035550" y="1600200"/>
            <a:ext cx="4375150" cy="4525963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3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6066F2-1140-4EE7-8BEE-7FA8208B5292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20/12/2022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F2FC76-FBAB-4B0D-B087-871E99EA806A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1402310"/>
      </p:ext>
    </p:extLst>
  </p:cSld>
  <p:clrMapOvr>
    <a:masterClrMapping/>
  </p:clrMapOvr>
</p:sldLayout>
</file>

<file path=ppt/slideLayouts/slideLayout22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3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13761" indent="0">
              <a:buNone/>
              <a:defRPr sz="2300" b="1"/>
            </a:lvl2pPr>
            <a:lvl3pPr marL="1027525" indent="0">
              <a:buNone/>
              <a:defRPr sz="2000" b="1"/>
            </a:lvl3pPr>
            <a:lvl4pPr marL="1541306" indent="0">
              <a:buNone/>
              <a:defRPr sz="1800" b="1"/>
            </a:lvl4pPr>
            <a:lvl5pPr marL="2055069" indent="0">
              <a:buNone/>
              <a:defRPr sz="1800" b="1"/>
            </a:lvl5pPr>
            <a:lvl6pPr marL="2568849" indent="0">
              <a:buNone/>
              <a:defRPr sz="1800" b="1"/>
            </a:lvl6pPr>
            <a:lvl7pPr marL="3082611" indent="0">
              <a:buNone/>
              <a:defRPr sz="1800" b="1"/>
            </a:lvl7pPr>
            <a:lvl8pPr marL="3596386" indent="0">
              <a:buNone/>
              <a:defRPr sz="1800" b="1"/>
            </a:lvl8pPr>
            <a:lvl9pPr marL="4110153" indent="0">
              <a:buNone/>
              <a:defRPr sz="1800" b="1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700"/>
            </a:lvl1pPr>
            <a:lvl2pPr>
              <a:defRPr sz="23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5032119" y="1535113"/>
            <a:ext cx="4378590" cy="639763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13761" indent="0">
              <a:buNone/>
              <a:defRPr sz="2300" b="1"/>
            </a:lvl2pPr>
            <a:lvl3pPr marL="1027525" indent="0">
              <a:buNone/>
              <a:defRPr sz="2000" b="1"/>
            </a:lvl3pPr>
            <a:lvl4pPr marL="1541306" indent="0">
              <a:buNone/>
              <a:defRPr sz="1800" b="1"/>
            </a:lvl4pPr>
            <a:lvl5pPr marL="2055069" indent="0">
              <a:buNone/>
              <a:defRPr sz="1800" b="1"/>
            </a:lvl5pPr>
            <a:lvl6pPr marL="2568849" indent="0">
              <a:buNone/>
              <a:defRPr sz="1800" b="1"/>
            </a:lvl6pPr>
            <a:lvl7pPr marL="3082611" indent="0">
              <a:buNone/>
              <a:defRPr sz="1800" b="1"/>
            </a:lvl7pPr>
            <a:lvl8pPr marL="3596386" indent="0">
              <a:buNone/>
              <a:defRPr sz="1800" b="1"/>
            </a:lvl8pPr>
            <a:lvl9pPr marL="4110153" indent="0">
              <a:buNone/>
              <a:defRPr sz="1800" b="1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5032119" y="2174875"/>
            <a:ext cx="4378590" cy="3951288"/>
          </a:xfrm>
        </p:spPr>
        <p:txBody>
          <a:bodyPr/>
          <a:lstStyle>
            <a:lvl1pPr>
              <a:defRPr sz="2700"/>
            </a:lvl1pPr>
            <a:lvl2pPr>
              <a:defRPr sz="23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6066F2-1140-4EE7-8BEE-7FA8208B5292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20/12/2022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F2FC76-FBAB-4B0D-B087-871E99EA806A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7156788"/>
      </p:ext>
    </p:extLst>
  </p:cSld>
  <p:clrMapOvr>
    <a:masterClrMapping/>
  </p:clrMapOvr>
</p:sldLayout>
</file>

<file path=ppt/slideLayouts/slideLayout2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6066F2-1140-4EE7-8BEE-7FA8208B5292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20/12/2022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F2FC76-FBAB-4B0D-B087-871E99EA806A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4946357"/>
      </p:ext>
    </p:extLst>
  </p:cSld>
  <p:clrMapOvr>
    <a:masterClrMapping/>
  </p:clrMapOvr>
</p:sldLayout>
</file>

<file path=ppt/slideLayouts/slideLayout22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6066F2-1140-4EE7-8BEE-7FA8208B5292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20/12/2022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F2FC76-FBAB-4B0D-B087-871E99EA806A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3176951"/>
      </p:ext>
    </p:extLst>
  </p:cSld>
  <p:clrMapOvr>
    <a:masterClrMapping/>
  </p:clrMapOvr>
</p:sldLayout>
</file>

<file path=ppt/slideLayouts/slideLayout22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95321" y="273054"/>
            <a:ext cx="3259006" cy="1162051"/>
          </a:xfrm>
        </p:spPr>
        <p:txBody>
          <a:bodyPr anchor="b"/>
          <a:lstStyle>
            <a:lvl1pPr algn="l">
              <a:defRPr sz="2300" b="1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3872972" y="273055"/>
            <a:ext cx="5537729" cy="5853113"/>
          </a:xfrm>
        </p:spPr>
        <p:txBody>
          <a:bodyPr/>
          <a:lstStyle>
            <a:lvl1pPr>
              <a:defRPr sz="3600"/>
            </a:lvl1pPr>
            <a:lvl2pPr>
              <a:defRPr sz="3200"/>
            </a:lvl2pPr>
            <a:lvl3pPr>
              <a:defRPr sz="2700"/>
            </a:lvl3pPr>
            <a:lvl4pPr>
              <a:defRPr sz="2300"/>
            </a:lvl4pPr>
            <a:lvl5pPr>
              <a:defRPr sz="2300"/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495321" y="1435104"/>
            <a:ext cx="3259006" cy="4691063"/>
          </a:xfrm>
        </p:spPr>
        <p:txBody>
          <a:bodyPr/>
          <a:lstStyle>
            <a:lvl1pPr marL="0" indent="0">
              <a:buNone/>
              <a:defRPr sz="1600"/>
            </a:lvl1pPr>
            <a:lvl2pPr marL="513761" indent="0">
              <a:buNone/>
              <a:defRPr sz="1400"/>
            </a:lvl2pPr>
            <a:lvl3pPr marL="1027525" indent="0">
              <a:buNone/>
              <a:defRPr sz="1100"/>
            </a:lvl3pPr>
            <a:lvl4pPr marL="1541306" indent="0">
              <a:buNone/>
              <a:defRPr sz="1000"/>
            </a:lvl4pPr>
            <a:lvl5pPr marL="2055069" indent="0">
              <a:buNone/>
              <a:defRPr sz="1000"/>
            </a:lvl5pPr>
            <a:lvl6pPr marL="2568849" indent="0">
              <a:buNone/>
              <a:defRPr sz="1000"/>
            </a:lvl6pPr>
            <a:lvl7pPr marL="3082611" indent="0">
              <a:buNone/>
              <a:defRPr sz="1000"/>
            </a:lvl7pPr>
            <a:lvl8pPr marL="3596386" indent="0">
              <a:buNone/>
              <a:defRPr sz="1000"/>
            </a:lvl8pPr>
            <a:lvl9pPr marL="4110153" indent="0">
              <a:buNone/>
              <a:defRPr sz="1000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6066F2-1140-4EE7-8BEE-7FA8208B5292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20/12/2022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F2FC76-FBAB-4B0D-B087-871E99EA806A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3081414"/>
      </p:ext>
    </p:extLst>
  </p:cSld>
  <p:clrMapOvr>
    <a:masterClrMapping/>
  </p:clrMapOvr>
</p:sldLayout>
</file>

<file path=ppt/slideLayouts/slideLayout22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300" b="1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/>
          <a:lstStyle>
            <a:lvl1pPr marL="0" indent="0">
              <a:buNone/>
              <a:defRPr sz="3600"/>
            </a:lvl1pPr>
            <a:lvl2pPr marL="513761" indent="0">
              <a:buNone/>
              <a:defRPr sz="3200"/>
            </a:lvl2pPr>
            <a:lvl3pPr marL="1027525" indent="0">
              <a:buNone/>
              <a:defRPr sz="2700"/>
            </a:lvl3pPr>
            <a:lvl4pPr marL="1541306" indent="0">
              <a:buNone/>
              <a:defRPr sz="2300"/>
            </a:lvl4pPr>
            <a:lvl5pPr marL="2055069" indent="0">
              <a:buNone/>
              <a:defRPr sz="2300"/>
            </a:lvl5pPr>
            <a:lvl6pPr marL="2568849" indent="0">
              <a:buNone/>
              <a:defRPr sz="2300"/>
            </a:lvl6pPr>
            <a:lvl7pPr marL="3082611" indent="0">
              <a:buNone/>
              <a:defRPr sz="2300"/>
            </a:lvl7pPr>
            <a:lvl8pPr marL="3596386" indent="0">
              <a:buNone/>
              <a:defRPr sz="2300"/>
            </a:lvl8pPr>
            <a:lvl9pPr marL="4110153" indent="0">
              <a:buNone/>
              <a:defRPr sz="2300"/>
            </a:lvl9pPr>
          </a:lstStyle>
          <a:p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600"/>
            </a:lvl1pPr>
            <a:lvl2pPr marL="513761" indent="0">
              <a:buNone/>
              <a:defRPr sz="1400"/>
            </a:lvl2pPr>
            <a:lvl3pPr marL="1027525" indent="0">
              <a:buNone/>
              <a:defRPr sz="1100"/>
            </a:lvl3pPr>
            <a:lvl4pPr marL="1541306" indent="0">
              <a:buNone/>
              <a:defRPr sz="1000"/>
            </a:lvl4pPr>
            <a:lvl5pPr marL="2055069" indent="0">
              <a:buNone/>
              <a:defRPr sz="1000"/>
            </a:lvl5pPr>
            <a:lvl6pPr marL="2568849" indent="0">
              <a:buNone/>
              <a:defRPr sz="1000"/>
            </a:lvl6pPr>
            <a:lvl7pPr marL="3082611" indent="0">
              <a:buNone/>
              <a:defRPr sz="1000"/>
            </a:lvl7pPr>
            <a:lvl8pPr marL="3596386" indent="0">
              <a:buNone/>
              <a:defRPr sz="1000"/>
            </a:lvl8pPr>
            <a:lvl9pPr marL="4110153" indent="0">
              <a:buNone/>
              <a:defRPr sz="1000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6066F2-1140-4EE7-8BEE-7FA8208B5292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20/12/2022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F2FC76-FBAB-4B0D-B087-871E99EA806A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6324028"/>
      </p:ext>
    </p:extLst>
  </p:cSld>
  <p:clrMapOvr>
    <a:masterClrMapping/>
  </p:clrMapOvr>
</p:sldLayout>
</file>

<file path=ppt/slideLayouts/slideLayout22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6066F2-1140-4EE7-8BEE-7FA8208B5292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20/12/2022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F2FC76-FBAB-4B0D-B087-871E99EA806A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6715753"/>
      </p:ext>
    </p:extLst>
  </p:cSld>
  <p:clrMapOvr>
    <a:masterClrMapping/>
  </p:clrMapOvr>
</p:sldLayout>
</file>

<file path=ppt/slideLayouts/slideLayout22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7181850" y="274707"/>
            <a:ext cx="2228850" cy="5851525"/>
          </a:xfrm>
        </p:spPr>
        <p:txBody>
          <a:bodyPr vert="eaVert"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495300" y="274707"/>
            <a:ext cx="6521450" cy="5851525"/>
          </a:xfrm>
        </p:spPr>
        <p:txBody>
          <a:bodyPr vert="eaVert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6066F2-1140-4EE7-8BEE-7FA8208B5292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20/12/2022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F2FC76-FBAB-4B0D-B087-871E99EA806A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138680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1">
  <p:cSld name="Title only 1">
    <p:spTree>
      <p:nvGrpSpPr>
        <p:cNvPr id="1" name="Shape 2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" name="Google Shape;228;p25"/>
          <p:cNvSpPr txBox="1">
            <a:spLocks noGrp="1"/>
          </p:cNvSpPr>
          <p:nvPr>
            <p:ph type="title"/>
          </p:nvPr>
        </p:nvSpPr>
        <p:spPr>
          <a:xfrm>
            <a:off x="772660" y="635369"/>
            <a:ext cx="7540000" cy="763600"/>
          </a:xfrm>
          <a:prstGeom prst="rect">
            <a:avLst/>
          </a:prstGeom>
        </p:spPr>
        <p:txBody>
          <a:bodyPr spcFirstLastPara="1" wrap="square" lIns="102161" tIns="102161" rIns="102161" bIns="102161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Font typeface="Josefin Sans"/>
              <a:buNone/>
              <a:defRPr b="1"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cxnSp>
        <p:nvCxnSpPr>
          <p:cNvPr id="229" name="Google Shape;229;p25"/>
          <p:cNvCxnSpPr/>
          <p:nvPr/>
        </p:nvCxnSpPr>
        <p:spPr>
          <a:xfrm>
            <a:off x="7021192" y="6146600"/>
            <a:ext cx="27560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30" name="Google Shape;230;p25"/>
          <p:cNvSpPr txBox="1"/>
          <p:nvPr/>
        </p:nvSpPr>
        <p:spPr>
          <a:xfrm>
            <a:off x="9143225" y="6146603"/>
            <a:ext cx="634075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2161" tIns="102161" rIns="102161" bIns="102161" anchor="t" anchorCtr="0">
            <a:noAutofit/>
          </a:bodyPr>
          <a:lstStyle/>
          <a:p>
            <a:pPr algn="r" defTabSz="1021790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200" b="1" kern="0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rPr>
              <a:pPr algn="r" defTabSz="1021790">
                <a:buClr>
                  <a:srgbClr val="000000"/>
                </a:buClr>
                <a:buFont typeface="Arial"/>
                <a:buNone/>
              </a:pPr>
              <a:t>‹nº›</a:t>
            </a:fld>
            <a:endParaRPr sz="1200" b="1" kern="0">
              <a:solidFill>
                <a:srgbClr val="FD0000"/>
              </a:solidFill>
              <a:latin typeface="Josefin Sans"/>
              <a:ea typeface="Josefin Sans"/>
              <a:cs typeface="Josefin Sans"/>
              <a:sym typeface="Josefin Sans"/>
            </a:endParaRPr>
          </a:p>
        </p:txBody>
      </p:sp>
    </p:spTree>
    <p:extLst>
      <p:ext uri="{BB962C8B-B14F-4D97-AF65-F5344CB8AC3E}">
        <p14:creationId xmlns:p14="http://schemas.microsoft.com/office/powerpoint/2010/main" val="1284474026"/>
      </p:ext>
    </p:extLst>
  </p:cSld>
  <p:clrMapOvr>
    <a:masterClrMapping/>
  </p:clrMapOvr>
</p:sldLayout>
</file>

<file path=ppt/slideLayouts/slideLayout2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742950" y="2130483"/>
            <a:ext cx="8420100" cy="1470025"/>
          </a:xfrm>
        </p:spPr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5142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2846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54271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0569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57120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08543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59968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1139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BR" smtClean="0"/>
              <a:t>Clique para editar o estilo do subtítulo mestre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6066F2-1140-4EE7-8BEE-7FA8208B5292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20/12/2022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F2FC76-FBAB-4B0D-B087-871E99EA806A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5276577"/>
      </p:ext>
    </p:extLst>
  </p:cSld>
  <p:clrMapOvr>
    <a:masterClrMapping/>
  </p:clrMapOvr>
</p:sldLayout>
</file>

<file path=ppt/slideLayouts/slideLayout23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6066F2-1140-4EE7-8BEE-7FA8208B5292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20/12/2022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F2FC76-FBAB-4B0D-B087-871E99EA806A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6447316"/>
      </p:ext>
    </p:extLst>
  </p:cSld>
  <p:clrMapOvr>
    <a:masterClrMapping/>
  </p:clrMapOvr>
</p:sldLayout>
</file>

<file path=ppt/slideLayouts/slideLayout23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82506" y="4406909"/>
            <a:ext cx="8420100" cy="1362076"/>
          </a:xfrm>
        </p:spPr>
        <p:txBody>
          <a:bodyPr anchor="t"/>
          <a:lstStyle>
            <a:lvl1pPr algn="l">
              <a:defRPr sz="4500" b="1" cap="all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1pPr>
            <a:lvl2pPr marL="514235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1028469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54271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205695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57120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308543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59968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411392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6066F2-1140-4EE7-8BEE-7FA8208B5292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20/12/2022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F2FC76-FBAB-4B0D-B087-871E99EA806A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9956687"/>
      </p:ext>
    </p:extLst>
  </p:cSld>
  <p:clrMapOvr>
    <a:masterClrMapping/>
  </p:clrMapOvr>
</p:sldLayout>
</file>

<file path=ppt/slideLayouts/slideLayout23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495300" y="1600200"/>
            <a:ext cx="4375150" cy="4525963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3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5035550" y="1600200"/>
            <a:ext cx="4375150" cy="4525963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3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6066F2-1140-4EE7-8BEE-7FA8208B5292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20/12/2022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F2FC76-FBAB-4B0D-B087-871E99EA806A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6409539"/>
      </p:ext>
    </p:extLst>
  </p:cSld>
  <p:clrMapOvr>
    <a:masterClrMapping/>
  </p:clrMapOvr>
</p:sldLayout>
</file>

<file path=ppt/slideLayouts/slideLayout23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3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14235" indent="0">
              <a:buNone/>
              <a:defRPr sz="2300" b="1"/>
            </a:lvl2pPr>
            <a:lvl3pPr marL="1028469" indent="0">
              <a:buNone/>
              <a:defRPr sz="2000" b="1"/>
            </a:lvl3pPr>
            <a:lvl4pPr marL="1542719" indent="0">
              <a:buNone/>
              <a:defRPr sz="1800" b="1"/>
            </a:lvl4pPr>
            <a:lvl5pPr marL="2056953" indent="0">
              <a:buNone/>
              <a:defRPr sz="1800" b="1"/>
            </a:lvl5pPr>
            <a:lvl6pPr marL="2571204" indent="0">
              <a:buNone/>
              <a:defRPr sz="1800" b="1"/>
            </a:lvl6pPr>
            <a:lvl7pPr marL="3085437" indent="0">
              <a:buNone/>
              <a:defRPr sz="1800" b="1"/>
            </a:lvl7pPr>
            <a:lvl8pPr marL="3599681" indent="0">
              <a:buNone/>
              <a:defRPr sz="1800" b="1"/>
            </a:lvl8pPr>
            <a:lvl9pPr marL="4113922" indent="0">
              <a:buNone/>
              <a:defRPr sz="1800" b="1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700"/>
            </a:lvl1pPr>
            <a:lvl2pPr>
              <a:defRPr sz="23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5032119" y="1535113"/>
            <a:ext cx="4378590" cy="639763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14235" indent="0">
              <a:buNone/>
              <a:defRPr sz="2300" b="1"/>
            </a:lvl2pPr>
            <a:lvl3pPr marL="1028469" indent="0">
              <a:buNone/>
              <a:defRPr sz="2000" b="1"/>
            </a:lvl3pPr>
            <a:lvl4pPr marL="1542719" indent="0">
              <a:buNone/>
              <a:defRPr sz="1800" b="1"/>
            </a:lvl4pPr>
            <a:lvl5pPr marL="2056953" indent="0">
              <a:buNone/>
              <a:defRPr sz="1800" b="1"/>
            </a:lvl5pPr>
            <a:lvl6pPr marL="2571204" indent="0">
              <a:buNone/>
              <a:defRPr sz="1800" b="1"/>
            </a:lvl6pPr>
            <a:lvl7pPr marL="3085437" indent="0">
              <a:buNone/>
              <a:defRPr sz="1800" b="1"/>
            </a:lvl7pPr>
            <a:lvl8pPr marL="3599681" indent="0">
              <a:buNone/>
              <a:defRPr sz="1800" b="1"/>
            </a:lvl8pPr>
            <a:lvl9pPr marL="4113922" indent="0">
              <a:buNone/>
              <a:defRPr sz="1800" b="1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5032119" y="2174875"/>
            <a:ext cx="4378590" cy="3951288"/>
          </a:xfrm>
        </p:spPr>
        <p:txBody>
          <a:bodyPr/>
          <a:lstStyle>
            <a:lvl1pPr>
              <a:defRPr sz="2700"/>
            </a:lvl1pPr>
            <a:lvl2pPr>
              <a:defRPr sz="23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6066F2-1140-4EE7-8BEE-7FA8208B5292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20/12/2022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F2FC76-FBAB-4B0D-B087-871E99EA806A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0010593"/>
      </p:ext>
    </p:extLst>
  </p:cSld>
  <p:clrMapOvr>
    <a:masterClrMapping/>
  </p:clrMapOvr>
</p:sldLayout>
</file>

<file path=ppt/slideLayouts/slideLayout23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6066F2-1140-4EE7-8BEE-7FA8208B5292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20/12/2022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F2FC76-FBAB-4B0D-B087-871E99EA806A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099291"/>
      </p:ext>
    </p:extLst>
  </p:cSld>
  <p:clrMapOvr>
    <a:masterClrMapping/>
  </p:clrMapOvr>
</p:sldLayout>
</file>

<file path=ppt/slideLayouts/slideLayout23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6066F2-1140-4EE7-8BEE-7FA8208B5292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20/12/2022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F2FC76-FBAB-4B0D-B087-871E99EA806A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771200"/>
      </p:ext>
    </p:extLst>
  </p:cSld>
  <p:clrMapOvr>
    <a:masterClrMapping/>
  </p:clrMapOvr>
</p:sldLayout>
</file>

<file path=ppt/slideLayouts/slideLayout23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95321" y="273054"/>
            <a:ext cx="3259006" cy="1162051"/>
          </a:xfrm>
        </p:spPr>
        <p:txBody>
          <a:bodyPr anchor="b"/>
          <a:lstStyle>
            <a:lvl1pPr algn="l">
              <a:defRPr sz="2300" b="1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3872972" y="273055"/>
            <a:ext cx="5537729" cy="5853113"/>
          </a:xfrm>
        </p:spPr>
        <p:txBody>
          <a:bodyPr/>
          <a:lstStyle>
            <a:lvl1pPr>
              <a:defRPr sz="3600"/>
            </a:lvl1pPr>
            <a:lvl2pPr>
              <a:defRPr sz="3200"/>
            </a:lvl2pPr>
            <a:lvl3pPr>
              <a:defRPr sz="2700"/>
            </a:lvl3pPr>
            <a:lvl4pPr>
              <a:defRPr sz="2300"/>
            </a:lvl4pPr>
            <a:lvl5pPr>
              <a:defRPr sz="2300"/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495321" y="1435104"/>
            <a:ext cx="3259006" cy="4691063"/>
          </a:xfrm>
        </p:spPr>
        <p:txBody>
          <a:bodyPr/>
          <a:lstStyle>
            <a:lvl1pPr marL="0" indent="0">
              <a:buNone/>
              <a:defRPr sz="1600"/>
            </a:lvl1pPr>
            <a:lvl2pPr marL="514235" indent="0">
              <a:buNone/>
              <a:defRPr sz="1400"/>
            </a:lvl2pPr>
            <a:lvl3pPr marL="1028469" indent="0">
              <a:buNone/>
              <a:defRPr sz="1100"/>
            </a:lvl3pPr>
            <a:lvl4pPr marL="1542719" indent="0">
              <a:buNone/>
              <a:defRPr sz="1000"/>
            </a:lvl4pPr>
            <a:lvl5pPr marL="2056953" indent="0">
              <a:buNone/>
              <a:defRPr sz="1000"/>
            </a:lvl5pPr>
            <a:lvl6pPr marL="2571204" indent="0">
              <a:buNone/>
              <a:defRPr sz="1000"/>
            </a:lvl6pPr>
            <a:lvl7pPr marL="3085437" indent="0">
              <a:buNone/>
              <a:defRPr sz="1000"/>
            </a:lvl7pPr>
            <a:lvl8pPr marL="3599681" indent="0">
              <a:buNone/>
              <a:defRPr sz="1000"/>
            </a:lvl8pPr>
            <a:lvl9pPr marL="4113922" indent="0">
              <a:buNone/>
              <a:defRPr sz="1000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6066F2-1140-4EE7-8BEE-7FA8208B5292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20/12/2022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F2FC76-FBAB-4B0D-B087-871E99EA806A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7481325"/>
      </p:ext>
    </p:extLst>
  </p:cSld>
  <p:clrMapOvr>
    <a:masterClrMapping/>
  </p:clrMapOvr>
</p:sldLayout>
</file>

<file path=ppt/slideLayouts/slideLayout23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300" b="1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/>
          <a:lstStyle>
            <a:lvl1pPr marL="0" indent="0">
              <a:buNone/>
              <a:defRPr sz="3600"/>
            </a:lvl1pPr>
            <a:lvl2pPr marL="514235" indent="0">
              <a:buNone/>
              <a:defRPr sz="3200"/>
            </a:lvl2pPr>
            <a:lvl3pPr marL="1028469" indent="0">
              <a:buNone/>
              <a:defRPr sz="2700"/>
            </a:lvl3pPr>
            <a:lvl4pPr marL="1542719" indent="0">
              <a:buNone/>
              <a:defRPr sz="2300"/>
            </a:lvl4pPr>
            <a:lvl5pPr marL="2056953" indent="0">
              <a:buNone/>
              <a:defRPr sz="2300"/>
            </a:lvl5pPr>
            <a:lvl6pPr marL="2571204" indent="0">
              <a:buNone/>
              <a:defRPr sz="2300"/>
            </a:lvl6pPr>
            <a:lvl7pPr marL="3085437" indent="0">
              <a:buNone/>
              <a:defRPr sz="2300"/>
            </a:lvl7pPr>
            <a:lvl8pPr marL="3599681" indent="0">
              <a:buNone/>
              <a:defRPr sz="2300"/>
            </a:lvl8pPr>
            <a:lvl9pPr marL="4113922" indent="0">
              <a:buNone/>
              <a:defRPr sz="2300"/>
            </a:lvl9pPr>
          </a:lstStyle>
          <a:p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600"/>
            </a:lvl1pPr>
            <a:lvl2pPr marL="514235" indent="0">
              <a:buNone/>
              <a:defRPr sz="1400"/>
            </a:lvl2pPr>
            <a:lvl3pPr marL="1028469" indent="0">
              <a:buNone/>
              <a:defRPr sz="1100"/>
            </a:lvl3pPr>
            <a:lvl4pPr marL="1542719" indent="0">
              <a:buNone/>
              <a:defRPr sz="1000"/>
            </a:lvl4pPr>
            <a:lvl5pPr marL="2056953" indent="0">
              <a:buNone/>
              <a:defRPr sz="1000"/>
            </a:lvl5pPr>
            <a:lvl6pPr marL="2571204" indent="0">
              <a:buNone/>
              <a:defRPr sz="1000"/>
            </a:lvl6pPr>
            <a:lvl7pPr marL="3085437" indent="0">
              <a:buNone/>
              <a:defRPr sz="1000"/>
            </a:lvl7pPr>
            <a:lvl8pPr marL="3599681" indent="0">
              <a:buNone/>
              <a:defRPr sz="1000"/>
            </a:lvl8pPr>
            <a:lvl9pPr marL="4113922" indent="0">
              <a:buNone/>
              <a:defRPr sz="1000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6066F2-1140-4EE7-8BEE-7FA8208B5292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20/12/2022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F2FC76-FBAB-4B0D-B087-871E99EA806A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6432708"/>
      </p:ext>
    </p:extLst>
  </p:cSld>
  <p:clrMapOvr>
    <a:masterClrMapping/>
  </p:clrMapOvr>
</p:sldLayout>
</file>

<file path=ppt/slideLayouts/slideLayout23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6066F2-1140-4EE7-8BEE-7FA8208B5292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20/12/2022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F2FC76-FBAB-4B0D-B087-871E99EA806A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177227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2">
  <p:cSld name="Title only 2">
    <p:spTree>
      <p:nvGrpSpPr>
        <p:cNvPr id="1" name="Shape 2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" name="Google Shape;232;p26"/>
          <p:cNvSpPr txBox="1">
            <a:spLocks noGrp="1"/>
          </p:cNvSpPr>
          <p:nvPr>
            <p:ph type="title"/>
          </p:nvPr>
        </p:nvSpPr>
        <p:spPr>
          <a:xfrm>
            <a:off x="158952" y="6385521"/>
            <a:ext cx="3279575" cy="305600"/>
          </a:xfrm>
          <a:prstGeom prst="rect">
            <a:avLst/>
          </a:prstGeom>
        </p:spPr>
        <p:txBody>
          <a:bodyPr spcFirstLastPara="1" wrap="square" lIns="102161" tIns="0" rIns="102161" bIns="0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800"/>
              <a:buFont typeface="Josefin Sans"/>
              <a:buNone/>
              <a:defRPr sz="900" b="1"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9pPr>
          </a:lstStyle>
          <a:p>
            <a:endParaRPr/>
          </a:p>
        </p:txBody>
      </p:sp>
      <p:sp>
        <p:nvSpPr>
          <p:cNvPr id="233" name="Google Shape;233;p26"/>
          <p:cNvSpPr txBox="1">
            <a:spLocks noGrp="1"/>
          </p:cNvSpPr>
          <p:nvPr>
            <p:ph type="title" idx="2" hasCustomPrompt="1"/>
          </p:nvPr>
        </p:nvSpPr>
        <p:spPr>
          <a:xfrm>
            <a:off x="158952" y="6293135"/>
            <a:ext cx="1829750" cy="214000"/>
          </a:xfrm>
          <a:prstGeom prst="rect">
            <a:avLst/>
          </a:prstGeom>
        </p:spPr>
        <p:txBody>
          <a:bodyPr spcFirstLastPara="1" wrap="square" lIns="102161" tIns="0" rIns="102161" bIns="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900"/>
              <a:buFont typeface="Josefin Sans"/>
              <a:buNone/>
              <a:defRPr sz="2100" b="1">
                <a:solidFill>
                  <a:schemeClr val="accent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5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5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5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5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5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5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5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5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9pPr>
          </a:lstStyle>
          <a:p>
            <a:r>
              <a:t>xx%</a:t>
            </a:r>
          </a:p>
        </p:txBody>
      </p:sp>
      <p:cxnSp>
        <p:nvCxnSpPr>
          <p:cNvPr id="234" name="Google Shape;234;p26"/>
          <p:cNvCxnSpPr/>
          <p:nvPr/>
        </p:nvCxnSpPr>
        <p:spPr>
          <a:xfrm rot="10800000">
            <a:off x="261307" y="6145297"/>
            <a:ext cx="13104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35" name="Google Shape;235;p26"/>
          <p:cNvSpPr txBox="1">
            <a:spLocks noGrp="1"/>
          </p:cNvSpPr>
          <p:nvPr>
            <p:ph type="title" idx="3"/>
          </p:nvPr>
        </p:nvSpPr>
        <p:spPr>
          <a:xfrm>
            <a:off x="772660" y="635369"/>
            <a:ext cx="7540000" cy="763600"/>
          </a:xfrm>
          <a:prstGeom prst="rect">
            <a:avLst/>
          </a:prstGeom>
        </p:spPr>
        <p:txBody>
          <a:bodyPr spcFirstLastPara="1" wrap="square" lIns="102161" tIns="102161" rIns="102161" bIns="102161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Font typeface="Josefin Sans"/>
              <a:buNone/>
              <a:defRPr b="1"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cxnSp>
        <p:nvCxnSpPr>
          <p:cNvPr id="236" name="Google Shape;236;p26"/>
          <p:cNvCxnSpPr/>
          <p:nvPr/>
        </p:nvCxnSpPr>
        <p:spPr>
          <a:xfrm>
            <a:off x="7021192" y="6146600"/>
            <a:ext cx="27560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37" name="Google Shape;237;p26"/>
          <p:cNvSpPr txBox="1"/>
          <p:nvPr/>
        </p:nvSpPr>
        <p:spPr>
          <a:xfrm>
            <a:off x="9143225" y="6146603"/>
            <a:ext cx="634075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2161" tIns="102161" rIns="102161" bIns="102161" anchor="t" anchorCtr="0">
            <a:noAutofit/>
          </a:bodyPr>
          <a:lstStyle/>
          <a:p>
            <a:pPr algn="r" defTabSz="1021790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200" b="1" kern="0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rPr>
              <a:pPr algn="r" defTabSz="1021790">
                <a:buClr>
                  <a:srgbClr val="000000"/>
                </a:buClr>
                <a:buFont typeface="Arial"/>
                <a:buNone/>
              </a:pPr>
              <a:t>‹nº›</a:t>
            </a:fld>
            <a:endParaRPr sz="1200" b="1" kern="0">
              <a:solidFill>
                <a:srgbClr val="FD0000"/>
              </a:solidFill>
              <a:latin typeface="Josefin Sans"/>
              <a:ea typeface="Josefin Sans"/>
              <a:cs typeface="Josefin Sans"/>
              <a:sym typeface="Josefin Sans"/>
            </a:endParaRPr>
          </a:p>
        </p:txBody>
      </p:sp>
    </p:spTree>
    <p:extLst>
      <p:ext uri="{BB962C8B-B14F-4D97-AF65-F5344CB8AC3E}">
        <p14:creationId xmlns:p14="http://schemas.microsoft.com/office/powerpoint/2010/main" val="4065176144"/>
      </p:ext>
    </p:extLst>
  </p:cSld>
  <p:clrMapOvr>
    <a:masterClrMapping/>
  </p:clrMapOvr>
</p:sldLayout>
</file>

<file path=ppt/slideLayouts/slideLayout24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7181850" y="274693"/>
            <a:ext cx="2228850" cy="5851525"/>
          </a:xfrm>
        </p:spPr>
        <p:txBody>
          <a:bodyPr vert="eaVert"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495300" y="274693"/>
            <a:ext cx="6521450" cy="5851525"/>
          </a:xfrm>
        </p:spPr>
        <p:txBody>
          <a:bodyPr vert="eaVert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6066F2-1140-4EE7-8BEE-7FA8208B5292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20/12/2022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F2FC76-FBAB-4B0D-B087-871E99EA806A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400253"/>
      </p:ext>
    </p:extLst>
  </p:cSld>
  <p:clrMapOvr>
    <a:masterClrMapping/>
  </p:clrMapOvr>
</p:sldLayout>
</file>

<file path=ppt/slideLayouts/slideLayout2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742950" y="2130470"/>
            <a:ext cx="8420100" cy="1470025"/>
          </a:xfrm>
        </p:spPr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5146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2933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544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05868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57336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08803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60270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1173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BR" smtClean="0"/>
              <a:t>Clique para editar o estilo do subtítulo mestre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6BFF40-6ADE-4A50-9C17-B6E26E4F094F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20/12/2022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84FA0F-207F-4CBD-A4E6-BF0A90C21482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6242661"/>
      </p:ext>
    </p:extLst>
  </p:cSld>
  <p:clrMapOvr>
    <a:masterClrMapping/>
  </p:clrMapOvr>
</p:sldLayout>
</file>

<file path=ppt/slideLayouts/slideLayout24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6BFF40-6ADE-4A50-9C17-B6E26E4F094F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20/12/2022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84FA0F-207F-4CBD-A4E6-BF0A90C21482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0933074"/>
      </p:ext>
    </p:extLst>
  </p:cSld>
  <p:clrMapOvr>
    <a:masterClrMapping/>
  </p:clrMapOvr>
</p:sldLayout>
</file>

<file path=ppt/slideLayouts/slideLayout24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82506" y="4406909"/>
            <a:ext cx="8420100" cy="1362076"/>
          </a:xfrm>
        </p:spPr>
        <p:txBody>
          <a:bodyPr anchor="t"/>
          <a:lstStyle>
            <a:lvl1pPr algn="l">
              <a:defRPr sz="4500" b="1" cap="all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1pPr>
            <a:lvl2pPr marL="514668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1029338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54401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205868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57336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30880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60270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411737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6BFF40-6ADE-4A50-9C17-B6E26E4F094F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20/12/2022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84FA0F-207F-4CBD-A4E6-BF0A90C21482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4851832"/>
      </p:ext>
    </p:extLst>
  </p:cSld>
  <p:clrMapOvr>
    <a:masterClrMapping/>
  </p:clrMapOvr>
</p:sldLayout>
</file>

<file path=ppt/slideLayouts/slideLayout24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495300" y="1600200"/>
            <a:ext cx="4375150" cy="4525963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3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5035550" y="1600200"/>
            <a:ext cx="4375150" cy="4525963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3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6BFF40-6ADE-4A50-9C17-B6E26E4F094F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20/12/2022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84FA0F-207F-4CBD-A4E6-BF0A90C21482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0363804"/>
      </p:ext>
    </p:extLst>
  </p:cSld>
  <p:clrMapOvr>
    <a:masterClrMapping/>
  </p:clrMapOvr>
</p:sldLayout>
</file>

<file path=ppt/slideLayouts/slideLayout24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3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14668" indent="0">
              <a:buNone/>
              <a:defRPr sz="2300" b="1"/>
            </a:lvl2pPr>
            <a:lvl3pPr marL="1029338" indent="0">
              <a:buNone/>
              <a:defRPr sz="2000" b="1"/>
            </a:lvl3pPr>
            <a:lvl4pPr marL="1544015" indent="0">
              <a:buNone/>
              <a:defRPr sz="1800" b="1"/>
            </a:lvl4pPr>
            <a:lvl5pPr marL="2058681" indent="0">
              <a:buNone/>
              <a:defRPr sz="1800" b="1"/>
            </a:lvl5pPr>
            <a:lvl6pPr marL="2573364" indent="0">
              <a:buNone/>
              <a:defRPr sz="1800" b="1"/>
            </a:lvl6pPr>
            <a:lvl7pPr marL="3088031" indent="0">
              <a:buNone/>
              <a:defRPr sz="1800" b="1"/>
            </a:lvl7pPr>
            <a:lvl8pPr marL="3602706" indent="0">
              <a:buNone/>
              <a:defRPr sz="1800" b="1"/>
            </a:lvl8pPr>
            <a:lvl9pPr marL="4117378" indent="0">
              <a:buNone/>
              <a:defRPr sz="1800" b="1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700"/>
            </a:lvl1pPr>
            <a:lvl2pPr>
              <a:defRPr sz="23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5032119" y="1535113"/>
            <a:ext cx="4378590" cy="639763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14668" indent="0">
              <a:buNone/>
              <a:defRPr sz="2300" b="1"/>
            </a:lvl2pPr>
            <a:lvl3pPr marL="1029338" indent="0">
              <a:buNone/>
              <a:defRPr sz="2000" b="1"/>
            </a:lvl3pPr>
            <a:lvl4pPr marL="1544015" indent="0">
              <a:buNone/>
              <a:defRPr sz="1800" b="1"/>
            </a:lvl4pPr>
            <a:lvl5pPr marL="2058681" indent="0">
              <a:buNone/>
              <a:defRPr sz="1800" b="1"/>
            </a:lvl5pPr>
            <a:lvl6pPr marL="2573364" indent="0">
              <a:buNone/>
              <a:defRPr sz="1800" b="1"/>
            </a:lvl6pPr>
            <a:lvl7pPr marL="3088031" indent="0">
              <a:buNone/>
              <a:defRPr sz="1800" b="1"/>
            </a:lvl7pPr>
            <a:lvl8pPr marL="3602706" indent="0">
              <a:buNone/>
              <a:defRPr sz="1800" b="1"/>
            </a:lvl8pPr>
            <a:lvl9pPr marL="4117378" indent="0">
              <a:buNone/>
              <a:defRPr sz="1800" b="1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5032119" y="2174875"/>
            <a:ext cx="4378590" cy="3951288"/>
          </a:xfrm>
        </p:spPr>
        <p:txBody>
          <a:bodyPr/>
          <a:lstStyle>
            <a:lvl1pPr>
              <a:defRPr sz="2700"/>
            </a:lvl1pPr>
            <a:lvl2pPr>
              <a:defRPr sz="23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6BFF40-6ADE-4A50-9C17-B6E26E4F094F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20/12/2022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84FA0F-207F-4CBD-A4E6-BF0A90C21482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211215"/>
      </p:ext>
    </p:extLst>
  </p:cSld>
  <p:clrMapOvr>
    <a:masterClrMapping/>
  </p:clrMapOvr>
</p:sldLayout>
</file>

<file path=ppt/slideLayouts/slideLayout24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6BFF40-6ADE-4A50-9C17-B6E26E4F094F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20/12/2022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84FA0F-207F-4CBD-A4E6-BF0A90C21482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4904299"/>
      </p:ext>
    </p:extLst>
  </p:cSld>
  <p:clrMapOvr>
    <a:masterClrMapping/>
  </p:clrMapOvr>
</p:sldLayout>
</file>

<file path=ppt/slideLayouts/slideLayout24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6BFF40-6ADE-4A50-9C17-B6E26E4F094F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20/12/2022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84FA0F-207F-4CBD-A4E6-BF0A90C21482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8031777"/>
      </p:ext>
    </p:extLst>
  </p:cSld>
  <p:clrMapOvr>
    <a:masterClrMapping/>
  </p:clrMapOvr>
</p:sldLayout>
</file>

<file path=ppt/slideLayouts/slideLayout24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95321" y="273054"/>
            <a:ext cx="3259006" cy="1162051"/>
          </a:xfrm>
        </p:spPr>
        <p:txBody>
          <a:bodyPr anchor="b"/>
          <a:lstStyle>
            <a:lvl1pPr algn="l">
              <a:defRPr sz="2300" b="1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3872972" y="273055"/>
            <a:ext cx="5537729" cy="5853113"/>
          </a:xfrm>
        </p:spPr>
        <p:txBody>
          <a:bodyPr/>
          <a:lstStyle>
            <a:lvl1pPr>
              <a:defRPr sz="3600"/>
            </a:lvl1pPr>
            <a:lvl2pPr>
              <a:defRPr sz="3200"/>
            </a:lvl2pPr>
            <a:lvl3pPr>
              <a:defRPr sz="2700"/>
            </a:lvl3pPr>
            <a:lvl4pPr>
              <a:defRPr sz="2300"/>
            </a:lvl4pPr>
            <a:lvl5pPr>
              <a:defRPr sz="2300"/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495321" y="1435104"/>
            <a:ext cx="3259006" cy="4691063"/>
          </a:xfrm>
        </p:spPr>
        <p:txBody>
          <a:bodyPr/>
          <a:lstStyle>
            <a:lvl1pPr marL="0" indent="0">
              <a:buNone/>
              <a:defRPr sz="1600"/>
            </a:lvl1pPr>
            <a:lvl2pPr marL="514668" indent="0">
              <a:buNone/>
              <a:defRPr sz="1400"/>
            </a:lvl2pPr>
            <a:lvl3pPr marL="1029338" indent="0">
              <a:buNone/>
              <a:defRPr sz="1100"/>
            </a:lvl3pPr>
            <a:lvl4pPr marL="1544015" indent="0">
              <a:buNone/>
              <a:defRPr sz="1000"/>
            </a:lvl4pPr>
            <a:lvl5pPr marL="2058681" indent="0">
              <a:buNone/>
              <a:defRPr sz="1000"/>
            </a:lvl5pPr>
            <a:lvl6pPr marL="2573364" indent="0">
              <a:buNone/>
              <a:defRPr sz="1000"/>
            </a:lvl6pPr>
            <a:lvl7pPr marL="3088031" indent="0">
              <a:buNone/>
              <a:defRPr sz="1000"/>
            </a:lvl7pPr>
            <a:lvl8pPr marL="3602706" indent="0">
              <a:buNone/>
              <a:defRPr sz="1000"/>
            </a:lvl8pPr>
            <a:lvl9pPr marL="4117378" indent="0">
              <a:buNone/>
              <a:defRPr sz="1000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6BFF40-6ADE-4A50-9C17-B6E26E4F094F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20/12/2022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84FA0F-207F-4CBD-A4E6-BF0A90C21482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9209901"/>
      </p:ext>
    </p:extLst>
  </p:cSld>
  <p:clrMapOvr>
    <a:masterClrMapping/>
  </p:clrMapOvr>
</p:sldLayout>
</file>

<file path=ppt/slideLayouts/slideLayout24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300" b="1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/>
          <a:lstStyle>
            <a:lvl1pPr marL="0" indent="0">
              <a:buNone/>
              <a:defRPr sz="3600"/>
            </a:lvl1pPr>
            <a:lvl2pPr marL="514668" indent="0">
              <a:buNone/>
              <a:defRPr sz="3200"/>
            </a:lvl2pPr>
            <a:lvl3pPr marL="1029338" indent="0">
              <a:buNone/>
              <a:defRPr sz="2700"/>
            </a:lvl3pPr>
            <a:lvl4pPr marL="1544015" indent="0">
              <a:buNone/>
              <a:defRPr sz="2300"/>
            </a:lvl4pPr>
            <a:lvl5pPr marL="2058681" indent="0">
              <a:buNone/>
              <a:defRPr sz="2300"/>
            </a:lvl5pPr>
            <a:lvl6pPr marL="2573364" indent="0">
              <a:buNone/>
              <a:defRPr sz="2300"/>
            </a:lvl6pPr>
            <a:lvl7pPr marL="3088031" indent="0">
              <a:buNone/>
              <a:defRPr sz="2300"/>
            </a:lvl7pPr>
            <a:lvl8pPr marL="3602706" indent="0">
              <a:buNone/>
              <a:defRPr sz="2300"/>
            </a:lvl8pPr>
            <a:lvl9pPr marL="4117378" indent="0">
              <a:buNone/>
              <a:defRPr sz="2300"/>
            </a:lvl9pPr>
          </a:lstStyle>
          <a:p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600"/>
            </a:lvl1pPr>
            <a:lvl2pPr marL="514668" indent="0">
              <a:buNone/>
              <a:defRPr sz="1400"/>
            </a:lvl2pPr>
            <a:lvl3pPr marL="1029338" indent="0">
              <a:buNone/>
              <a:defRPr sz="1100"/>
            </a:lvl3pPr>
            <a:lvl4pPr marL="1544015" indent="0">
              <a:buNone/>
              <a:defRPr sz="1000"/>
            </a:lvl4pPr>
            <a:lvl5pPr marL="2058681" indent="0">
              <a:buNone/>
              <a:defRPr sz="1000"/>
            </a:lvl5pPr>
            <a:lvl6pPr marL="2573364" indent="0">
              <a:buNone/>
              <a:defRPr sz="1000"/>
            </a:lvl6pPr>
            <a:lvl7pPr marL="3088031" indent="0">
              <a:buNone/>
              <a:defRPr sz="1000"/>
            </a:lvl7pPr>
            <a:lvl8pPr marL="3602706" indent="0">
              <a:buNone/>
              <a:defRPr sz="1000"/>
            </a:lvl8pPr>
            <a:lvl9pPr marL="4117378" indent="0">
              <a:buNone/>
              <a:defRPr sz="1000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6BFF40-6ADE-4A50-9C17-B6E26E4F094F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20/12/2022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84FA0F-207F-4CBD-A4E6-BF0A90C21482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050949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umbers and text 1">
  <p:cSld name="Numbers and text 1">
    <p:spTree>
      <p:nvGrpSpPr>
        <p:cNvPr id="1" name="Shape 2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" name="Google Shape;239;p27"/>
          <p:cNvSpPr txBox="1">
            <a:spLocks noGrp="1"/>
          </p:cNvSpPr>
          <p:nvPr>
            <p:ph type="title"/>
          </p:nvPr>
        </p:nvSpPr>
        <p:spPr>
          <a:xfrm>
            <a:off x="158952" y="6385521"/>
            <a:ext cx="3279575" cy="305600"/>
          </a:xfrm>
          <a:prstGeom prst="rect">
            <a:avLst/>
          </a:prstGeom>
        </p:spPr>
        <p:txBody>
          <a:bodyPr spcFirstLastPara="1" wrap="square" lIns="102161" tIns="0" rIns="102161" bIns="0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800"/>
              <a:buFont typeface="Josefin Sans"/>
              <a:buNone/>
              <a:defRPr sz="900" b="1"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9pPr>
          </a:lstStyle>
          <a:p>
            <a:endParaRPr/>
          </a:p>
        </p:txBody>
      </p:sp>
      <p:sp>
        <p:nvSpPr>
          <p:cNvPr id="240" name="Google Shape;240;p27"/>
          <p:cNvSpPr txBox="1">
            <a:spLocks noGrp="1"/>
          </p:cNvSpPr>
          <p:nvPr>
            <p:ph type="title" idx="2" hasCustomPrompt="1"/>
          </p:nvPr>
        </p:nvSpPr>
        <p:spPr>
          <a:xfrm>
            <a:off x="158952" y="6293135"/>
            <a:ext cx="1829750" cy="214000"/>
          </a:xfrm>
          <a:prstGeom prst="rect">
            <a:avLst/>
          </a:prstGeom>
        </p:spPr>
        <p:txBody>
          <a:bodyPr spcFirstLastPara="1" wrap="square" lIns="102161" tIns="0" rIns="102161" bIns="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900"/>
              <a:buFont typeface="Josefin Sans"/>
              <a:buNone/>
              <a:defRPr sz="2100" b="1">
                <a:solidFill>
                  <a:schemeClr val="accent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5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5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5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5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5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5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5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5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9pPr>
          </a:lstStyle>
          <a:p>
            <a:r>
              <a:t>xx%</a:t>
            </a:r>
          </a:p>
        </p:txBody>
      </p:sp>
      <p:cxnSp>
        <p:nvCxnSpPr>
          <p:cNvPr id="241" name="Google Shape;241;p27"/>
          <p:cNvCxnSpPr/>
          <p:nvPr/>
        </p:nvCxnSpPr>
        <p:spPr>
          <a:xfrm rot="10800000">
            <a:off x="261307" y="6145297"/>
            <a:ext cx="13104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42" name="Google Shape;242;p27"/>
          <p:cNvSpPr txBox="1">
            <a:spLocks noGrp="1"/>
          </p:cNvSpPr>
          <p:nvPr>
            <p:ph type="subTitle" idx="1"/>
          </p:nvPr>
        </p:nvSpPr>
        <p:spPr>
          <a:xfrm>
            <a:off x="3438527" y="1878767"/>
            <a:ext cx="5568875" cy="37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2161" tIns="0" rIns="102161" bIns="102161" anchor="t" anchorCtr="0">
            <a:noAutofit/>
          </a:bodyPr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/>
            </a:lvl9pPr>
          </a:lstStyle>
          <a:p>
            <a:endParaRPr/>
          </a:p>
        </p:txBody>
      </p:sp>
      <p:sp>
        <p:nvSpPr>
          <p:cNvPr id="243" name="Google Shape;243;p27"/>
          <p:cNvSpPr txBox="1">
            <a:spLocks noGrp="1"/>
          </p:cNvSpPr>
          <p:nvPr>
            <p:ph type="title" idx="3" hasCustomPrompt="1"/>
          </p:nvPr>
        </p:nvSpPr>
        <p:spPr>
          <a:xfrm>
            <a:off x="3438527" y="1077100"/>
            <a:ext cx="5154500" cy="770400"/>
          </a:xfrm>
          <a:prstGeom prst="rect">
            <a:avLst/>
          </a:prstGeom>
          <a:noFill/>
        </p:spPr>
        <p:txBody>
          <a:bodyPr spcFirstLastPara="1" wrap="square" lIns="102161" tIns="0" rIns="102161" bIns="102161" anchor="ctr" anchorCtr="0">
            <a:noAutofit/>
          </a:bodyPr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500">
                <a:solidFill>
                  <a:schemeClr val="accen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4800"/>
              <a:buFont typeface="Fira Sans Extra Condensed Medium"/>
              <a:buNone/>
              <a:defRPr sz="540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4800"/>
              <a:buFont typeface="Fira Sans Extra Condensed Medium"/>
              <a:buNone/>
              <a:defRPr sz="540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4800"/>
              <a:buFont typeface="Fira Sans Extra Condensed Medium"/>
              <a:buNone/>
              <a:defRPr sz="540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4800"/>
              <a:buFont typeface="Fira Sans Extra Condensed Medium"/>
              <a:buNone/>
              <a:defRPr sz="540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4800"/>
              <a:buFont typeface="Fira Sans Extra Condensed Medium"/>
              <a:buNone/>
              <a:defRPr sz="540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4800"/>
              <a:buFont typeface="Fira Sans Extra Condensed Medium"/>
              <a:buNone/>
              <a:defRPr sz="540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4800"/>
              <a:buFont typeface="Fira Sans Extra Condensed Medium"/>
              <a:buNone/>
              <a:defRPr sz="540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4800"/>
              <a:buFont typeface="Fira Sans Extra Condensed Medium"/>
              <a:buNone/>
              <a:defRPr sz="540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9pPr>
          </a:lstStyle>
          <a:p>
            <a:r>
              <a:t>xx%</a:t>
            </a:r>
          </a:p>
        </p:txBody>
      </p:sp>
      <p:sp>
        <p:nvSpPr>
          <p:cNvPr id="244" name="Google Shape;244;p27"/>
          <p:cNvSpPr txBox="1">
            <a:spLocks noGrp="1"/>
          </p:cNvSpPr>
          <p:nvPr>
            <p:ph type="subTitle" idx="4"/>
          </p:nvPr>
        </p:nvSpPr>
        <p:spPr>
          <a:xfrm>
            <a:off x="3438527" y="3676037"/>
            <a:ext cx="5568875" cy="37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2161" tIns="0" rIns="102161" bIns="102161" anchor="t" anchorCtr="0">
            <a:noAutofit/>
          </a:bodyPr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/>
            </a:lvl9pPr>
          </a:lstStyle>
          <a:p>
            <a:endParaRPr/>
          </a:p>
        </p:txBody>
      </p:sp>
      <p:sp>
        <p:nvSpPr>
          <p:cNvPr id="245" name="Google Shape;245;p27"/>
          <p:cNvSpPr txBox="1">
            <a:spLocks noGrp="1"/>
          </p:cNvSpPr>
          <p:nvPr>
            <p:ph type="title" idx="5" hasCustomPrompt="1"/>
          </p:nvPr>
        </p:nvSpPr>
        <p:spPr>
          <a:xfrm>
            <a:off x="3438527" y="2874367"/>
            <a:ext cx="5154500" cy="770400"/>
          </a:xfrm>
          <a:prstGeom prst="rect">
            <a:avLst/>
          </a:prstGeom>
          <a:noFill/>
        </p:spPr>
        <p:txBody>
          <a:bodyPr spcFirstLastPara="1" wrap="square" lIns="102161" tIns="0" rIns="102161" bIns="102161" anchor="ctr" anchorCtr="0">
            <a:noAutofit/>
          </a:bodyPr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500">
                <a:solidFill>
                  <a:schemeClr val="accen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4800"/>
              <a:buFont typeface="Fira Sans Extra Condensed Medium"/>
              <a:buNone/>
              <a:defRPr sz="540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4800"/>
              <a:buFont typeface="Fira Sans Extra Condensed Medium"/>
              <a:buNone/>
              <a:defRPr sz="540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4800"/>
              <a:buFont typeface="Fira Sans Extra Condensed Medium"/>
              <a:buNone/>
              <a:defRPr sz="540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4800"/>
              <a:buFont typeface="Fira Sans Extra Condensed Medium"/>
              <a:buNone/>
              <a:defRPr sz="540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4800"/>
              <a:buFont typeface="Fira Sans Extra Condensed Medium"/>
              <a:buNone/>
              <a:defRPr sz="540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4800"/>
              <a:buFont typeface="Fira Sans Extra Condensed Medium"/>
              <a:buNone/>
              <a:defRPr sz="540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4800"/>
              <a:buFont typeface="Fira Sans Extra Condensed Medium"/>
              <a:buNone/>
              <a:defRPr sz="540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4800"/>
              <a:buFont typeface="Fira Sans Extra Condensed Medium"/>
              <a:buNone/>
              <a:defRPr sz="540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9pPr>
          </a:lstStyle>
          <a:p>
            <a:r>
              <a:t>xx%</a:t>
            </a:r>
          </a:p>
        </p:txBody>
      </p:sp>
      <p:sp>
        <p:nvSpPr>
          <p:cNvPr id="246" name="Google Shape;246;p27"/>
          <p:cNvSpPr txBox="1">
            <a:spLocks noGrp="1"/>
          </p:cNvSpPr>
          <p:nvPr>
            <p:ph type="subTitle" idx="6"/>
          </p:nvPr>
        </p:nvSpPr>
        <p:spPr>
          <a:xfrm>
            <a:off x="3438527" y="5473300"/>
            <a:ext cx="5568875" cy="43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2161" tIns="0" rIns="102161" bIns="102161" anchor="t" anchorCtr="0">
            <a:noAutofit/>
          </a:bodyPr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/>
            </a:lvl9pPr>
          </a:lstStyle>
          <a:p>
            <a:endParaRPr/>
          </a:p>
        </p:txBody>
      </p:sp>
      <p:sp>
        <p:nvSpPr>
          <p:cNvPr id="247" name="Google Shape;247;p27"/>
          <p:cNvSpPr txBox="1">
            <a:spLocks noGrp="1"/>
          </p:cNvSpPr>
          <p:nvPr>
            <p:ph type="title" idx="7" hasCustomPrompt="1"/>
          </p:nvPr>
        </p:nvSpPr>
        <p:spPr>
          <a:xfrm>
            <a:off x="3438527" y="4671634"/>
            <a:ext cx="5154500" cy="770400"/>
          </a:xfrm>
          <a:prstGeom prst="rect">
            <a:avLst/>
          </a:prstGeom>
          <a:noFill/>
        </p:spPr>
        <p:txBody>
          <a:bodyPr spcFirstLastPara="1" wrap="square" lIns="102161" tIns="0" rIns="102161" bIns="102161" anchor="ctr" anchorCtr="0">
            <a:noAutofit/>
          </a:bodyPr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500">
                <a:solidFill>
                  <a:schemeClr val="accen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4800"/>
              <a:buFont typeface="Fira Sans Extra Condensed Medium"/>
              <a:buNone/>
              <a:defRPr sz="540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4800"/>
              <a:buFont typeface="Fira Sans Extra Condensed Medium"/>
              <a:buNone/>
              <a:defRPr sz="540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4800"/>
              <a:buFont typeface="Fira Sans Extra Condensed Medium"/>
              <a:buNone/>
              <a:defRPr sz="540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4800"/>
              <a:buFont typeface="Fira Sans Extra Condensed Medium"/>
              <a:buNone/>
              <a:defRPr sz="540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4800"/>
              <a:buFont typeface="Fira Sans Extra Condensed Medium"/>
              <a:buNone/>
              <a:defRPr sz="540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4800"/>
              <a:buFont typeface="Fira Sans Extra Condensed Medium"/>
              <a:buNone/>
              <a:defRPr sz="540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4800"/>
              <a:buFont typeface="Fira Sans Extra Condensed Medium"/>
              <a:buNone/>
              <a:defRPr sz="540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4800"/>
              <a:buFont typeface="Fira Sans Extra Condensed Medium"/>
              <a:buNone/>
              <a:defRPr sz="540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9pPr>
          </a:lstStyle>
          <a:p>
            <a:r>
              <a:t>xx%</a:t>
            </a:r>
          </a:p>
        </p:txBody>
      </p:sp>
      <p:cxnSp>
        <p:nvCxnSpPr>
          <p:cNvPr id="248" name="Google Shape;248;p27"/>
          <p:cNvCxnSpPr/>
          <p:nvPr/>
        </p:nvCxnSpPr>
        <p:spPr>
          <a:xfrm>
            <a:off x="7021192" y="6146600"/>
            <a:ext cx="27560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49" name="Google Shape;249;p27"/>
          <p:cNvSpPr txBox="1"/>
          <p:nvPr/>
        </p:nvSpPr>
        <p:spPr>
          <a:xfrm>
            <a:off x="9143225" y="6146603"/>
            <a:ext cx="634075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2161" tIns="102161" rIns="102161" bIns="102161" anchor="t" anchorCtr="0">
            <a:noAutofit/>
          </a:bodyPr>
          <a:lstStyle/>
          <a:p>
            <a:pPr algn="r" defTabSz="1021790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200" b="1" kern="0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rPr>
              <a:pPr algn="r" defTabSz="1021790">
                <a:buClr>
                  <a:srgbClr val="000000"/>
                </a:buClr>
                <a:buFont typeface="Arial"/>
                <a:buNone/>
              </a:pPr>
              <a:t>‹nº›</a:t>
            </a:fld>
            <a:endParaRPr sz="1200" b="1" kern="0">
              <a:solidFill>
                <a:srgbClr val="FD0000"/>
              </a:solidFill>
              <a:latin typeface="Josefin Sans"/>
              <a:ea typeface="Josefin Sans"/>
              <a:cs typeface="Josefin Sans"/>
              <a:sym typeface="Josefin Sans"/>
            </a:endParaRPr>
          </a:p>
        </p:txBody>
      </p:sp>
    </p:spTree>
    <p:extLst>
      <p:ext uri="{BB962C8B-B14F-4D97-AF65-F5344CB8AC3E}">
        <p14:creationId xmlns:p14="http://schemas.microsoft.com/office/powerpoint/2010/main" val="1616452696"/>
      </p:ext>
    </p:extLst>
  </p:cSld>
  <p:clrMapOvr>
    <a:masterClrMapping/>
  </p:clrMapOvr>
</p:sldLayout>
</file>

<file path=ppt/slideLayouts/slideLayout25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6BFF40-6ADE-4A50-9C17-B6E26E4F094F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20/12/2022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84FA0F-207F-4CBD-A4E6-BF0A90C21482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730602"/>
      </p:ext>
    </p:extLst>
  </p:cSld>
  <p:clrMapOvr>
    <a:masterClrMapping/>
  </p:clrMapOvr>
</p:sldLayout>
</file>

<file path=ppt/slideLayouts/slideLayout25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7181850" y="274680"/>
            <a:ext cx="2228850" cy="5851525"/>
          </a:xfrm>
        </p:spPr>
        <p:txBody>
          <a:bodyPr vert="eaVert"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495300" y="274680"/>
            <a:ext cx="6521450" cy="5851525"/>
          </a:xfrm>
        </p:spPr>
        <p:txBody>
          <a:bodyPr vert="eaVert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6BFF40-6ADE-4A50-9C17-B6E26E4F094F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20/12/2022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84FA0F-207F-4CBD-A4E6-BF0A90C21482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135926"/>
      </p:ext>
    </p:extLst>
  </p:cSld>
  <p:clrMapOvr>
    <a:masterClrMapping/>
  </p:clrMapOvr>
</p:sldLayout>
</file>

<file path=ppt/slideLayouts/slideLayout25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742950" y="2130453"/>
            <a:ext cx="8420100" cy="1470025"/>
          </a:xfrm>
        </p:spPr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51522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3044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5456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06088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57611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09133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60655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12178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BR" smtClean="0"/>
              <a:t>Clique para editar o estilo do subtítulo mestre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6066F2-1140-4EE7-8BEE-7FA8208B5292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20/12/2022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F2FC76-FBAB-4B0D-B087-871E99EA806A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4659152"/>
      </p:ext>
    </p:extLst>
  </p:cSld>
  <p:clrMapOvr>
    <a:masterClrMapping/>
  </p:clrMapOvr>
</p:sldLayout>
</file>

<file path=ppt/slideLayouts/slideLayout25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6066F2-1140-4EE7-8BEE-7FA8208B5292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20/12/2022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F2FC76-FBAB-4B0D-B087-871E99EA806A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4610497"/>
      </p:ext>
    </p:extLst>
  </p:cSld>
  <p:clrMapOvr>
    <a:masterClrMapping/>
  </p:clrMapOvr>
</p:sldLayout>
</file>

<file path=ppt/slideLayouts/slideLayout25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82506" y="4406909"/>
            <a:ext cx="8420100" cy="1362076"/>
          </a:xfrm>
        </p:spPr>
        <p:txBody>
          <a:bodyPr anchor="t"/>
          <a:lstStyle>
            <a:lvl1pPr algn="l">
              <a:defRPr sz="4500" b="1" cap="all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1pPr>
            <a:lvl2pPr marL="51522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1030441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54566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20608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57611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309133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60655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412178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6066F2-1140-4EE7-8BEE-7FA8208B5292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20/12/2022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F2FC76-FBAB-4B0D-B087-871E99EA806A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4498680"/>
      </p:ext>
    </p:extLst>
  </p:cSld>
  <p:clrMapOvr>
    <a:masterClrMapping/>
  </p:clrMapOvr>
</p:sldLayout>
</file>

<file path=ppt/slideLayouts/slideLayout25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495300" y="1600200"/>
            <a:ext cx="4375150" cy="4525963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3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5035550" y="1600200"/>
            <a:ext cx="4375150" cy="4525963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3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6066F2-1140-4EE7-8BEE-7FA8208B5292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20/12/2022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F2FC76-FBAB-4B0D-B087-871E99EA806A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3490026"/>
      </p:ext>
    </p:extLst>
  </p:cSld>
  <p:clrMapOvr>
    <a:masterClrMapping/>
  </p:clrMapOvr>
</p:sldLayout>
</file>

<file path=ppt/slideLayouts/slideLayout25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3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15221" indent="0">
              <a:buNone/>
              <a:defRPr sz="2300" b="1"/>
            </a:lvl2pPr>
            <a:lvl3pPr marL="1030441" indent="0">
              <a:buNone/>
              <a:defRPr sz="2000" b="1"/>
            </a:lvl3pPr>
            <a:lvl4pPr marL="1545667" indent="0">
              <a:buNone/>
              <a:defRPr sz="1800" b="1"/>
            </a:lvl4pPr>
            <a:lvl5pPr marL="2060886" indent="0">
              <a:buNone/>
              <a:defRPr sz="1800" b="1"/>
            </a:lvl5pPr>
            <a:lvl6pPr marL="2576114" indent="0">
              <a:buNone/>
              <a:defRPr sz="1800" b="1"/>
            </a:lvl6pPr>
            <a:lvl7pPr marL="3091333" indent="0">
              <a:buNone/>
              <a:defRPr sz="1800" b="1"/>
            </a:lvl7pPr>
            <a:lvl8pPr marL="3606559" indent="0">
              <a:buNone/>
              <a:defRPr sz="1800" b="1"/>
            </a:lvl8pPr>
            <a:lvl9pPr marL="4121781" indent="0">
              <a:buNone/>
              <a:defRPr sz="1800" b="1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700"/>
            </a:lvl1pPr>
            <a:lvl2pPr>
              <a:defRPr sz="23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5032119" y="1535113"/>
            <a:ext cx="4378590" cy="639763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15221" indent="0">
              <a:buNone/>
              <a:defRPr sz="2300" b="1"/>
            </a:lvl2pPr>
            <a:lvl3pPr marL="1030441" indent="0">
              <a:buNone/>
              <a:defRPr sz="2000" b="1"/>
            </a:lvl3pPr>
            <a:lvl4pPr marL="1545667" indent="0">
              <a:buNone/>
              <a:defRPr sz="1800" b="1"/>
            </a:lvl4pPr>
            <a:lvl5pPr marL="2060886" indent="0">
              <a:buNone/>
              <a:defRPr sz="1800" b="1"/>
            </a:lvl5pPr>
            <a:lvl6pPr marL="2576114" indent="0">
              <a:buNone/>
              <a:defRPr sz="1800" b="1"/>
            </a:lvl6pPr>
            <a:lvl7pPr marL="3091333" indent="0">
              <a:buNone/>
              <a:defRPr sz="1800" b="1"/>
            </a:lvl7pPr>
            <a:lvl8pPr marL="3606559" indent="0">
              <a:buNone/>
              <a:defRPr sz="1800" b="1"/>
            </a:lvl8pPr>
            <a:lvl9pPr marL="4121781" indent="0">
              <a:buNone/>
              <a:defRPr sz="1800" b="1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5032119" y="2174875"/>
            <a:ext cx="4378590" cy="3951288"/>
          </a:xfrm>
        </p:spPr>
        <p:txBody>
          <a:bodyPr/>
          <a:lstStyle>
            <a:lvl1pPr>
              <a:defRPr sz="2700"/>
            </a:lvl1pPr>
            <a:lvl2pPr>
              <a:defRPr sz="23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6066F2-1140-4EE7-8BEE-7FA8208B5292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20/12/2022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F2FC76-FBAB-4B0D-B087-871E99EA806A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6916490"/>
      </p:ext>
    </p:extLst>
  </p:cSld>
  <p:clrMapOvr>
    <a:masterClrMapping/>
  </p:clrMapOvr>
</p:sldLayout>
</file>

<file path=ppt/slideLayouts/slideLayout25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6066F2-1140-4EE7-8BEE-7FA8208B5292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20/12/2022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F2FC76-FBAB-4B0D-B087-871E99EA806A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3119845"/>
      </p:ext>
    </p:extLst>
  </p:cSld>
  <p:clrMapOvr>
    <a:masterClrMapping/>
  </p:clrMapOvr>
</p:sldLayout>
</file>

<file path=ppt/slideLayouts/slideLayout25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6066F2-1140-4EE7-8BEE-7FA8208B5292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20/12/2022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F2FC76-FBAB-4B0D-B087-871E99EA806A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2410793"/>
      </p:ext>
    </p:extLst>
  </p:cSld>
  <p:clrMapOvr>
    <a:masterClrMapping/>
  </p:clrMapOvr>
</p:sldLayout>
</file>

<file path=ppt/slideLayouts/slideLayout25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95321" y="273054"/>
            <a:ext cx="3259006" cy="1162051"/>
          </a:xfrm>
        </p:spPr>
        <p:txBody>
          <a:bodyPr anchor="b"/>
          <a:lstStyle>
            <a:lvl1pPr algn="l">
              <a:defRPr sz="2300" b="1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3872972" y="273055"/>
            <a:ext cx="5537729" cy="5853113"/>
          </a:xfrm>
        </p:spPr>
        <p:txBody>
          <a:bodyPr/>
          <a:lstStyle>
            <a:lvl1pPr>
              <a:defRPr sz="3600"/>
            </a:lvl1pPr>
            <a:lvl2pPr>
              <a:defRPr sz="3200"/>
            </a:lvl2pPr>
            <a:lvl3pPr>
              <a:defRPr sz="2700"/>
            </a:lvl3pPr>
            <a:lvl4pPr>
              <a:defRPr sz="2300"/>
            </a:lvl4pPr>
            <a:lvl5pPr>
              <a:defRPr sz="2300"/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495321" y="1435104"/>
            <a:ext cx="3259006" cy="4691063"/>
          </a:xfrm>
        </p:spPr>
        <p:txBody>
          <a:bodyPr/>
          <a:lstStyle>
            <a:lvl1pPr marL="0" indent="0">
              <a:buNone/>
              <a:defRPr sz="1600"/>
            </a:lvl1pPr>
            <a:lvl2pPr marL="515221" indent="0">
              <a:buNone/>
              <a:defRPr sz="1400"/>
            </a:lvl2pPr>
            <a:lvl3pPr marL="1030441" indent="0">
              <a:buNone/>
              <a:defRPr sz="1100"/>
            </a:lvl3pPr>
            <a:lvl4pPr marL="1545667" indent="0">
              <a:buNone/>
              <a:defRPr sz="1000"/>
            </a:lvl4pPr>
            <a:lvl5pPr marL="2060886" indent="0">
              <a:buNone/>
              <a:defRPr sz="1000"/>
            </a:lvl5pPr>
            <a:lvl6pPr marL="2576114" indent="0">
              <a:buNone/>
              <a:defRPr sz="1000"/>
            </a:lvl6pPr>
            <a:lvl7pPr marL="3091333" indent="0">
              <a:buNone/>
              <a:defRPr sz="1000"/>
            </a:lvl7pPr>
            <a:lvl8pPr marL="3606559" indent="0">
              <a:buNone/>
              <a:defRPr sz="1000"/>
            </a:lvl8pPr>
            <a:lvl9pPr marL="4121781" indent="0">
              <a:buNone/>
              <a:defRPr sz="1000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6066F2-1140-4EE7-8BEE-7FA8208B5292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20/12/2022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F2FC76-FBAB-4B0D-B087-871E99EA806A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763952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1">
  <p:cSld name="Title and text 1">
    <p:spTree>
      <p:nvGrpSpPr>
        <p:cNvPr id="1" name="Shape 2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" name="Google Shape;251;p28"/>
          <p:cNvSpPr txBox="1">
            <a:spLocks noGrp="1"/>
          </p:cNvSpPr>
          <p:nvPr>
            <p:ph type="subTitle" idx="1"/>
          </p:nvPr>
        </p:nvSpPr>
        <p:spPr>
          <a:xfrm>
            <a:off x="1030927" y="2178507"/>
            <a:ext cx="3279575" cy="68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2161" tIns="102161" rIns="102161" bIns="0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Josefin Sans"/>
              <a:buNone/>
              <a:defRPr sz="2000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Josefin Sans"/>
              <a:buNone/>
              <a:defRPr sz="1800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Josefin Sans"/>
              <a:buNone/>
              <a:defRPr sz="1800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Josefin Sans"/>
              <a:buNone/>
              <a:defRPr sz="1800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Josefin Sans"/>
              <a:buNone/>
              <a:defRPr sz="1800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Josefin Sans"/>
              <a:buNone/>
              <a:defRPr sz="1800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Josefin Sans"/>
              <a:buNone/>
              <a:defRPr sz="1800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Josefin Sans"/>
              <a:buNone/>
              <a:defRPr sz="1800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Josefin Sans"/>
              <a:buNone/>
              <a:defRPr sz="1800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9pPr>
          </a:lstStyle>
          <a:p>
            <a:endParaRPr/>
          </a:p>
        </p:txBody>
      </p:sp>
      <p:sp>
        <p:nvSpPr>
          <p:cNvPr id="252" name="Google Shape;252;p28"/>
          <p:cNvSpPr txBox="1">
            <a:spLocks noGrp="1"/>
          </p:cNvSpPr>
          <p:nvPr>
            <p:ph type="subTitle" idx="2"/>
          </p:nvPr>
        </p:nvSpPr>
        <p:spPr>
          <a:xfrm>
            <a:off x="1030935" y="1348907"/>
            <a:ext cx="2884050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2161" tIns="102161" rIns="102161" bIns="102161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Font typeface="Josefin Sans"/>
              <a:buNone/>
              <a:defRPr sz="3200" b="1">
                <a:solidFill>
                  <a:schemeClr val="accent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20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20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20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20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20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20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20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20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9pPr>
          </a:lstStyle>
          <a:p>
            <a:endParaRPr/>
          </a:p>
        </p:txBody>
      </p:sp>
      <p:sp>
        <p:nvSpPr>
          <p:cNvPr id="253" name="Google Shape;253;p28"/>
          <p:cNvSpPr txBox="1">
            <a:spLocks noGrp="1"/>
          </p:cNvSpPr>
          <p:nvPr>
            <p:ph type="title"/>
          </p:nvPr>
        </p:nvSpPr>
        <p:spPr>
          <a:xfrm>
            <a:off x="158952" y="6385521"/>
            <a:ext cx="3279575" cy="305600"/>
          </a:xfrm>
          <a:prstGeom prst="rect">
            <a:avLst/>
          </a:prstGeom>
        </p:spPr>
        <p:txBody>
          <a:bodyPr spcFirstLastPara="1" wrap="square" lIns="102161" tIns="0" rIns="102161" bIns="0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800"/>
              <a:buFont typeface="Josefin Sans"/>
              <a:buNone/>
              <a:defRPr sz="900" b="1"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9pPr>
          </a:lstStyle>
          <a:p>
            <a:endParaRPr/>
          </a:p>
        </p:txBody>
      </p:sp>
      <p:sp>
        <p:nvSpPr>
          <p:cNvPr id="254" name="Google Shape;254;p28"/>
          <p:cNvSpPr txBox="1">
            <a:spLocks noGrp="1"/>
          </p:cNvSpPr>
          <p:nvPr>
            <p:ph type="title" idx="3" hasCustomPrompt="1"/>
          </p:nvPr>
        </p:nvSpPr>
        <p:spPr>
          <a:xfrm>
            <a:off x="158952" y="6293135"/>
            <a:ext cx="1829750" cy="214000"/>
          </a:xfrm>
          <a:prstGeom prst="rect">
            <a:avLst/>
          </a:prstGeom>
        </p:spPr>
        <p:txBody>
          <a:bodyPr spcFirstLastPara="1" wrap="square" lIns="102161" tIns="0" rIns="102161" bIns="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900"/>
              <a:buFont typeface="Josefin Sans"/>
              <a:buNone/>
              <a:defRPr sz="2100" b="1">
                <a:solidFill>
                  <a:schemeClr val="accent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5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5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5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5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5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5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5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5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9pPr>
          </a:lstStyle>
          <a:p>
            <a:r>
              <a:t>xx%</a:t>
            </a:r>
          </a:p>
        </p:txBody>
      </p:sp>
      <p:cxnSp>
        <p:nvCxnSpPr>
          <p:cNvPr id="255" name="Google Shape;255;p28"/>
          <p:cNvCxnSpPr/>
          <p:nvPr/>
        </p:nvCxnSpPr>
        <p:spPr>
          <a:xfrm rot="10800000">
            <a:off x="261307" y="6145297"/>
            <a:ext cx="13104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56" name="Google Shape;256;p28"/>
          <p:cNvSpPr txBox="1">
            <a:spLocks noGrp="1"/>
          </p:cNvSpPr>
          <p:nvPr>
            <p:ph type="subTitle" idx="4"/>
          </p:nvPr>
        </p:nvSpPr>
        <p:spPr>
          <a:xfrm>
            <a:off x="1030939" y="3622800"/>
            <a:ext cx="3279575" cy="152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2161" tIns="102161" rIns="102161" bIns="0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Josefin Sans"/>
              <a:buNone/>
              <a:defRPr sz="1600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9pPr>
          </a:lstStyle>
          <a:p>
            <a:endParaRPr/>
          </a:p>
        </p:txBody>
      </p:sp>
      <p:cxnSp>
        <p:nvCxnSpPr>
          <p:cNvPr id="257" name="Google Shape;257;p28"/>
          <p:cNvCxnSpPr/>
          <p:nvPr/>
        </p:nvCxnSpPr>
        <p:spPr>
          <a:xfrm>
            <a:off x="7021192" y="6146600"/>
            <a:ext cx="27560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58" name="Google Shape;258;p28"/>
          <p:cNvSpPr txBox="1"/>
          <p:nvPr/>
        </p:nvSpPr>
        <p:spPr>
          <a:xfrm>
            <a:off x="9143225" y="6146603"/>
            <a:ext cx="634075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2161" tIns="102161" rIns="102161" bIns="102161" anchor="t" anchorCtr="0">
            <a:noAutofit/>
          </a:bodyPr>
          <a:lstStyle/>
          <a:p>
            <a:pPr algn="r" defTabSz="1021790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200" b="1" kern="0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rPr>
              <a:pPr algn="r" defTabSz="1021790">
                <a:buClr>
                  <a:srgbClr val="000000"/>
                </a:buClr>
                <a:buFont typeface="Arial"/>
                <a:buNone/>
              </a:pPr>
              <a:t>‹nº›</a:t>
            </a:fld>
            <a:endParaRPr sz="1200" b="1" kern="0">
              <a:solidFill>
                <a:srgbClr val="FD0000"/>
              </a:solidFill>
              <a:latin typeface="Josefin Sans"/>
              <a:ea typeface="Josefin Sans"/>
              <a:cs typeface="Josefin Sans"/>
              <a:sym typeface="Josefin Sans"/>
            </a:endParaRPr>
          </a:p>
        </p:txBody>
      </p:sp>
    </p:spTree>
    <p:extLst>
      <p:ext uri="{BB962C8B-B14F-4D97-AF65-F5344CB8AC3E}">
        <p14:creationId xmlns:p14="http://schemas.microsoft.com/office/powerpoint/2010/main" val="2769761067"/>
      </p:ext>
    </p:extLst>
  </p:cSld>
  <p:clrMapOvr>
    <a:masterClrMapping/>
  </p:clrMapOvr>
</p:sldLayout>
</file>

<file path=ppt/slideLayouts/slideLayout26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300" b="1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/>
          <a:lstStyle>
            <a:lvl1pPr marL="0" indent="0">
              <a:buNone/>
              <a:defRPr sz="3600"/>
            </a:lvl1pPr>
            <a:lvl2pPr marL="515221" indent="0">
              <a:buNone/>
              <a:defRPr sz="3200"/>
            </a:lvl2pPr>
            <a:lvl3pPr marL="1030441" indent="0">
              <a:buNone/>
              <a:defRPr sz="2700"/>
            </a:lvl3pPr>
            <a:lvl4pPr marL="1545667" indent="0">
              <a:buNone/>
              <a:defRPr sz="2300"/>
            </a:lvl4pPr>
            <a:lvl5pPr marL="2060886" indent="0">
              <a:buNone/>
              <a:defRPr sz="2300"/>
            </a:lvl5pPr>
            <a:lvl6pPr marL="2576114" indent="0">
              <a:buNone/>
              <a:defRPr sz="2300"/>
            </a:lvl6pPr>
            <a:lvl7pPr marL="3091333" indent="0">
              <a:buNone/>
              <a:defRPr sz="2300"/>
            </a:lvl7pPr>
            <a:lvl8pPr marL="3606559" indent="0">
              <a:buNone/>
              <a:defRPr sz="2300"/>
            </a:lvl8pPr>
            <a:lvl9pPr marL="4121781" indent="0">
              <a:buNone/>
              <a:defRPr sz="2300"/>
            </a:lvl9pPr>
          </a:lstStyle>
          <a:p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600"/>
            </a:lvl1pPr>
            <a:lvl2pPr marL="515221" indent="0">
              <a:buNone/>
              <a:defRPr sz="1400"/>
            </a:lvl2pPr>
            <a:lvl3pPr marL="1030441" indent="0">
              <a:buNone/>
              <a:defRPr sz="1100"/>
            </a:lvl3pPr>
            <a:lvl4pPr marL="1545667" indent="0">
              <a:buNone/>
              <a:defRPr sz="1000"/>
            </a:lvl4pPr>
            <a:lvl5pPr marL="2060886" indent="0">
              <a:buNone/>
              <a:defRPr sz="1000"/>
            </a:lvl5pPr>
            <a:lvl6pPr marL="2576114" indent="0">
              <a:buNone/>
              <a:defRPr sz="1000"/>
            </a:lvl6pPr>
            <a:lvl7pPr marL="3091333" indent="0">
              <a:buNone/>
              <a:defRPr sz="1000"/>
            </a:lvl7pPr>
            <a:lvl8pPr marL="3606559" indent="0">
              <a:buNone/>
              <a:defRPr sz="1000"/>
            </a:lvl8pPr>
            <a:lvl9pPr marL="4121781" indent="0">
              <a:buNone/>
              <a:defRPr sz="1000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6066F2-1140-4EE7-8BEE-7FA8208B5292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20/12/2022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F2FC76-FBAB-4B0D-B087-871E99EA806A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5786736"/>
      </p:ext>
    </p:extLst>
  </p:cSld>
  <p:clrMapOvr>
    <a:masterClrMapping/>
  </p:clrMapOvr>
</p:sldLayout>
</file>

<file path=ppt/slideLayouts/slideLayout26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6066F2-1140-4EE7-8BEE-7FA8208B5292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20/12/2022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F2FC76-FBAB-4B0D-B087-871E99EA806A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1017626"/>
      </p:ext>
    </p:extLst>
  </p:cSld>
  <p:clrMapOvr>
    <a:masterClrMapping/>
  </p:clrMapOvr>
</p:sldLayout>
</file>

<file path=ppt/slideLayouts/slideLayout26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7181850" y="274663"/>
            <a:ext cx="2228850" cy="5851525"/>
          </a:xfrm>
        </p:spPr>
        <p:txBody>
          <a:bodyPr vert="eaVert"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495300" y="274663"/>
            <a:ext cx="6521450" cy="5851525"/>
          </a:xfrm>
        </p:spPr>
        <p:txBody>
          <a:bodyPr vert="eaVert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6066F2-1140-4EE7-8BEE-7FA8208B5292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20/12/2022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F2FC76-FBAB-4B0D-B087-871E99EA806A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1025431"/>
      </p:ext>
    </p:extLst>
  </p:cSld>
  <p:clrMapOvr>
    <a:masterClrMapping/>
  </p:clrMapOvr>
</p:sldLayout>
</file>

<file path=ppt/slideLayouts/slideLayout26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742950" y="2130435"/>
            <a:ext cx="8420100" cy="1470025"/>
          </a:xfrm>
        </p:spPr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51581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3162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5474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06325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57906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0948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6106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12650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BR" smtClean="0"/>
              <a:t>Clique para editar o estilo do subtítulo mestre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6066F2-1140-4EE7-8BEE-7FA8208B5292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20/12/2022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F2FC76-FBAB-4B0D-B087-871E99EA806A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3170116"/>
      </p:ext>
    </p:extLst>
  </p:cSld>
  <p:clrMapOvr>
    <a:masterClrMapping/>
  </p:clrMapOvr>
</p:sldLayout>
</file>

<file path=ppt/slideLayouts/slideLayout26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6066F2-1140-4EE7-8BEE-7FA8208B5292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20/12/2022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F2FC76-FBAB-4B0D-B087-871E99EA806A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8322821"/>
      </p:ext>
    </p:extLst>
  </p:cSld>
  <p:clrMapOvr>
    <a:masterClrMapping/>
  </p:clrMapOvr>
</p:sldLayout>
</file>

<file path=ppt/slideLayouts/slideLayout26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82506" y="4406909"/>
            <a:ext cx="8420100" cy="1362076"/>
          </a:xfrm>
        </p:spPr>
        <p:txBody>
          <a:bodyPr anchor="t"/>
          <a:lstStyle>
            <a:lvl1pPr algn="l">
              <a:defRPr sz="4500" b="1" cap="all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1pPr>
            <a:lvl2pPr marL="515813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1031626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54743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206325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57906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309487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61069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412650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6066F2-1140-4EE7-8BEE-7FA8208B5292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20/12/2022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F2FC76-FBAB-4B0D-B087-871E99EA806A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5864061"/>
      </p:ext>
    </p:extLst>
  </p:cSld>
  <p:clrMapOvr>
    <a:masterClrMapping/>
  </p:clrMapOvr>
</p:sldLayout>
</file>

<file path=ppt/slideLayouts/slideLayout26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495300" y="1600200"/>
            <a:ext cx="4375150" cy="4525963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3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5035550" y="1600200"/>
            <a:ext cx="4375150" cy="4525963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3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6066F2-1140-4EE7-8BEE-7FA8208B5292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20/12/2022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F2FC76-FBAB-4B0D-B087-871E99EA806A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3219556"/>
      </p:ext>
    </p:extLst>
  </p:cSld>
  <p:clrMapOvr>
    <a:masterClrMapping/>
  </p:clrMapOvr>
</p:sldLayout>
</file>

<file path=ppt/slideLayouts/slideLayout26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3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15813" indent="0">
              <a:buNone/>
              <a:defRPr sz="2300" b="1"/>
            </a:lvl2pPr>
            <a:lvl3pPr marL="1031626" indent="0">
              <a:buNone/>
              <a:defRPr sz="2000" b="1"/>
            </a:lvl3pPr>
            <a:lvl4pPr marL="1547439" indent="0">
              <a:buNone/>
              <a:defRPr sz="1800" b="1"/>
            </a:lvl4pPr>
            <a:lvl5pPr marL="2063252" indent="0">
              <a:buNone/>
              <a:defRPr sz="1800" b="1"/>
            </a:lvl5pPr>
            <a:lvl6pPr marL="2579065" indent="0">
              <a:buNone/>
              <a:defRPr sz="1800" b="1"/>
            </a:lvl6pPr>
            <a:lvl7pPr marL="3094878" indent="0">
              <a:buNone/>
              <a:defRPr sz="1800" b="1"/>
            </a:lvl7pPr>
            <a:lvl8pPr marL="3610691" indent="0">
              <a:buNone/>
              <a:defRPr sz="1800" b="1"/>
            </a:lvl8pPr>
            <a:lvl9pPr marL="4126504" indent="0">
              <a:buNone/>
              <a:defRPr sz="1800" b="1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700"/>
            </a:lvl1pPr>
            <a:lvl2pPr>
              <a:defRPr sz="23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5032119" y="1535113"/>
            <a:ext cx="4378590" cy="639763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15813" indent="0">
              <a:buNone/>
              <a:defRPr sz="2300" b="1"/>
            </a:lvl2pPr>
            <a:lvl3pPr marL="1031626" indent="0">
              <a:buNone/>
              <a:defRPr sz="2000" b="1"/>
            </a:lvl3pPr>
            <a:lvl4pPr marL="1547439" indent="0">
              <a:buNone/>
              <a:defRPr sz="1800" b="1"/>
            </a:lvl4pPr>
            <a:lvl5pPr marL="2063252" indent="0">
              <a:buNone/>
              <a:defRPr sz="1800" b="1"/>
            </a:lvl5pPr>
            <a:lvl6pPr marL="2579065" indent="0">
              <a:buNone/>
              <a:defRPr sz="1800" b="1"/>
            </a:lvl6pPr>
            <a:lvl7pPr marL="3094878" indent="0">
              <a:buNone/>
              <a:defRPr sz="1800" b="1"/>
            </a:lvl7pPr>
            <a:lvl8pPr marL="3610691" indent="0">
              <a:buNone/>
              <a:defRPr sz="1800" b="1"/>
            </a:lvl8pPr>
            <a:lvl9pPr marL="4126504" indent="0">
              <a:buNone/>
              <a:defRPr sz="1800" b="1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5032119" y="2174875"/>
            <a:ext cx="4378590" cy="3951288"/>
          </a:xfrm>
        </p:spPr>
        <p:txBody>
          <a:bodyPr/>
          <a:lstStyle>
            <a:lvl1pPr>
              <a:defRPr sz="2700"/>
            </a:lvl1pPr>
            <a:lvl2pPr>
              <a:defRPr sz="23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6066F2-1140-4EE7-8BEE-7FA8208B5292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20/12/2022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F2FC76-FBAB-4B0D-B087-871E99EA806A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2484440"/>
      </p:ext>
    </p:extLst>
  </p:cSld>
  <p:clrMapOvr>
    <a:masterClrMapping/>
  </p:clrMapOvr>
</p:sldLayout>
</file>

<file path=ppt/slideLayouts/slideLayout26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6066F2-1140-4EE7-8BEE-7FA8208B5292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20/12/2022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F2FC76-FBAB-4B0D-B087-871E99EA806A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6204400"/>
      </p:ext>
    </p:extLst>
  </p:cSld>
  <p:clrMapOvr>
    <a:masterClrMapping/>
  </p:clrMapOvr>
</p:sldLayout>
</file>

<file path=ppt/slideLayouts/slideLayout26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6066F2-1140-4EE7-8BEE-7FA8208B5292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20/12/2022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F2FC76-FBAB-4B0D-B087-871E99EA806A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0590732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2">
  <p:cSld name="Title and text 2">
    <p:spTree>
      <p:nvGrpSpPr>
        <p:cNvPr id="1" name="Shape 2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0" name="Google Shape;260;p29"/>
          <p:cNvSpPr txBox="1">
            <a:spLocks noGrp="1"/>
          </p:cNvSpPr>
          <p:nvPr>
            <p:ph type="subTitle" idx="1"/>
          </p:nvPr>
        </p:nvSpPr>
        <p:spPr>
          <a:xfrm>
            <a:off x="5600270" y="2178503"/>
            <a:ext cx="3279575" cy="63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2161" tIns="102161" rIns="102161" bIns="0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Josefin Sans"/>
              <a:buNone/>
              <a:defRPr sz="1800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Josefin Sans"/>
              <a:buNone/>
              <a:defRPr sz="1800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Josefin Sans"/>
              <a:buNone/>
              <a:defRPr sz="1800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Josefin Sans"/>
              <a:buNone/>
              <a:defRPr sz="1800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Josefin Sans"/>
              <a:buNone/>
              <a:defRPr sz="1800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Josefin Sans"/>
              <a:buNone/>
              <a:defRPr sz="1800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Josefin Sans"/>
              <a:buNone/>
              <a:defRPr sz="1800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Josefin Sans"/>
              <a:buNone/>
              <a:defRPr sz="1800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Josefin Sans"/>
              <a:buNone/>
              <a:defRPr sz="1800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9pPr>
          </a:lstStyle>
          <a:p>
            <a:endParaRPr/>
          </a:p>
        </p:txBody>
      </p:sp>
      <p:sp>
        <p:nvSpPr>
          <p:cNvPr id="261" name="Google Shape;261;p29"/>
          <p:cNvSpPr txBox="1">
            <a:spLocks noGrp="1"/>
          </p:cNvSpPr>
          <p:nvPr>
            <p:ph type="subTitle" idx="2"/>
          </p:nvPr>
        </p:nvSpPr>
        <p:spPr>
          <a:xfrm>
            <a:off x="5600265" y="1348907"/>
            <a:ext cx="2884050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2161" tIns="102161" rIns="102161" bIns="102161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Font typeface="Josefin Sans"/>
              <a:buNone/>
              <a:defRPr sz="3200" b="1">
                <a:solidFill>
                  <a:schemeClr val="accent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20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20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20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20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20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20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20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20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9pPr>
          </a:lstStyle>
          <a:p>
            <a:endParaRPr/>
          </a:p>
        </p:txBody>
      </p:sp>
      <p:sp>
        <p:nvSpPr>
          <p:cNvPr id="262" name="Google Shape;262;p29"/>
          <p:cNvSpPr txBox="1">
            <a:spLocks noGrp="1"/>
          </p:cNvSpPr>
          <p:nvPr>
            <p:ph type="title"/>
          </p:nvPr>
        </p:nvSpPr>
        <p:spPr>
          <a:xfrm>
            <a:off x="158952" y="6385521"/>
            <a:ext cx="3279575" cy="305600"/>
          </a:xfrm>
          <a:prstGeom prst="rect">
            <a:avLst/>
          </a:prstGeom>
        </p:spPr>
        <p:txBody>
          <a:bodyPr spcFirstLastPara="1" wrap="square" lIns="102161" tIns="0" rIns="102161" bIns="0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800"/>
              <a:buFont typeface="Josefin Sans"/>
              <a:buNone/>
              <a:defRPr sz="900" b="1"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9pPr>
          </a:lstStyle>
          <a:p>
            <a:endParaRPr/>
          </a:p>
        </p:txBody>
      </p:sp>
      <p:sp>
        <p:nvSpPr>
          <p:cNvPr id="263" name="Google Shape;263;p29"/>
          <p:cNvSpPr txBox="1">
            <a:spLocks noGrp="1"/>
          </p:cNvSpPr>
          <p:nvPr>
            <p:ph type="title" idx="3" hasCustomPrompt="1"/>
          </p:nvPr>
        </p:nvSpPr>
        <p:spPr>
          <a:xfrm>
            <a:off x="158952" y="6293135"/>
            <a:ext cx="1829750" cy="214000"/>
          </a:xfrm>
          <a:prstGeom prst="rect">
            <a:avLst/>
          </a:prstGeom>
        </p:spPr>
        <p:txBody>
          <a:bodyPr spcFirstLastPara="1" wrap="square" lIns="102161" tIns="0" rIns="102161" bIns="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900"/>
              <a:buFont typeface="Josefin Sans"/>
              <a:buNone/>
              <a:defRPr sz="2100" b="1">
                <a:solidFill>
                  <a:schemeClr val="accent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5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5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5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5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5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5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5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5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9pPr>
          </a:lstStyle>
          <a:p>
            <a:r>
              <a:t>xx%</a:t>
            </a:r>
          </a:p>
        </p:txBody>
      </p:sp>
      <p:cxnSp>
        <p:nvCxnSpPr>
          <p:cNvPr id="264" name="Google Shape;264;p29"/>
          <p:cNvCxnSpPr/>
          <p:nvPr/>
        </p:nvCxnSpPr>
        <p:spPr>
          <a:xfrm rot="10800000">
            <a:off x="261307" y="6145297"/>
            <a:ext cx="13104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65" name="Google Shape;265;p29"/>
          <p:cNvSpPr txBox="1">
            <a:spLocks noGrp="1"/>
          </p:cNvSpPr>
          <p:nvPr>
            <p:ph type="subTitle" idx="4"/>
          </p:nvPr>
        </p:nvSpPr>
        <p:spPr>
          <a:xfrm>
            <a:off x="5600270" y="3622800"/>
            <a:ext cx="3279575" cy="152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2161" tIns="102161" rIns="102161" bIns="0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Josefin Sans"/>
              <a:buNone/>
              <a:defRPr sz="1600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9pPr>
          </a:lstStyle>
          <a:p>
            <a:endParaRPr/>
          </a:p>
        </p:txBody>
      </p:sp>
      <p:cxnSp>
        <p:nvCxnSpPr>
          <p:cNvPr id="266" name="Google Shape;266;p29"/>
          <p:cNvCxnSpPr/>
          <p:nvPr/>
        </p:nvCxnSpPr>
        <p:spPr>
          <a:xfrm>
            <a:off x="7021192" y="6146600"/>
            <a:ext cx="27560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67" name="Google Shape;267;p29"/>
          <p:cNvSpPr txBox="1"/>
          <p:nvPr/>
        </p:nvSpPr>
        <p:spPr>
          <a:xfrm>
            <a:off x="9143225" y="6146603"/>
            <a:ext cx="634075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2161" tIns="102161" rIns="102161" bIns="102161" anchor="t" anchorCtr="0">
            <a:noAutofit/>
          </a:bodyPr>
          <a:lstStyle/>
          <a:p>
            <a:pPr algn="r" defTabSz="1021790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200" b="1" kern="0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rPr>
              <a:pPr algn="r" defTabSz="1021790">
                <a:buClr>
                  <a:srgbClr val="000000"/>
                </a:buClr>
                <a:buFont typeface="Arial"/>
                <a:buNone/>
              </a:pPr>
              <a:t>‹nº›</a:t>
            </a:fld>
            <a:endParaRPr sz="1200" b="1" kern="0">
              <a:solidFill>
                <a:srgbClr val="FD0000"/>
              </a:solidFill>
              <a:latin typeface="Josefin Sans"/>
              <a:ea typeface="Josefin Sans"/>
              <a:cs typeface="Josefin Sans"/>
              <a:sym typeface="Josefin Sans"/>
            </a:endParaRPr>
          </a:p>
        </p:txBody>
      </p:sp>
    </p:spTree>
    <p:extLst>
      <p:ext uri="{BB962C8B-B14F-4D97-AF65-F5344CB8AC3E}">
        <p14:creationId xmlns:p14="http://schemas.microsoft.com/office/powerpoint/2010/main" val="2401057869"/>
      </p:ext>
    </p:extLst>
  </p:cSld>
  <p:clrMapOvr>
    <a:masterClrMapping/>
  </p:clrMapOvr>
</p:sldLayout>
</file>

<file path=ppt/slideLayouts/slideLayout27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95315" y="273051"/>
            <a:ext cx="3259006" cy="1162051"/>
          </a:xfrm>
        </p:spPr>
        <p:txBody>
          <a:bodyPr anchor="b"/>
          <a:lstStyle>
            <a:lvl1pPr algn="l">
              <a:defRPr sz="2300" b="1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3872971" y="273053"/>
            <a:ext cx="5537729" cy="5853113"/>
          </a:xfrm>
        </p:spPr>
        <p:txBody>
          <a:bodyPr/>
          <a:lstStyle>
            <a:lvl1pPr>
              <a:defRPr sz="3600"/>
            </a:lvl1pPr>
            <a:lvl2pPr>
              <a:defRPr sz="3200"/>
            </a:lvl2pPr>
            <a:lvl3pPr>
              <a:defRPr sz="2700"/>
            </a:lvl3pPr>
            <a:lvl4pPr>
              <a:defRPr sz="2300"/>
            </a:lvl4pPr>
            <a:lvl5pPr>
              <a:defRPr sz="2300"/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495315" y="1435104"/>
            <a:ext cx="3259006" cy="4691063"/>
          </a:xfrm>
        </p:spPr>
        <p:txBody>
          <a:bodyPr/>
          <a:lstStyle>
            <a:lvl1pPr marL="0" indent="0">
              <a:buNone/>
              <a:defRPr sz="1600"/>
            </a:lvl1pPr>
            <a:lvl2pPr marL="515813" indent="0">
              <a:buNone/>
              <a:defRPr sz="1400"/>
            </a:lvl2pPr>
            <a:lvl3pPr marL="1031626" indent="0">
              <a:buNone/>
              <a:defRPr sz="1100"/>
            </a:lvl3pPr>
            <a:lvl4pPr marL="1547439" indent="0">
              <a:buNone/>
              <a:defRPr sz="1000"/>
            </a:lvl4pPr>
            <a:lvl5pPr marL="2063252" indent="0">
              <a:buNone/>
              <a:defRPr sz="1000"/>
            </a:lvl5pPr>
            <a:lvl6pPr marL="2579065" indent="0">
              <a:buNone/>
              <a:defRPr sz="1000"/>
            </a:lvl6pPr>
            <a:lvl7pPr marL="3094878" indent="0">
              <a:buNone/>
              <a:defRPr sz="1000"/>
            </a:lvl7pPr>
            <a:lvl8pPr marL="3610691" indent="0">
              <a:buNone/>
              <a:defRPr sz="1000"/>
            </a:lvl8pPr>
            <a:lvl9pPr marL="4126504" indent="0">
              <a:buNone/>
              <a:defRPr sz="1000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6066F2-1140-4EE7-8BEE-7FA8208B5292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20/12/2022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F2FC76-FBAB-4B0D-B087-871E99EA806A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2396554"/>
      </p:ext>
    </p:extLst>
  </p:cSld>
  <p:clrMapOvr>
    <a:masterClrMapping/>
  </p:clrMapOvr>
</p:sldLayout>
</file>

<file path=ppt/slideLayouts/slideLayout27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300" b="1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/>
          <a:lstStyle>
            <a:lvl1pPr marL="0" indent="0">
              <a:buNone/>
              <a:defRPr sz="3600"/>
            </a:lvl1pPr>
            <a:lvl2pPr marL="515813" indent="0">
              <a:buNone/>
              <a:defRPr sz="3200"/>
            </a:lvl2pPr>
            <a:lvl3pPr marL="1031626" indent="0">
              <a:buNone/>
              <a:defRPr sz="2700"/>
            </a:lvl3pPr>
            <a:lvl4pPr marL="1547439" indent="0">
              <a:buNone/>
              <a:defRPr sz="2300"/>
            </a:lvl4pPr>
            <a:lvl5pPr marL="2063252" indent="0">
              <a:buNone/>
              <a:defRPr sz="2300"/>
            </a:lvl5pPr>
            <a:lvl6pPr marL="2579065" indent="0">
              <a:buNone/>
              <a:defRPr sz="2300"/>
            </a:lvl6pPr>
            <a:lvl7pPr marL="3094878" indent="0">
              <a:buNone/>
              <a:defRPr sz="2300"/>
            </a:lvl7pPr>
            <a:lvl8pPr marL="3610691" indent="0">
              <a:buNone/>
              <a:defRPr sz="2300"/>
            </a:lvl8pPr>
            <a:lvl9pPr marL="4126504" indent="0">
              <a:buNone/>
              <a:defRPr sz="2300"/>
            </a:lvl9pPr>
          </a:lstStyle>
          <a:p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600"/>
            </a:lvl1pPr>
            <a:lvl2pPr marL="515813" indent="0">
              <a:buNone/>
              <a:defRPr sz="1400"/>
            </a:lvl2pPr>
            <a:lvl3pPr marL="1031626" indent="0">
              <a:buNone/>
              <a:defRPr sz="1100"/>
            </a:lvl3pPr>
            <a:lvl4pPr marL="1547439" indent="0">
              <a:buNone/>
              <a:defRPr sz="1000"/>
            </a:lvl4pPr>
            <a:lvl5pPr marL="2063252" indent="0">
              <a:buNone/>
              <a:defRPr sz="1000"/>
            </a:lvl5pPr>
            <a:lvl6pPr marL="2579065" indent="0">
              <a:buNone/>
              <a:defRPr sz="1000"/>
            </a:lvl6pPr>
            <a:lvl7pPr marL="3094878" indent="0">
              <a:buNone/>
              <a:defRPr sz="1000"/>
            </a:lvl7pPr>
            <a:lvl8pPr marL="3610691" indent="0">
              <a:buNone/>
              <a:defRPr sz="1000"/>
            </a:lvl8pPr>
            <a:lvl9pPr marL="4126504" indent="0">
              <a:buNone/>
              <a:defRPr sz="1000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6066F2-1140-4EE7-8BEE-7FA8208B5292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20/12/2022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F2FC76-FBAB-4B0D-B087-871E99EA806A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7747869"/>
      </p:ext>
    </p:extLst>
  </p:cSld>
  <p:clrMapOvr>
    <a:masterClrMapping/>
  </p:clrMapOvr>
</p:sldLayout>
</file>

<file path=ppt/slideLayouts/slideLayout27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6066F2-1140-4EE7-8BEE-7FA8208B5292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20/12/2022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F2FC76-FBAB-4B0D-B087-871E99EA806A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2863318"/>
      </p:ext>
    </p:extLst>
  </p:cSld>
  <p:clrMapOvr>
    <a:masterClrMapping/>
  </p:clrMapOvr>
</p:sldLayout>
</file>

<file path=ppt/slideLayouts/slideLayout27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7181850" y="274645"/>
            <a:ext cx="2228850" cy="5851525"/>
          </a:xfrm>
        </p:spPr>
        <p:txBody>
          <a:bodyPr vert="eaVert"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495300" y="274645"/>
            <a:ext cx="6521450" cy="5851525"/>
          </a:xfrm>
        </p:spPr>
        <p:txBody>
          <a:bodyPr vert="eaVert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6066F2-1140-4EE7-8BEE-7FA8208B5292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20/12/2022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F2FC76-FBAB-4B0D-B087-871E99EA806A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6525688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3">
  <p:cSld name="Title and text 3">
    <p:spTree>
      <p:nvGrpSpPr>
        <p:cNvPr id="1" name="Shape 2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9" name="Google Shape;269;p30"/>
          <p:cNvSpPr txBox="1">
            <a:spLocks noGrp="1"/>
          </p:cNvSpPr>
          <p:nvPr>
            <p:ph type="subTitle" idx="1"/>
          </p:nvPr>
        </p:nvSpPr>
        <p:spPr>
          <a:xfrm>
            <a:off x="6519256" y="3421606"/>
            <a:ext cx="2624050" cy="14068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102161" tIns="0" rIns="102161" bIns="102161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 Medium"/>
                <a:ea typeface="Josefin Sans Medium"/>
                <a:cs typeface="Josefin Sans Medium"/>
                <a:sym typeface="Josefin Sans Medium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70" name="Google Shape;270;p30"/>
          <p:cNvSpPr txBox="1">
            <a:spLocks noGrp="1"/>
          </p:cNvSpPr>
          <p:nvPr>
            <p:ph type="title"/>
          </p:nvPr>
        </p:nvSpPr>
        <p:spPr>
          <a:xfrm>
            <a:off x="991471" y="1002795"/>
            <a:ext cx="3044275" cy="900800"/>
          </a:xfrm>
          <a:prstGeom prst="rect">
            <a:avLst/>
          </a:prstGeom>
        </p:spPr>
        <p:txBody>
          <a:bodyPr spcFirstLastPara="1" wrap="square" lIns="102161" tIns="102161" rIns="102161" bIns="102161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Font typeface="Josefin Sans"/>
              <a:buNone/>
              <a:defRPr b="1">
                <a:solidFill>
                  <a:schemeClr val="accent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algn="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cxnSp>
        <p:nvCxnSpPr>
          <p:cNvPr id="271" name="Google Shape;271;p30"/>
          <p:cNvCxnSpPr/>
          <p:nvPr/>
        </p:nvCxnSpPr>
        <p:spPr>
          <a:xfrm>
            <a:off x="7021192" y="6146600"/>
            <a:ext cx="27560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72" name="Google Shape;272;p30"/>
          <p:cNvSpPr txBox="1"/>
          <p:nvPr/>
        </p:nvSpPr>
        <p:spPr>
          <a:xfrm>
            <a:off x="9143225" y="6146603"/>
            <a:ext cx="634075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2161" tIns="102161" rIns="102161" bIns="102161" anchor="t" anchorCtr="0">
            <a:noAutofit/>
          </a:bodyPr>
          <a:lstStyle/>
          <a:p>
            <a:pPr algn="r" defTabSz="1021790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200" b="1" kern="0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rPr>
              <a:pPr algn="r" defTabSz="1021790">
                <a:buClr>
                  <a:srgbClr val="000000"/>
                </a:buClr>
                <a:buFont typeface="Arial"/>
                <a:buNone/>
              </a:pPr>
              <a:t>‹nº›</a:t>
            </a:fld>
            <a:endParaRPr sz="1200" b="1" kern="0">
              <a:solidFill>
                <a:srgbClr val="FD0000"/>
              </a:solidFill>
              <a:latin typeface="Josefin Sans"/>
              <a:ea typeface="Josefin Sans"/>
              <a:cs typeface="Josefin Sans"/>
              <a:sym typeface="Josefin Sans"/>
            </a:endParaRPr>
          </a:p>
        </p:txBody>
      </p:sp>
    </p:spTree>
    <p:extLst>
      <p:ext uri="{BB962C8B-B14F-4D97-AF65-F5344CB8AC3E}">
        <p14:creationId xmlns:p14="http://schemas.microsoft.com/office/powerpoint/2010/main" val="1611958292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6">
  <p:cSld name="Title and text 6">
    <p:spTree>
      <p:nvGrpSpPr>
        <p:cNvPr id="1" name="Shape 2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4" name="Google Shape;274;p31"/>
          <p:cNvSpPr txBox="1">
            <a:spLocks noGrp="1"/>
          </p:cNvSpPr>
          <p:nvPr>
            <p:ph type="title"/>
          </p:nvPr>
        </p:nvSpPr>
        <p:spPr>
          <a:xfrm>
            <a:off x="991471" y="1002795"/>
            <a:ext cx="3044275" cy="900800"/>
          </a:xfrm>
          <a:prstGeom prst="rect">
            <a:avLst/>
          </a:prstGeom>
        </p:spPr>
        <p:txBody>
          <a:bodyPr spcFirstLastPara="1" wrap="square" lIns="102161" tIns="102161" rIns="102161" bIns="102161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Font typeface="Josefin Sans"/>
              <a:buNone/>
              <a:defRPr b="1">
                <a:solidFill>
                  <a:schemeClr val="accent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algn="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75" name="Google Shape;275;p31"/>
          <p:cNvSpPr txBox="1">
            <a:spLocks noGrp="1"/>
          </p:cNvSpPr>
          <p:nvPr>
            <p:ph type="subTitle" idx="1"/>
          </p:nvPr>
        </p:nvSpPr>
        <p:spPr>
          <a:xfrm>
            <a:off x="3390183" y="3421606"/>
            <a:ext cx="2624050" cy="14068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102161" tIns="0" rIns="102161" bIns="102161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 Medium"/>
                <a:ea typeface="Josefin Sans Medium"/>
                <a:cs typeface="Josefin Sans Medium"/>
                <a:sym typeface="Josefin Sans Medium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cxnSp>
        <p:nvCxnSpPr>
          <p:cNvPr id="276" name="Google Shape;276;p31"/>
          <p:cNvCxnSpPr/>
          <p:nvPr/>
        </p:nvCxnSpPr>
        <p:spPr>
          <a:xfrm>
            <a:off x="7021192" y="6146600"/>
            <a:ext cx="27560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77" name="Google Shape;277;p31"/>
          <p:cNvSpPr txBox="1"/>
          <p:nvPr/>
        </p:nvSpPr>
        <p:spPr>
          <a:xfrm>
            <a:off x="9143225" y="6146603"/>
            <a:ext cx="634075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2161" tIns="102161" rIns="102161" bIns="102161" anchor="t" anchorCtr="0">
            <a:noAutofit/>
          </a:bodyPr>
          <a:lstStyle/>
          <a:p>
            <a:pPr algn="r" defTabSz="1021790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200" b="1" kern="0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rPr>
              <a:pPr algn="r" defTabSz="1021790">
                <a:buClr>
                  <a:srgbClr val="000000"/>
                </a:buClr>
                <a:buFont typeface="Arial"/>
                <a:buNone/>
              </a:pPr>
              <a:t>‹nº›</a:t>
            </a:fld>
            <a:endParaRPr sz="1200" b="1" kern="0">
              <a:solidFill>
                <a:srgbClr val="FD0000"/>
              </a:solidFill>
              <a:latin typeface="Josefin Sans"/>
              <a:ea typeface="Josefin Sans"/>
              <a:cs typeface="Josefin Sans"/>
              <a:sym typeface="Josefin Sans"/>
            </a:endParaRPr>
          </a:p>
        </p:txBody>
      </p:sp>
    </p:spTree>
    <p:extLst>
      <p:ext uri="{BB962C8B-B14F-4D97-AF65-F5344CB8AC3E}">
        <p14:creationId xmlns:p14="http://schemas.microsoft.com/office/powerpoint/2010/main" val="8752659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 and two columns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5"/>
          <p:cNvSpPr txBox="1">
            <a:spLocks noGrp="1"/>
          </p:cNvSpPr>
          <p:nvPr>
            <p:ph type="subTitle" idx="1"/>
          </p:nvPr>
        </p:nvSpPr>
        <p:spPr>
          <a:xfrm>
            <a:off x="2390835" y="4057066"/>
            <a:ext cx="2452125" cy="110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2161" tIns="102161" rIns="102161" bIns="0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Josefin Sans Light"/>
              <a:buNone/>
              <a:defRPr sz="1600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27" name="Google Shape;27;p5"/>
          <p:cNvSpPr txBox="1">
            <a:spLocks noGrp="1"/>
          </p:cNvSpPr>
          <p:nvPr>
            <p:ph type="subTitle" idx="2"/>
          </p:nvPr>
        </p:nvSpPr>
        <p:spPr>
          <a:xfrm>
            <a:off x="5465499" y="4057066"/>
            <a:ext cx="2452125" cy="110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2161" tIns="102161" rIns="102161" bIns="0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Josefin Sans Light"/>
              <a:buNone/>
              <a:defRPr sz="1600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28" name="Google Shape;28;p5"/>
          <p:cNvSpPr txBox="1">
            <a:spLocks noGrp="1"/>
          </p:cNvSpPr>
          <p:nvPr>
            <p:ph type="subTitle" idx="3"/>
          </p:nvPr>
        </p:nvSpPr>
        <p:spPr>
          <a:xfrm>
            <a:off x="2390822" y="3304858"/>
            <a:ext cx="2452125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2161" tIns="102161" rIns="102161" bIns="102161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20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7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7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7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7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7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7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7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7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9pPr>
          </a:lstStyle>
          <a:p>
            <a:endParaRPr/>
          </a:p>
        </p:txBody>
      </p:sp>
      <p:sp>
        <p:nvSpPr>
          <p:cNvPr id="29" name="Google Shape;29;p5"/>
          <p:cNvSpPr txBox="1">
            <a:spLocks noGrp="1"/>
          </p:cNvSpPr>
          <p:nvPr>
            <p:ph type="subTitle" idx="4"/>
          </p:nvPr>
        </p:nvSpPr>
        <p:spPr>
          <a:xfrm>
            <a:off x="5465486" y="3304858"/>
            <a:ext cx="2452125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2161" tIns="102161" rIns="102161" bIns="102161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20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7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7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7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7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7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7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7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7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9pPr>
          </a:lstStyle>
          <a:p>
            <a:endParaRPr/>
          </a:p>
        </p:txBody>
      </p:sp>
      <p:sp>
        <p:nvSpPr>
          <p:cNvPr id="30" name="Google Shape;30;p5"/>
          <p:cNvSpPr txBox="1">
            <a:spLocks noGrp="1"/>
          </p:cNvSpPr>
          <p:nvPr>
            <p:ph type="title"/>
          </p:nvPr>
        </p:nvSpPr>
        <p:spPr>
          <a:xfrm>
            <a:off x="158952" y="6385521"/>
            <a:ext cx="3279575" cy="305600"/>
          </a:xfrm>
          <a:prstGeom prst="rect">
            <a:avLst/>
          </a:prstGeom>
        </p:spPr>
        <p:txBody>
          <a:bodyPr spcFirstLastPara="1" wrap="square" lIns="102161" tIns="0" rIns="102161" bIns="0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800"/>
              <a:buFont typeface="Josefin Sans"/>
              <a:buNone/>
              <a:defRPr sz="900" b="1"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9pPr>
          </a:lstStyle>
          <a:p>
            <a:endParaRPr/>
          </a:p>
        </p:txBody>
      </p:sp>
      <p:sp>
        <p:nvSpPr>
          <p:cNvPr id="31" name="Google Shape;31;p5"/>
          <p:cNvSpPr txBox="1">
            <a:spLocks noGrp="1"/>
          </p:cNvSpPr>
          <p:nvPr>
            <p:ph type="title" idx="5" hasCustomPrompt="1"/>
          </p:nvPr>
        </p:nvSpPr>
        <p:spPr>
          <a:xfrm>
            <a:off x="158952" y="6293135"/>
            <a:ext cx="1829750" cy="214000"/>
          </a:xfrm>
          <a:prstGeom prst="rect">
            <a:avLst/>
          </a:prstGeom>
        </p:spPr>
        <p:txBody>
          <a:bodyPr spcFirstLastPara="1" wrap="square" lIns="102161" tIns="0" rIns="102161" bIns="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900"/>
              <a:buFont typeface="Josefin Sans"/>
              <a:buNone/>
              <a:defRPr sz="2100" b="1">
                <a:solidFill>
                  <a:schemeClr val="accent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5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5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5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5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5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5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5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5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9pPr>
          </a:lstStyle>
          <a:p>
            <a:r>
              <a:t>xx%</a:t>
            </a:r>
          </a:p>
        </p:txBody>
      </p:sp>
      <p:cxnSp>
        <p:nvCxnSpPr>
          <p:cNvPr id="32" name="Google Shape;32;p5"/>
          <p:cNvCxnSpPr/>
          <p:nvPr/>
        </p:nvCxnSpPr>
        <p:spPr>
          <a:xfrm rot="10800000">
            <a:off x="261307" y="6145297"/>
            <a:ext cx="13104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33" name="Google Shape;33;p5"/>
          <p:cNvSpPr txBox="1">
            <a:spLocks noGrp="1"/>
          </p:cNvSpPr>
          <p:nvPr>
            <p:ph type="title" idx="6"/>
          </p:nvPr>
        </p:nvSpPr>
        <p:spPr>
          <a:xfrm>
            <a:off x="1593475" y="635381"/>
            <a:ext cx="6719050" cy="763600"/>
          </a:xfrm>
          <a:prstGeom prst="rect">
            <a:avLst/>
          </a:prstGeom>
        </p:spPr>
        <p:txBody>
          <a:bodyPr spcFirstLastPara="1" wrap="square" lIns="102161" tIns="102161" rIns="102161" bIns="102161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Font typeface="Josefin Sans"/>
              <a:buNone/>
              <a:defRPr b="1"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cxnSp>
        <p:nvCxnSpPr>
          <p:cNvPr id="34" name="Google Shape;34;p5"/>
          <p:cNvCxnSpPr/>
          <p:nvPr/>
        </p:nvCxnSpPr>
        <p:spPr>
          <a:xfrm>
            <a:off x="7021192" y="6146600"/>
            <a:ext cx="27560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35" name="Google Shape;35;p5"/>
          <p:cNvSpPr txBox="1"/>
          <p:nvPr/>
        </p:nvSpPr>
        <p:spPr>
          <a:xfrm>
            <a:off x="9143225" y="6146603"/>
            <a:ext cx="634075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2161" tIns="102161" rIns="102161" bIns="102161" anchor="t" anchorCtr="0">
            <a:noAutofit/>
          </a:bodyPr>
          <a:lstStyle/>
          <a:p>
            <a:pPr algn="r" defTabSz="1021790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200" b="1" kern="0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rPr>
              <a:pPr algn="r" defTabSz="1021790">
                <a:buClr>
                  <a:srgbClr val="000000"/>
                </a:buClr>
                <a:buFont typeface="Arial"/>
                <a:buNone/>
              </a:pPr>
              <a:t>‹nº›</a:t>
            </a:fld>
            <a:endParaRPr sz="1200" b="1" kern="0">
              <a:solidFill>
                <a:srgbClr val="FD0000"/>
              </a:solidFill>
              <a:latin typeface="Josefin Sans"/>
              <a:ea typeface="Josefin Sans"/>
              <a:cs typeface="Josefin Sans"/>
              <a:sym typeface="Josefin Sans"/>
            </a:endParaRPr>
          </a:p>
        </p:txBody>
      </p:sp>
    </p:spTree>
    <p:extLst>
      <p:ext uri="{BB962C8B-B14F-4D97-AF65-F5344CB8AC3E}">
        <p14:creationId xmlns:p14="http://schemas.microsoft.com/office/powerpoint/2010/main" val="2391089710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4">
  <p:cSld name="Title and text 4">
    <p:spTree>
      <p:nvGrpSpPr>
        <p:cNvPr id="1" name="Shape 2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9" name="Google Shape;279;p32"/>
          <p:cNvSpPr txBox="1">
            <a:spLocks noGrp="1"/>
          </p:cNvSpPr>
          <p:nvPr>
            <p:ph type="title"/>
          </p:nvPr>
        </p:nvSpPr>
        <p:spPr>
          <a:xfrm>
            <a:off x="5730621" y="1002807"/>
            <a:ext cx="3044275" cy="2498000"/>
          </a:xfrm>
          <a:prstGeom prst="rect">
            <a:avLst/>
          </a:prstGeom>
        </p:spPr>
        <p:txBody>
          <a:bodyPr spcFirstLastPara="1" wrap="square" lIns="102161" tIns="102161" rIns="102161" bIns="102161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2800"/>
              <a:buFont typeface="Josefin Sans"/>
              <a:buNone/>
              <a:defRPr b="1"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algn="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80" name="Google Shape;280;p32"/>
          <p:cNvSpPr txBox="1">
            <a:spLocks noGrp="1"/>
          </p:cNvSpPr>
          <p:nvPr>
            <p:ph type="subTitle" idx="1"/>
          </p:nvPr>
        </p:nvSpPr>
        <p:spPr>
          <a:xfrm>
            <a:off x="6263049" y="3684939"/>
            <a:ext cx="2511925" cy="14540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102161" tIns="102161" rIns="102161" bIns="0" anchor="t" anchorCtr="0">
            <a:noAutofit/>
          </a:bodyPr>
          <a:lstStyle>
            <a:lvl1pPr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Josefin Sans"/>
              <a:buNone/>
              <a:defRPr sz="1600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2pPr>
            <a:lvl3pPr lvl="2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3pPr>
            <a:lvl4pPr lvl="3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4pPr>
            <a:lvl5pPr lvl="4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5pPr>
            <a:lvl6pPr lvl="5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6pPr>
            <a:lvl7pPr lvl="6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7pPr>
            <a:lvl8pPr lvl="7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8pPr>
            <a:lvl9pPr lvl="8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cxnSp>
        <p:nvCxnSpPr>
          <p:cNvPr id="281" name="Google Shape;281;p32"/>
          <p:cNvCxnSpPr/>
          <p:nvPr/>
        </p:nvCxnSpPr>
        <p:spPr>
          <a:xfrm>
            <a:off x="8979235" y="1220800"/>
            <a:ext cx="1950" cy="2108000"/>
          </a:xfrm>
          <a:prstGeom prst="straightConnector1">
            <a:avLst/>
          </a:prstGeom>
          <a:noFill/>
          <a:ln w="7620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82" name="Google Shape;282;p32"/>
          <p:cNvCxnSpPr/>
          <p:nvPr/>
        </p:nvCxnSpPr>
        <p:spPr>
          <a:xfrm>
            <a:off x="7021192" y="6146600"/>
            <a:ext cx="27560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83" name="Google Shape;283;p32"/>
          <p:cNvSpPr txBox="1"/>
          <p:nvPr/>
        </p:nvSpPr>
        <p:spPr>
          <a:xfrm>
            <a:off x="9143225" y="6146603"/>
            <a:ext cx="634075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2161" tIns="102161" rIns="102161" bIns="102161" anchor="t" anchorCtr="0">
            <a:noAutofit/>
          </a:bodyPr>
          <a:lstStyle/>
          <a:p>
            <a:pPr algn="r" defTabSz="1021790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200" b="1" kern="0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rPr>
              <a:pPr algn="r" defTabSz="1021790">
                <a:buClr>
                  <a:srgbClr val="000000"/>
                </a:buClr>
                <a:buFont typeface="Arial"/>
                <a:buNone/>
              </a:pPr>
              <a:t>‹nº›</a:t>
            </a:fld>
            <a:endParaRPr sz="1200" b="1" kern="0">
              <a:solidFill>
                <a:srgbClr val="FD0000"/>
              </a:solidFill>
              <a:latin typeface="Josefin Sans"/>
              <a:ea typeface="Josefin Sans"/>
              <a:cs typeface="Josefin Sans"/>
              <a:sym typeface="Josefin Sans"/>
            </a:endParaRPr>
          </a:p>
        </p:txBody>
      </p:sp>
    </p:spTree>
    <p:extLst>
      <p:ext uri="{BB962C8B-B14F-4D97-AF65-F5344CB8AC3E}">
        <p14:creationId xmlns:p14="http://schemas.microsoft.com/office/powerpoint/2010/main" val="1226159041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5">
  <p:cSld name="Title and text 5">
    <p:spTree>
      <p:nvGrpSpPr>
        <p:cNvPr id="1" name="Shape 2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5" name="Google Shape;285;p33"/>
          <p:cNvSpPr txBox="1">
            <a:spLocks noGrp="1"/>
          </p:cNvSpPr>
          <p:nvPr>
            <p:ph type="title"/>
          </p:nvPr>
        </p:nvSpPr>
        <p:spPr>
          <a:xfrm>
            <a:off x="158952" y="6385521"/>
            <a:ext cx="3279575" cy="305600"/>
          </a:xfrm>
          <a:prstGeom prst="rect">
            <a:avLst/>
          </a:prstGeom>
        </p:spPr>
        <p:txBody>
          <a:bodyPr spcFirstLastPara="1" wrap="square" lIns="102161" tIns="0" rIns="102161" bIns="0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800"/>
              <a:buFont typeface="Josefin Sans"/>
              <a:buNone/>
              <a:defRPr sz="900" b="1"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9pPr>
          </a:lstStyle>
          <a:p>
            <a:endParaRPr/>
          </a:p>
        </p:txBody>
      </p:sp>
      <p:sp>
        <p:nvSpPr>
          <p:cNvPr id="286" name="Google Shape;286;p33"/>
          <p:cNvSpPr txBox="1">
            <a:spLocks noGrp="1"/>
          </p:cNvSpPr>
          <p:nvPr>
            <p:ph type="title" idx="2" hasCustomPrompt="1"/>
          </p:nvPr>
        </p:nvSpPr>
        <p:spPr>
          <a:xfrm>
            <a:off x="158952" y="6293135"/>
            <a:ext cx="1829750" cy="214000"/>
          </a:xfrm>
          <a:prstGeom prst="rect">
            <a:avLst/>
          </a:prstGeom>
        </p:spPr>
        <p:txBody>
          <a:bodyPr spcFirstLastPara="1" wrap="square" lIns="102161" tIns="0" rIns="102161" bIns="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900"/>
              <a:buFont typeface="Josefin Sans"/>
              <a:buNone/>
              <a:defRPr sz="2100" b="1">
                <a:solidFill>
                  <a:schemeClr val="accent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5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5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5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5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5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5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5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5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9pPr>
          </a:lstStyle>
          <a:p>
            <a:r>
              <a:t>xx%</a:t>
            </a:r>
          </a:p>
        </p:txBody>
      </p:sp>
      <p:cxnSp>
        <p:nvCxnSpPr>
          <p:cNvPr id="287" name="Google Shape;287;p33"/>
          <p:cNvCxnSpPr/>
          <p:nvPr/>
        </p:nvCxnSpPr>
        <p:spPr>
          <a:xfrm rot="10800000">
            <a:off x="261307" y="6145297"/>
            <a:ext cx="13104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88" name="Google Shape;288;p33"/>
          <p:cNvSpPr txBox="1">
            <a:spLocks noGrp="1"/>
          </p:cNvSpPr>
          <p:nvPr>
            <p:ph type="subTitle" idx="1"/>
          </p:nvPr>
        </p:nvSpPr>
        <p:spPr>
          <a:xfrm>
            <a:off x="3511788" y="2792387"/>
            <a:ext cx="4469400" cy="21160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102161" tIns="204351" rIns="102161" bIns="0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Josefin Sans Light"/>
              <a:buChar char="●"/>
              <a:defRPr sz="1800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289" name="Google Shape;289;p33"/>
          <p:cNvSpPr txBox="1">
            <a:spLocks noGrp="1"/>
          </p:cNvSpPr>
          <p:nvPr>
            <p:ph type="title" idx="3"/>
          </p:nvPr>
        </p:nvSpPr>
        <p:spPr>
          <a:xfrm>
            <a:off x="772660" y="635369"/>
            <a:ext cx="7540000" cy="763600"/>
          </a:xfrm>
          <a:prstGeom prst="rect">
            <a:avLst/>
          </a:prstGeom>
        </p:spPr>
        <p:txBody>
          <a:bodyPr spcFirstLastPara="1" wrap="square" lIns="102161" tIns="102161" rIns="102161" bIns="102161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Font typeface="Josefin Sans"/>
              <a:buNone/>
              <a:defRPr b="1"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cxnSp>
        <p:nvCxnSpPr>
          <p:cNvPr id="290" name="Google Shape;290;p33"/>
          <p:cNvCxnSpPr/>
          <p:nvPr/>
        </p:nvCxnSpPr>
        <p:spPr>
          <a:xfrm>
            <a:off x="7021192" y="6146600"/>
            <a:ext cx="27560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91" name="Google Shape;291;p33"/>
          <p:cNvSpPr txBox="1"/>
          <p:nvPr/>
        </p:nvSpPr>
        <p:spPr>
          <a:xfrm>
            <a:off x="9143225" y="6146603"/>
            <a:ext cx="634075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2161" tIns="102161" rIns="102161" bIns="102161" anchor="t" anchorCtr="0">
            <a:noAutofit/>
          </a:bodyPr>
          <a:lstStyle/>
          <a:p>
            <a:pPr algn="r" defTabSz="1021790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200" b="1" kern="0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rPr>
              <a:pPr algn="r" defTabSz="1021790">
                <a:buClr>
                  <a:srgbClr val="000000"/>
                </a:buClr>
                <a:buFont typeface="Arial"/>
                <a:buNone/>
              </a:pPr>
              <a:t>‹nº›</a:t>
            </a:fld>
            <a:endParaRPr sz="1200" b="1" kern="0">
              <a:solidFill>
                <a:srgbClr val="FD0000"/>
              </a:solidFill>
              <a:latin typeface="Josefin Sans"/>
              <a:ea typeface="Josefin Sans"/>
              <a:cs typeface="Josefin Sans"/>
              <a:sym typeface="Josefin Sans"/>
            </a:endParaRPr>
          </a:p>
        </p:txBody>
      </p:sp>
    </p:spTree>
    <p:extLst>
      <p:ext uri="{BB962C8B-B14F-4D97-AF65-F5344CB8AC3E}">
        <p14:creationId xmlns:p14="http://schemas.microsoft.com/office/powerpoint/2010/main" val="737453546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7">
  <p:cSld name="Title and text 7">
    <p:spTree>
      <p:nvGrpSpPr>
        <p:cNvPr id="1" name="Shape 2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3" name="Google Shape;293;p34"/>
          <p:cNvSpPr txBox="1">
            <a:spLocks noGrp="1"/>
          </p:cNvSpPr>
          <p:nvPr>
            <p:ph type="subTitle" idx="1"/>
          </p:nvPr>
        </p:nvSpPr>
        <p:spPr>
          <a:xfrm>
            <a:off x="1103402" y="1943066"/>
            <a:ext cx="7404150" cy="326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2161" tIns="204351" rIns="102161" bIns="0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 sz="1500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294" name="Google Shape;294;p34"/>
          <p:cNvSpPr txBox="1">
            <a:spLocks noGrp="1"/>
          </p:cNvSpPr>
          <p:nvPr>
            <p:ph type="title"/>
          </p:nvPr>
        </p:nvSpPr>
        <p:spPr>
          <a:xfrm>
            <a:off x="772660" y="635369"/>
            <a:ext cx="7540000" cy="763600"/>
          </a:xfrm>
          <a:prstGeom prst="rect">
            <a:avLst/>
          </a:prstGeom>
        </p:spPr>
        <p:txBody>
          <a:bodyPr spcFirstLastPara="1" wrap="square" lIns="102161" tIns="102161" rIns="102161" bIns="102161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Font typeface="Josefin Sans"/>
              <a:buNone/>
              <a:defRPr b="1"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cxnSp>
        <p:nvCxnSpPr>
          <p:cNvPr id="295" name="Google Shape;295;p34"/>
          <p:cNvCxnSpPr/>
          <p:nvPr/>
        </p:nvCxnSpPr>
        <p:spPr>
          <a:xfrm>
            <a:off x="7021192" y="6146600"/>
            <a:ext cx="27560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96" name="Google Shape;296;p34"/>
          <p:cNvSpPr txBox="1"/>
          <p:nvPr/>
        </p:nvSpPr>
        <p:spPr>
          <a:xfrm>
            <a:off x="9143225" y="6146603"/>
            <a:ext cx="634075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2161" tIns="102161" rIns="102161" bIns="102161" anchor="t" anchorCtr="0">
            <a:noAutofit/>
          </a:bodyPr>
          <a:lstStyle/>
          <a:p>
            <a:pPr algn="r" defTabSz="1021790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200" b="1" kern="0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rPr>
              <a:pPr algn="r" defTabSz="1021790">
                <a:buClr>
                  <a:srgbClr val="000000"/>
                </a:buClr>
                <a:buFont typeface="Arial"/>
                <a:buNone/>
              </a:pPr>
              <a:t>‹nº›</a:t>
            </a:fld>
            <a:endParaRPr sz="1200" b="1" kern="0">
              <a:solidFill>
                <a:srgbClr val="FD0000"/>
              </a:solidFill>
              <a:latin typeface="Josefin Sans"/>
              <a:ea typeface="Josefin Sans"/>
              <a:cs typeface="Josefin Sans"/>
              <a:sym typeface="Josefin Sans"/>
            </a:endParaRPr>
          </a:p>
        </p:txBody>
      </p:sp>
    </p:spTree>
    <p:extLst>
      <p:ext uri="{BB962C8B-B14F-4D97-AF65-F5344CB8AC3E}">
        <p14:creationId xmlns:p14="http://schemas.microsoft.com/office/powerpoint/2010/main" val="431084927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hanks">
  <p:cSld name="Thanks">
    <p:spTree>
      <p:nvGrpSpPr>
        <p:cNvPr id="1" name="Shape 2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8" name="Google Shape;298;p35"/>
          <p:cNvSpPr txBox="1">
            <a:spLocks noGrp="1"/>
          </p:cNvSpPr>
          <p:nvPr>
            <p:ph type="ctrTitle"/>
          </p:nvPr>
        </p:nvSpPr>
        <p:spPr>
          <a:xfrm>
            <a:off x="772660" y="1543023"/>
            <a:ext cx="5865600" cy="940400"/>
          </a:xfrm>
          <a:prstGeom prst="rect">
            <a:avLst/>
          </a:prstGeom>
        </p:spPr>
        <p:txBody>
          <a:bodyPr spcFirstLastPara="1" wrap="square" lIns="102161" tIns="88507" rIns="102161" bIns="102161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5200"/>
              <a:buNone/>
              <a:defRPr sz="5900"/>
            </a:lvl1pPr>
            <a:lvl2pPr lvl="1" rtl="0">
              <a:spcBef>
                <a:spcPts val="0"/>
              </a:spcBef>
              <a:spcAft>
                <a:spcPts val="0"/>
              </a:spcAft>
              <a:buSzPts val="5200"/>
              <a:buNone/>
              <a:defRPr sz="5900"/>
            </a:lvl2pPr>
            <a:lvl3pPr lvl="2" rtl="0">
              <a:spcBef>
                <a:spcPts val="0"/>
              </a:spcBef>
              <a:spcAft>
                <a:spcPts val="0"/>
              </a:spcAft>
              <a:buSzPts val="5200"/>
              <a:buNone/>
              <a:defRPr sz="5900"/>
            </a:lvl3pPr>
            <a:lvl4pPr lvl="3" rtl="0">
              <a:spcBef>
                <a:spcPts val="0"/>
              </a:spcBef>
              <a:spcAft>
                <a:spcPts val="0"/>
              </a:spcAft>
              <a:buSzPts val="5200"/>
              <a:buNone/>
              <a:defRPr sz="5900"/>
            </a:lvl4pPr>
            <a:lvl5pPr lvl="4" rtl="0">
              <a:spcBef>
                <a:spcPts val="0"/>
              </a:spcBef>
              <a:spcAft>
                <a:spcPts val="0"/>
              </a:spcAft>
              <a:buSzPts val="5200"/>
              <a:buNone/>
              <a:defRPr sz="5900"/>
            </a:lvl5pPr>
            <a:lvl6pPr lvl="5" rtl="0">
              <a:spcBef>
                <a:spcPts val="0"/>
              </a:spcBef>
              <a:spcAft>
                <a:spcPts val="0"/>
              </a:spcAft>
              <a:buSzPts val="5200"/>
              <a:buNone/>
              <a:defRPr sz="5900"/>
            </a:lvl6pPr>
            <a:lvl7pPr lvl="6" rtl="0">
              <a:spcBef>
                <a:spcPts val="0"/>
              </a:spcBef>
              <a:spcAft>
                <a:spcPts val="0"/>
              </a:spcAft>
              <a:buSzPts val="5200"/>
              <a:buNone/>
              <a:defRPr sz="5900"/>
            </a:lvl7pPr>
            <a:lvl8pPr lvl="7" rtl="0">
              <a:spcBef>
                <a:spcPts val="0"/>
              </a:spcBef>
              <a:spcAft>
                <a:spcPts val="0"/>
              </a:spcAft>
              <a:buSzPts val="5200"/>
              <a:buNone/>
              <a:defRPr sz="5900"/>
            </a:lvl8pPr>
            <a:lvl9pPr lvl="8" rtl="0">
              <a:spcBef>
                <a:spcPts val="0"/>
              </a:spcBef>
              <a:spcAft>
                <a:spcPts val="0"/>
              </a:spcAft>
              <a:buSzPts val="5200"/>
              <a:buNone/>
              <a:defRPr sz="5900"/>
            </a:lvl9pPr>
          </a:lstStyle>
          <a:p>
            <a:endParaRPr/>
          </a:p>
        </p:txBody>
      </p:sp>
      <p:sp>
        <p:nvSpPr>
          <p:cNvPr id="299" name="Google Shape;299;p35"/>
          <p:cNvSpPr txBox="1">
            <a:spLocks noGrp="1"/>
          </p:cNvSpPr>
          <p:nvPr>
            <p:ph type="subTitle" idx="1"/>
          </p:nvPr>
        </p:nvSpPr>
        <p:spPr>
          <a:xfrm>
            <a:off x="779729" y="2738507"/>
            <a:ext cx="3585075" cy="169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2161" tIns="102161" rIns="102161" bIns="102161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 sz="1800">
                <a:solidFill>
                  <a:schemeClr val="dk2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200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200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200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200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200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200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200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200"/>
            </a:lvl9pPr>
          </a:lstStyle>
          <a:p>
            <a:endParaRPr/>
          </a:p>
        </p:txBody>
      </p:sp>
      <p:sp>
        <p:nvSpPr>
          <p:cNvPr id="300" name="Google Shape;300;p35"/>
          <p:cNvSpPr txBox="1"/>
          <p:nvPr/>
        </p:nvSpPr>
        <p:spPr>
          <a:xfrm>
            <a:off x="780027" y="5066500"/>
            <a:ext cx="2679625" cy="61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2161" tIns="102161" rIns="102161" bIns="102161" anchor="t" anchorCtr="0">
            <a:noAutofit/>
          </a:bodyPr>
          <a:lstStyle/>
          <a:p>
            <a:pPr defTabSz="1021790">
              <a:spcBef>
                <a:spcPts val="338"/>
              </a:spcBef>
              <a:buClr>
                <a:srgbClr val="000000"/>
              </a:buClr>
              <a:buFont typeface="Arial"/>
              <a:buNone/>
            </a:pPr>
            <a:r>
              <a:rPr lang="en" sz="1100" kern="0">
                <a:solidFill>
                  <a:srgbClr val="595959"/>
                </a:solidFill>
                <a:latin typeface="Josefin Sans Light"/>
                <a:ea typeface="Josefin Sans Light"/>
                <a:cs typeface="Josefin Sans Light"/>
                <a:sym typeface="Josefin Sans Light"/>
              </a:rPr>
              <a:t>CREDITS: This presentation template was created by </a:t>
            </a:r>
            <a:r>
              <a:rPr lang="en" sz="1100" b="1" kern="0">
                <a:solidFill>
                  <a:srgbClr val="595959"/>
                </a:solidFill>
                <a:uFill>
                  <a:noFill/>
                </a:uFill>
                <a:latin typeface="Josefin Sans"/>
                <a:ea typeface="Josefin Sans"/>
                <a:cs typeface="Josefin Sans"/>
                <a:sym typeface="Josefin Sans"/>
                <a:hlinkClick r:id="rId2">
                  <a:extLst>
                    <a:ext uri="{A12FA001-AC4F-418D-AE19-62706E023703}">
                      <ahyp:hlinkClr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val="tx"/>
                    </a:ext>
                  </a:extLst>
                </a:hlinkClick>
              </a:rPr>
              <a:t>Slidesgo</a:t>
            </a:r>
            <a:r>
              <a:rPr lang="en" sz="1100" kern="0">
                <a:solidFill>
                  <a:srgbClr val="595959"/>
                </a:solidFill>
                <a:latin typeface="Josefin Sans Light"/>
                <a:ea typeface="Josefin Sans Light"/>
                <a:cs typeface="Josefin Sans Light"/>
                <a:sym typeface="Josefin Sans Light"/>
              </a:rPr>
              <a:t>, including icons by </a:t>
            </a:r>
            <a:r>
              <a:rPr lang="en" sz="1100" b="1" kern="0">
                <a:solidFill>
                  <a:srgbClr val="595959"/>
                </a:solidFill>
                <a:uFill>
                  <a:noFill/>
                </a:uFill>
                <a:latin typeface="Josefin Sans"/>
                <a:ea typeface="Josefin Sans"/>
                <a:cs typeface="Josefin Sans"/>
                <a:sym typeface="Josefin Sans"/>
                <a:hlinkClick r:id="rId3">
                  <a:extLst>
                    <a:ext uri="{A12FA001-AC4F-418D-AE19-62706E023703}">
                      <ahyp:hlinkClr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val="tx"/>
                    </a:ext>
                  </a:extLst>
                </a:hlinkClick>
              </a:rPr>
              <a:t>Flaticon</a:t>
            </a:r>
            <a:r>
              <a:rPr lang="en" sz="1100" kern="0">
                <a:solidFill>
                  <a:srgbClr val="595959"/>
                </a:solidFill>
                <a:latin typeface="Josefin Sans Light"/>
                <a:ea typeface="Josefin Sans Light"/>
                <a:cs typeface="Josefin Sans Light"/>
                <a:sym typeface="Josefin Sans Light"/>
              </a:rPr>
              <a:t>, and infographics &amp; images by </a:t>
            </a:r>
            <a:r>
              <a:rPr lang="en" sz="1100" b="1" kern="0">
                <a:solidFill>
                  <a:srgbClr val="595959"/>
                </a:solidFill>
                <a:uFill>
                  <a:noFill/>
                </a:uFill>
                <a:latin typeface="Josefin Sans"/>
                <a:ea typeface="Josefin Sans"/>
                <a:cs typeface="Josefin Sans"/>
                <a:sym typeface="Josefin Sans"/>
                <a:hlinkClick r:id="rId4">
                  <a:extLst>
                    <a:ext uri="{A12FA001-AC4F-418D-AE19-62706E023703}">
                      <ahyp:hlinkClr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val="tx"/>
                    </a:ext>
                  </a:extLst>
                </a:hlinkClick>
              </a:rPr>
              <a:t>Freepik</a:t>
            </a:r>
            <a:r>
              <a:rPr lang="en" sz="1100" kern="0">
                <a:solidFill>
                  <a:srgbClr val="595959"/>
                </a:solidFill>
                <a:latin typeface="Josefin Sans Light"/>
                <a:ea typeface="Josefin Sans Light"/>
                <a:cs typeface="Josefin Sans Light"/>
                <a:sym typeface="Josefin Sans Light"/>
              </a:rPr>
              <a:t>. </a:t>
            </a:r>
            <a:endParaRPr sz="1100" kern="0">
              <a:solidFill>
                <a:srgbClr val="595959"/>
              </a:solidFill>
              <a:latin typeface="Josefin Sans Light"/>
              <a:ea typeface="Josefin Sans Light"/>
              <a:cs typeface="Josefin Sans Light"/>
              <a:sym typeface="Josefin Sans Light"/>
            </a:endParaRPr>
          </a:p>
        </p:txBody>
      </p:sp>
      <p:cxnSp>
        <p:nvCxnSpPr>
          <p:cNvPr id="301" name="Google Shape;301;p35"/>
          <p:cNvCxnSpPr/>
          <p:nvPr/>
        </p:nvCxnSpPr>
        <p:spPr>
          <a:xfrm>
            <a:off x="587465" y="1011000"/>
            <a:ext cx="0" cy="3961200"/>
          </a:xfrm>
          <a:prstGeom prst="straightConnector1">
            <a:avLst/>
          </a:prstGeom>
          <a:noFill/>
          <a:ln w="11430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</p:spTree>
    <p:extLst>
      <p:ext uri="{BB962C8B-B14F-4D97-AF65-F5344CB8AC3E}">
        <p14:creationId xmlns:p14="http://schemas.microsoft.com/office/powerpoint/2010/main" val="4190759665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">
  <p:cSld name="Background">
    <p:spTree>
      <p:nvGrpSpPr>
        <p:cNvPr id="1" name="Shape 3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3" name="Google Shape;303;p36"/>
          <p:cNvSpPr/>
          <p:nvPr/>
        </p:nvSpPr>
        <p:spPr>
          <a:xfrm>
            <a:off x="7021192" y="-52800"/>
            <a:ext cx="2926300" cy="3383200"/>
          </a:xfrm>
          <a:prstGeom prst="rect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02161" tIns="102161" rIns="102161" bIns="102161" anchor="ctr" anchorCtr="0">
            <a:noAutofit/>
          </a:bodyPr>
          <a:lstStyle/>
          <a:p>
            <a:pPr defTabSz="1021790">
              <a:buClr>
                <a:srgbClr val="000000"/>
              </a:buClr>
              <a:buFont typeface="Arial"/>
              <a:buNone/>
            </a:pPr>
            <a:endParaRPr sz="1600" kern="0">
              <a:solidFill>
                <a:srgbClr val="FD0000"/>
              </a:solidFill>
              <a:cs typeface="Arial"/>
              <a:sym typeface="Arial"/>
            </a:endParaRPr>
          </a:p>
        </p:txBody>
      </p:sp>
      <p:cxnSp>
        <p:nvCxnSpPr>
          <p:cNvPr id="304" name="Google Shape;304;p36"/>
          <p:cNvCxnSpPr/>
          <p:nvPr/>
        </p:nvCxnSpPr>
        <p:spPr>
          <a:xfrm>
            <a:off x="568994" y="588669"/>
            <a:ext cx="0" cy="3614000"/>
          </a:xfrm>
          <a:prstGeom prst="straightConnector1">
            <a:avLst/>
          </a:prstGeom>
          <a:noFill/>
          <a:ln w="7620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05" name="Google Shape;305;p36"/>
          <p:cNvCxnSpPr/>
          <p:nvPr/>
        </p:nvCxnSpPr>
        <p:spPr>
          <a:xfrm>
            <a:off x="7021192" y="6146600"/>
            <a:ext cx="27560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</p:spTree>
    <p:extLst>
      <p:ext uri="{BB962C8B-B14F-4D97-AF65-F5344CB8AC3E}">
        <p14:creationId xmlns:p14="http://schemas.microsoft.com/office/powerpoint/2010/main" val="2007990438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1">
  <p:cSld name="Background 1">
    <p:spTree>
      <p:nvGrpSpPr>
        <p:cNvPr id="1" name="Shape 3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" name="Google Shape;307;p37"/>
          <p:cNvSpPr/>
          <p:nvPr/>
        </p:nvSpPr>
        <p:spPr>
          <a:xfrm>
            <a:off x="-172548" y="2084400"/>
            <a:ext cx="1724125" cy="5282800"/>
          </a:xfrm>
          <a:prstGeom prst="rect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02161" tIns="102161" rIns="102161" bIns="102161" anchor="ctr" anchorCtr="0">
            <a:noAutofit/>
          </a:bodyPr>
          <a:lstStyle/>
          <a:p>
            <a:pPr defTabSz="1021790">
              <a:buClr>
                <a:srgbClr val="000000"/>
              </a:buClr>
              <a:buFont typeface="Arial"/>
              <a:buNone/>
            </a:pPr>
            <a:endParaRPr sz="1600" kern="0">
              <a:solidFill>
                <a:srgbClr val="FD0000"/>
              </a:solidFill>
              <a:cs typeface="Arial"/>
              <a:sym typeface="Arial"/>
            </a:endParaRPr>
          </a:p>
        </p:txBody>
      </p:sp>
      <p:cxnSp>
        <p:nvCxnSpPr>
          <p:cNvPr id="308" name="Google Shape;308;p37"/>
          <p:cNvCxnSpPr/>
          <p:nvPr/>
        </p:nvCxnSpPr>
        <p:spPr>
          <a:xfrm rot="10800000">
            <a:off x="1068952" y="1770200"/>
            <a:ext cx="482625" cy="0"/>
          </a:xfrm>
          <a:prstGeom prst="straightConnector1">
            <a:avLst/>
          </a:prstGeom>
          <a:noFill/>
          <a:ln w="7620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09" name="Google Shape;309;p37"/>
          <p:cNvCxnSpPr/>
          <p:nvPr/>
        </p:nvCxnSpPr>
        <p:spPr>
          <a:xfrm>
            <a:off x="7021192" y="6146600"/>
            <a:ext cx="27560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</p:spTree>
    <p:extLst>
      <p:ext uri="{BB962C8B-B14F-4D97-AF65-F5344CB8AC3E}">
        <p14:creationId xmlns:p14="http://schemas.microsoft.com/office/powerpoint/2010/main" val="2150813074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742950" y="6248400"/>
            <a:ext cx="2063750" cy="457200"/>
          </a:xfrm>
          <a:prstGeom prst="rect">
            <a:avLst/>
          </a:prstGeom>
          <a:ln/>
        </p:spPr>
        <p:txBody>
          <a:bodyPr lIns="90717" tIns="45368" rIns="90717" bIns="45368"/>
          <a:lstStyle>
            <a:lvl1pPr>
              <a:defRPr/>
            </a:lvl1pPr>
          </a:lstStyle>
          <a:p>
            <a:pPr>
              <a:defRPr/>
            </a:pPr>
            <a:endParaRPr lang="pt-BR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384550" y="6248400"/>
            <a:ext cx="3136900" cy="457200"/>
          </a:xfrm>
          <a:prstGeom prst="rect">
            <a:avLst/>
          </a:prstGeom>
          <a:ln/>
        </p:spPr>
        <p:txBody>
          <a:bodyPr lIns="90717" tIns="45368" rIns="90717" bIns="45368"/>
          <a:lstStyle>
            <a:lvl1pPr>
              <a:defRPr/>
            </a:lvl1pPr>
          </a:lstStyle>
          <a:p>
            <a:pPr>
              <a:defRPr/>
            </a:pPr>
            <a:endParaRPr lang="pt-BR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099300" y="6248400"/>
            <a:ext cx="2063750" cy="457200"/>
          </a:xfrm>
          <a:prstGeom prst="rect">
            <a:avLst/>
          </a:prstGeom>
          <a:ln/>
        </p:spPr>
        <p:txBody>
          <a:bodyPr lIns="90717" tIns="45368" rIns="90717" bIns="45368"/>
          <a:lstStyle>
            <a:lvl1pPr>
              <a:defRPr/>
            </a:lvl1pPr>
          </a:lstStyle>
          <a:p>
            <a:pPr>
              <a:defRPr/>
            </a:pPr>
            <a:fld id="{C9507F52-392F-4242-9E0F-38C038EA1A98}" type="slidenum">
              <a:rPr lang="pt-BR" altLang="pt-BR"/>
              <a:pPr>
                <a:defRPr/>
              </a:pPr>
              <a:t>‹nº›</a:t>
            </a:fld>
            <a:endParaRPr lang="pt-BR" altLang="pt-BR" dirty="0"/>
          </a:p>
        </p:txBody>
      </p:sp>
    </p:spTree>
    <p:extLst>
      <p:ext uri="{BB962C8B-B14F-4D97-AF65-F5344CB8AC3E}">
        <p14:creationId xmlns:p14="http://schemas.microsoft.com/office/powerpoint/2010/main" val="713734110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742950" y="2130584"/>
            <a:ext cx="8420100" cy="1470025"/>
          </a:xfrm>
        </p:spPr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51093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218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5328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04380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55477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06571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57668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08762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BR" smtClean="0"/>
              <a:t>Clique para editar o estilo do subtítulo mestre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6066F2-1140-4EE7-8BEE-7FA8208B5292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20/12/2022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F2FC76-FBAB-4B0D-B087-871E99EA806A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6830986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6066F2-1140-4EE7-8BEE-7FA8208B5292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20/12/2022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F2FC76-FBAB-4B0D-B087-871E99EA806A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8161295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82506" y="4406909"/>
            <a:ext cx="8420100" cy="1362076"/>
          </a:xfrm>
        </p:spPr>
        <p:txBody>
          <a:bodyPr anchor="t"/>
          <a:lstStyle>
            <a:lvl1pPr algn="l">
              <a:defRPr sz="4500" b="1" cap="all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1pPr>
            <a:lvl2pPr marL="51093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1021868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53286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204380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55477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306571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57668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408762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6066F2-1140-4EE7-8BEE-7FA8208B5292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20/12/2022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F2FC76-FBAB-4B0D-B087-871E99EA806A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00810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 only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6"/>
          <p:cNvSpPr txBox="1">
            <a:spLocks noGrp="1"/>
          </p:cNvSpPr>
          <p:nvPr>
            <p:ph type="title"/>
          </p:nvPr>
        </p:nvSpPr>
        <p:spPr>
          <a:xfrm>
            <a:off x="158952" y="6385521"/>
            <a:ext cx="3279575" cy="305600"/>
          </a:xfrm>
          <a:prstGeom prst="rect">
            <a:avLst/>
          </a:prstGeom>
        </p:spPr>
        <p:txBody>
          <a:bodyPr spcFirstLastPara="1" wrap="square" lIns="102161" tIns="0" rIns="102161" bIns="0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800"/>
              <a:buFont typeface="Josefin Sans"/>
              <a:buNone/>
              <a:defRPr sz="900" b="1"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9pPr>
          </a:lstStyle>
          <a:p>
            <a:endParaRPr/>
          </a:p>
        </p:txBody>
      </p:sp>
      <p:sp>
        <p:nvSpPr>
          <p:cNvPr id="38" name="Google Shape;38;p6"/>
          <p:cNvSpPr txBox="1">
            <a:spLocks noGrp="1"/>
          </p:cNvSpPr>
          <p:nvPr>
            <p:ph type="title" idx="2" hasCustomPrompt="1"/>
          </p:nvPr>
        </p:nvSpPr>
        <p:spPr>
          <a:xfrm>
            <a:off x="158952" y="6293135"/>
            <a:ext cx="1829750" cy="214000"/>
          </a:xfrm>
          <a:prstGeom prst="rect">
            <a:avLst/>
          </a:prstGeom>
        </p:spPr>
        <p:txBody>
          <a:bodyPr spcFirstLastPara="1" wrap="square" lIns="102161" tIns="0" rIns="102161" bIns="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900"/>
              <a:buFont typeface="Josefin Sans"/>
              <a:buNone/>
              <a:defRPr sz="2100" b="1">
                <a:solidFill>
                  <a:schemeClr val="accent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5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5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5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5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5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5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5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5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9pPr>
          </a:lstStyle>
          <a:p>
            <a:r>
              <a:t>xx%</a:t>
            </a:r>
          </a:p>
        </p:txBody>
      </p:sp>
      <p:cxnSp>
        <p:nvCxnSpPr>
          <p:cNvPr id="39" name="Google Shape;39;p6"/>
          <p:cNvCxnSpPr/>
          <p:nvPr/>
        </p:nvCxnSpPr>
        <p:spPr>
          <a:xfrm rot="10800000">
            <a:off x="261307" y="6145297"/>
            <a:ext cx="13104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40" name="Google Shape;40;p6"/>
          <p:cNvSpPr txBox="1">
            <a:spLocks noGrp="1"/>
          </p:cNvSpPr>
          <p:nvPr>
            <p:ph type="title" idx="3"/>
          </p:nvPr>
        </p:nvSpPr>
        <p:spPr>
          <a:xfrm>
            <a:off x="1593475" y="635381"/>
            <a:ext cx="6719050" cy="763600"/>
          </a:xfrm>
          <a:prstGeom prst="rect">
            <a:avLst/>
          </a:prstGeom>
        </p:spPr>
        <p:txBody>
          <a:bodyPr spcFirstLastPara="1" wrap="square" lIns="102161" tIns="102161" rIns="102161" bIns="102161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Font typeface="Josefin Sans"/>
              <a:buNone/>
              <a:defRPr b="1"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cxnSp>
        <p:nvCxnSpPr>
          <p:cNvPr id="41" name="Google Shape;41;p6"/>
          <p:cNvCxnSpPr/>
          <p:nvPr/>
        </p:nvCxnSpPr>
        <p:spPr>
          <a:xfrm>
            <a:off x="7021192" y="6146600"/>
            <a:ext cx="27560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42" name="Google Shape;42;p6"/>
          <p:cNvSpPr txBox="1"/>
          <p:nvPr/>
        </p:nvSpPr>
        <p:spPr>
          <a:xfrm>
            <a:off x="9143225" y="6146603"/>
            <a:ext cx="634075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2161" tIns="102161" rIns="102161" bIns="102161" anchor="t" anchorCtr="0">
            <a:noAutofit/>
          </a:bodyPr>
          <a:lstStyle/>
          <a:p>
            <a:pPr algn="r" defTabSz="1021790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200" b="1" kern="0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rPr>
              <a:pPr algn="r" defTabSz="1021790">
                <a:buClr>
                  <a:srgbClr val="000000"/>
                </a:buClr>
                <a:buFont typeface="Arial"/>
                <a:buNone/>
              </a:pPr>
              <a:t>‹nº›</a:t>
            </a:fld>
            <a:endParaRPr sz="1200" b="1" kern="0">
              <a:solidFill>
                <a:srgbClr val="FD0000"/>
              </a:solidFill>
              <a:latin typeface="Josefin Sans"/>
              <a:ea typeface="Josefin Sans"/>
              <a:cs typeface="Josefin Sans"/>
              <a:sym typeface="Josefin Sans"/>
            </a:endParaRPr>
          </a:p>
        </p:txBody>
      </p:sp>
    </p:spTree>
    <p:extLst>
      <p:ext uri="{BB962C8B-B14F-4D97-AF65-F5344CB8AC3E}">
        <p14:creationId xmlns:p14="http://schemas.microsoft.com/office/powerpoint/2010/main" val="3592520635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495300" y="1600200"/>
            <a:ext cx="4375150" cy="4525963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3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5035550" y="1600200"/>
            <a:ext cx="4375150" cy="4525963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3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6066F2-1140-4EE7-8BEE-7FA8208B5292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20/12/2022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F2FC76-FBAB-4B0D-B087-871E99EA806A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8927753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3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10931" indent="0">
              <a:buNone/>
              <a:defRPr sz="2300" b="1"/>
            </a:lvl2pPr>
            <a:lvl3pPr marL="1021868" indent="0">
              <a:buNone/>
              <a:defRPr sz="2000" b="1"/>
            </a:lvl3pPr>
            <a:lvl4pPr marL="1532861" indent="0">
              <a:buNone/>
              <a:defRPr sz="1800" b="1"/>
            </a:lvl4pPr>
            <a:lvl5pPr marL="2043803" indent="0">
              <a:buNone/>
              <a:defRPr sz="1800" b="1"/>
            </a:lvl5pPr>
            <a:lvl6pPr marL="2554771" indent="0">
              <a:buNone/>
              <a:defRPr sz="1800" b="1"/>
            </a:lvl6pPr>
            <a:lvl7pPr marL="3065714" indent="0">
              <a:buNone/>
              <a:defRPr sz="1800" b="1"/>
            </a:lvl7pPr>
            <a:lvl8pPr marL="3576681" indent="0">
              <a:buNone/>
              <a:defRPr sz="1800" b="1"/>
            </a:lvl8pPr>
            <a:lvl9pPr marL="4087621" indent="0">
              <a:buNone/>
              <a:defRPr sz="1800" b="1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700"/>
            </a:lvl1pPr>
            <a:lvl2pPr>
              <a:defRPr sz="23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5032119" y="1535113"/>
            <a:ext cx="4378590" cy="639763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10931" indent="0">
              <a:buNone/>
              <a:defRPr sz="2300" b="1"/>
            </a:lvl2pPr>
            <a:lvl3pPr marL="1021868" indent="0">
              <a:buNone/>
              <a:defRPr sz="2000" b="1"/>
            </a:lvl3pPr>
            <a:lvl4pPr marL="1532861" indent="0">
              <a:buNone/>
              <a:defRPr sz="1800" b="1"/>
            </a:lvl4pPr>
            <a:lvl5pPr marL="2043803" indent="0">
              <a:buNone/>
              <a:defRPr sz="1800" b="1"/>
            </a:lvl5pPr>
            <a:lvl6pPr marL="2554771" indent="0">
              <a:buNone/>
              <a:defRPr sz="1800" b="1"/>
            </a:lvl6pPr>
            <a:lvl7pPr marL="3065714" indent="0">
              <a:buNone/>
              <a:defRPr sz="1800" b="1"/>
            </a:lvl7pPr>
            <a:lvl8pPr marL="3576681" indent="0">
              <a:buNone/>
              <a:defRPr sz="1800" b="1"/>
            </a:lvl8pPr>
            <a:lvl9pPr marL="4087621" indent="0">
              <a:buNone/>
              <a:defRPr sz="1800" b="1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5032119" y="2174875"/>
            <a:ext cx="4378590" cy="3951288"/>
          </a:xfrm>
        </p:spPr>
        <p:txBody>
          <a:bodyPr/>
          <a:lstStyle>
            <a:lvl1pPr>
              <a:defRPr sz="2700"/>
            </a:lvl1pPr>
            <a:lvl2pPr>
              <a:defRPr sz="23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6066F2-1140-4EE7-8BEE-7FA8208B5292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20/12/2022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F2FC76-FBAB-4B0D-B087-871E99EA806A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0984559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6066F2-1140-4EE7-8BEE-7FA8208B5292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20/12/2022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F2FC76-FBAB-4B0D-B087-871E99EA806A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3429824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6066F2-1140-4EE7-8BEE-7FA8208B5292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20/12/2022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F2FC76-FBAB-4B0D-B087-871E99EA806A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3806099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95321" y="273054"/>
            <a:ext cx="3259006" cy="1162051"/>
          </a:xfrm>
        </p:spPr>
        <p:txBody>
          <a:bodyPr anchor="b"/>
          <a:lstStyle>
            <a:lvl1pPr algn="l">
              <a:defRPr sz="2300" b="1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3872972" y="273055"/>
            <a:ext cx="5537729" cy="5853113"/>
          </a:xfrm>
        </p:spPr>
        <p:txBody>
          <a:bodyPr/>
          <a:lstStyle>
            <a:lvl1pPr>
              <a:defRPr sz="3600"/>
            </a:lvl1pPr>
            <a:lvl2pPr>
              <a:defRPr sz="3200"/>
            </a:lvl2pPr>
            <a:lvl3pPr>
              <a:defRPr sz="2700"/>
            </a:lvl3pPr>
            <a:lvl4pPr>
              <a:defRPr sz="2300"/>
            </a:lvl4pPr>
            <a:lvl5pPr>
              <a:defRPr sz="2300"/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495321" y="1435104"/>
            <a:ext cx="3259006" cy="4691063"/>
          </a:xfrm>
        </p:spPr>
        <p:txBody>
          <a:bodyPr/>
          <a:lstStyle>
            <a:lvl1pPr marL="0" indent="0">
              <a:buNone/>
              <a:defRPr sz="1600"/>
            </a:lvl1pPr>
            <a:lvl2pPr marL="510931" indent="0">
              <a:buNone/>
              <a:defRPr sz="1400"/>
            </a:lvl2pPr>
            <a:lvl3pPr marL="1021868" indent="0">
              <a:buNone/>
              <a:defRPr sz="1100"/>
            </a:lvl3pPr>
            <a:lvl4pPr marL="1532861" indent="0">
              <a:buNone/>
              <a:defRPr sz="1000"/>
            </a:lvl4pPr>
            <a:lvl5pPr marL="2043803" indent="0">
              <a:buNone/>
              <a:defRPr sz="1000"/>
            </a:lvl5pPr>
            <a:lvl6pPr marL="2554771" indent="0">
              <a:buNone/>
              <a:defRPr sz="1000"/>
            </a:lvl6pPr>
            <a:lvl7pPr marL="3065714" indent="0">
              <a:buNone/>
              <a:defRPr sz="1000"/>
            </a:lvl7pPr>
            <a:lvl8pPr marL="3576681" indent="0">
              <a:buNone/>
              <a:defRPr sz="1000"/>
            </a:lvl8pPr>
            <a:lvl9pPr marL="4087621" indent="0">
              <a:buNone/>
              <a:defRPr sz="1000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6066F2-1140-4EE7-8BEE-7FA8208B5292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20/12/2022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F2FC76-FBAB-4B0D-B087-871E99EA806A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5697605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300" b="1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/>
          <a:lstStyle>
            <a:lvl1pPr marL="0" indent="0">
              <a:buNone/>
              <a:defRPr sz="3600"/>
            </a:lvl1pPr>
            <a:lvl2pPr marL="510931" indent="0">
              <a:buNone/>
              <a:defRPr sz="3200"/>
            </a:lvl2pPr>
            <a:lvl3pPr marL="1021868" indent="0">
              <a:buNone/>
              <a:defRPr sz="2700"/>
            </a:lvl3pPr>
            <a:lvl4pPr marL="1532861" indent="0">
              <a:buNone/>
              <a:defRPr sz="2300"/>
            </a:lvl4pPr>
            <a:lvl5pPr marL="2043803" indent="0">
              <a:buNone/>
              <a:defRPr sz="2300"/>
            </a:lvl5pPr>
            <a:lvl6pPr marL="2554771" indent="0">
              <a:buNone/>
              <a:defRPr sz="2300"/>
            </a:lvl6pPr>
            <a:lvl7pPr marL="3065714" indent="0">
              <a:buNone/>
              <a:defRPr sz="2300"/>
            </a:lvl7pPr>
            <a:lvl8pPr marL="3576681" indent="0">
              <a:buNone/>
              <a:defRPr sz="2300"/>
            </a:lvl8pPr>
            <a:lvl9pPr marL="4087621" indent="0">
              <a:buNone/>
              <a:defRPr sz="2300"/>
            </a:lvl9pPr>
          </a:lstStyle>
          <a:p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600"/>
            </a:lvl1pPr>
            <a:lvl2pPr marL="510931" indent="0">
              <a:buNone/>
              <a:defRPr sz="1400"/>
            </a:lvl2pPr>
            <a:lvl3pPr marL="1021868" indent="0">
              <a:buNone/>
              <a:defRPr sz="1100"/>
            </a:lvl3pPr>
            <a:lvl4pPr marL="1532861" indent="0">
              <a:buNone/>
              <a:defRPr sz="1000"/>
            </a:lvl4pPr>
            <a:lvl5pPr marL="2043803" indent="0">
              <a:buNone/>
              <a:defRPr sz="1000"/>
            </a:lvl5pPr>
            <a:lvl6pPr marL="2554771" indent="0">
              <a:buNone/>
              <a:defRPr sz="1000"/>
            </a:lvl6pPr>
            <a:lvl7pPr marL="3065714" indent="0">
              <a:buNone/>
              <a:defRPr sz="1000"/>
            </a:lvl7pPr>
            <a:lvl8pPr marL="3576681" indent="0">
              <a:buNone/>
              <a:defRPr sz="1000"/>
            </a:lvl8pPr>
            <a:lvl9pPr marL="4087621" indent="0">
              <a:buNone/>
              <a:defRPr sz="1000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6066F2-1140-4EE7-8BEE-7FA8208B5292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20/12/2022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F2FC76-FBAB-4B0D-B087-871E99EA806A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2498311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6066F2-1140-4EE7-8BEE-7FA8208B5292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20/12/2022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F2FC76-FBAB-4B0D-B087-871E99EA806A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9640861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7181850" y="274794"/>
            <a:ext cx="2228850" cy="5851525"/>
          </a:xfrm>
        </p:spPr>
        <p:txBody>
          <a:bodyPr vert="eaVert"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495300" y="274794"/>
            <a:ext cx="6521450" cy="5851525"/>
          </a:xfrm>
        </p:spPr>
        <p:txBody>
          <a:bodyPr vert="eaVert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6066F2-1140-4EE7-8BEE-7FA8208B5292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20/12/2022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F2FC76-FBAB-4B0D-B087-871E99EA806A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3867988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742950" y="2130577"/>
            <a:ext cx="8420100" cy="1470025"/>
          </a:xfrm>
        </p:spPr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5111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2233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5335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04473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55594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06711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57831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08949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BR" smtClean="0"/>
              <a:t>Clique para editar o estilo do subtítulo mestre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6066F2-1140-4EE7-8BEE-7FA8208B5292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20/12/2022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F2FC76-FBAB-4B0D-B087-871E99EA806A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3393374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6066F2-1140-4EE7-8BEE-7FA8208B5292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20/12/2022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F2FC76-FBAB-4B0D-B087-871E99EA806A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23635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 column text">
    <p:spTree>
      <p:nvGrpSpPr>
        <p:cNvPr id="1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p7"/>
          <p:cNvSpPr txBox="1">
            <a:spLocks noGrp="1"/>
          </p:cNvSpPr>
          <p:nvPr>
            <p:ph type="title"/>
          </p:nvPr>
        </p:nvSpPr>
        <p:spPr>
          <a:xfrm>
            <a:off x="158952" y="6385521"/>
            <a:ext cx="3279575" cy="305600"/>
          </a:xfrm>
          <a:prstGeom prst="rect">
            <a:avLst/>
          </a:prstGeom>
        </p:spPr>
        <p:txBody>
          <a:bodyPr spcFirstLastPara="1" wrap="square" lIns="102161" tIns="0" rIns="102161" bIns="0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800"/>
              <a:buFont typeface="Josefin Sans"/>
              <a:buNone/>
              <a:defRPr sz="900" b="1"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9pPr>
          </a:lstStyle>
          <a:p>
            <a:endParaRPr/>
          </a:p>
        </p:txBody>
      </p:sp>
      <p:sp>
        <p:nvSpPr>
          <p:cNvPr id="45" name="Google Shape;45;p7"/>
          <p:cNvSpPr txBox="1">
            <a:spLocks noGrp="1"/>
          </p:cNvSpPr>
          <p:nvPr>
            <p:ph type="title" idx="2" hasCustomPrompt="1"/>
          </p:nvPr>
        </p:nvSpPr>
        <p:spPr>
          <a:xfrm>
            <a:off x="158952" y="6293135"/>
            <a:ext cx="1829750" cy="214000"/>
          </a:xfrm>
          <a:prstGeom prst="rect">
            <a:avLst/>
          </a:prstGeom>
        </p:spPr>
        <p:txBody>
          <a:bodyPr spcFirstLastPara="1" wrap="square" lIns="102161" tIns="0" rIns="102161" bIns="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900"/>
              <a:buFont typeface="Josefin Sans"/>
              <a:buNone/>
              <a:defRPr sz="2100" b="1">
                <a:solidFill>
                  <a:schemeClr val="accent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5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5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5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5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5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5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5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5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9pPr>
          </a:lstStyle>
          <a:p>
            <a:r>
              <a:t>xx%</a:t>
            </a:r>
          </a:p>
        </p:txBody>
      </p:sp>
      <p:cxnSp>
        <p:nvCxnSpPr>
          <p:cNvPr id="46" name="Google Shape;46;p7"/>
          <p:cNvCxnSpPr/>
          <p:nvPr/>
        </p:nvCxnSpPr>
        <p:spPr>
          <a:xfrm rot="10800000">
            <a:off x="261307" y="6145297"/>
            <a:ext cx="13104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47" name="Google Shape;47;p7"/>
          <p:cNvSpPr txBox="1">
            <a:spLocks noGrp="1"/>
          </p:cNvSpPr>
          <p:nvPr>
            <p:ph type="subTitle" idx="1"/>
          </p:nvPr>
        </p:nvSpPr>
        <p:spPr>
          <a:xfrm>
            <a:off x="1527852" y="2303000"/>
            <a:ext cx="5703425" cy="30948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102161" tIns="204351" rIns="102161" bIns="0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Josefin Sans Light"/>
              <a:buChar char="●"/>
              <a:defRPr sz="1600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48" name="Google Shape;48;p7"/>
          <p:cNvSpPr txBox="1">
            <a:spLocks noGrp="1"/>
          </p:cNvSpPr>
          <p:nvPr>
            <p:ph type="title" idx="3"/>
          </p:nvPr>
        </p:nvSpPr>
        <p:spPr>
          <a:xfrm>
            <a:off x="772660" y="635369"/>
            <a:ext cx="7540000" cy="763600"/>
          </a:xfrm>
          <a:prstGeom prst="rect">
            <a:avLst/>
          </a:prstGeom>
        </p:spPr>
        <p:txBody>
          <a:bodyPr spcFirstLastPara="1" wrap="square" lIns="102161" tIns="102161" rIns="102161" bIns="102161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Font typeface="Josefin Sans"/>
              <a:buNone/>
              <a:defRPr b="1"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cxnSp>
        <p:nvCxnSpPr>
          <p:cNvPr id="49" name="Google Shape;49;p7"/>
          <p:cNvCxnSpPr/>
          <p:nvPr/>
        </p:nvCxnSpPr>
        <p:spPr>
          <a:xfrm>
            <a:off x="7021192" y="6146600"/>
            <a:ext cx="27560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50" name="Google Shape;50;p7"/>
          <p:cNvSpPr txBox="1"/>
          <p:nvPr/>
        </p:nvSpPr>
        <p:spPr>
          <a:xfrm>
            <a:off x="9143225" y="6146603"/>
            <a:ext cx="634075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2161" tIns="102161" rIns="102161" bIns="102161" anchor="t" anchorCtr="0">
            <a:noAutofit/>
          </a:bodyPr>
          <a:lstStyle/>
          <a:p>
            <a:pPr algn="r" defTabSz="1021790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200" b="1" kern="0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rPr>
              <a:pPr algn="r" defTabSz="1021790">
                <a:buClr>
                  <a:srgbClr val="000000"/>
                </a:buClr>
                <a:buFont typeface="Arial"/>
                <a:buNone/>
              </a:pPr>
              <a:t>‹nº›</a:t>
            </a:fld>
            <a:endParaRPr sz="1200" b="1" kern="0">
              <a:solidFill>
                <a:srgbClr val="FD0000"/>
              </a:solidFill>
              <a:latin typeface="Josefin Sans"/>
              <a:ea typeface="Josefin Sans"/>
              <a:cs typeface="Josefin Sans"/>
              <a:sym typeface="Josefin Sans"/>
            </a:endParaRPr>
          </a:p>
        </p:txBody>
      </p:sp>
    </p:spTree>
    <p:extLst>
      <p:ext uri="{BB962C8B-B14F-4D97-AF65-F5344CB8AC3E}">
        <p14:creationId xmlns:p14="http://schemas.microsoft.com/office/powerpoint/2010/main" val="3308101962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82506" y="4406909"/>
            <a:ext cx="8420100" cy="1362076"/>
          </a:xfrm>
        </p:spPr>
        <p:txBody>
          <a:bodyPr anchor="t"/>
          <a:lstStyle>
            <a:lvl1pPr algn="l">
              <a:defRPr sz="4500" b="1" cap="all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1pPr>
            <a:lvl2pPr marL="511166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1022336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53356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204473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55594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306711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57831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408949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6066F2-1140-4EE7-8BEE-7FA8208B5292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20/12/2022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F2FC76-FBAB-4B0D-B087-871E99EA806A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3228921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495300" y="1600200"/>
            <a:ext cx="4375150" cy="4525963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3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5035550" y="1600200"/>
            <a:ext cx="4375150" cy="4525963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3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6066F2-1140-4EE7-8BEE-7FA8208B5292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20/12/2022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F2FC76-FBAB-4B0D-B087-871E99EA806A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3115917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3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11166" indent="0">
              <a:buNone/>
              <a:defRPr sz="2300" b="1"/>
            </a:lvl2pPr>
            <a:lvl3pPr marL="1022336" indent="0">
              <a:buNone/>
              <a:defRPr sz="2000" b="1"/>
            </a:lvl3pPr>
            <a:lvl4pPr marL="1533563" indent="0">
              <a:buNone/>
              <a:defRPr sz="1800" b="1"/>
            </a:lvl4pPr>
            <a:lvl5pPr marL="2044738" indent="0">
              <a:buNone/>
              <a:defRPr sz="1800" b="1"/>
            </a:lvl5pPr>
            <a:lvl6pPr marL="2555942" indent="0">
              <a:buNone/>
              <a:defRPr sz="1800" b="1"/>
            </a:lvl6pPr>
            <a:lvl7pPr marL="3067118" indent="0">
              <a:buNone/>
              <a:defRPr sz="1800" b="1"/>
            </a:lvl7pPr>
            <a:lvl8pPr marL="3578319" indent="0">
              <a:buNone/>
              <a:defRPr sz="1800" b="1"/>
            </a:lvl8pPr>
            <a:lvl9pPr marL="4089494" indent="0">
              <a:buNone/>
              <a:defRPr sz="1800" b="1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700"/>
            </a:lvl1pPr>
            <a:lvl2pPr>
              <a:defRPr sz="23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5032119" y="1535113"/>
            <a:ext cx="4378590" cy="639763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11166" indent="0">
              <a:buNone/>
              <a:defRPr sz="2300" b="1"/>
            </a:lvl2pPr>
            <a:lvl3pPr marL="1022336" indent="0">
              <a:buNone/>
              <a:defRPr sz="2000" b="1"/>
            </a:lvl3pPr>
            <a:lvl4pPr marL="1533563" indent="0">
              <a:buNone/>
              <a:defRPr sz="1800" b="1"/>
            </a:lvl4pPr>
            <a:lvl5pPr marL="2044738" indent="0">
              <a:buNone/>
              <a:defRPr sz="1800" b="1"/>
            </a:lvl5pPr>
            <a:lvl6pPr marL="2555942" indent="0">
              <a:buNone/>
              <a:defRPr sz="1800" b="1"/>
            </a:lvl6pPr>
            <a:lvl7pPr marL="3067118" indent="0">
              <a:buNone/>
              <a:defRPr sz="1800" b="1"/>
            </a:lvl7pPr>
            <a:lvl8pPr marL="3578319" indent="0">
              <a:buNone/>
              <a:defRPr sz="1800" b="1"/>
            </a:lvl8pPr>
            <a:lvl9pPr marL="4089494" indent="0">
              <a:buNone/>
              <a:defRPr sz="1800" b="1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5032119" y="2174875"/>
            <a:ext cx="4378590" cy="3951288"/>
          </a:xfrm>
        </p:spPr>
        <p:txBody>
          <a:bodyPr/>
          <a:lstStyle>
            <a:lvl1pPr>
              <a:defRPr sz="2700"/>
            </a:lvl1pPr>
            <a:lvl2pPr>
              <a:defRPr sz="23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6066F2-1140-4EE7-8BEE-7FA8208B5292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20/12/2022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F2FC76-FBAB-4B0D-B087-871E99EA806A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6497880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6066F2-1140-4EE7-8BEE-7FA8208B5292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20/12/2022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F2FC76-FBAB-4B0D-B087-871E99EA806A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8414710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6066F2-1140-4EE7-8BEE-7FA8208B5292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20/12/2022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F2FC76-FBAB-4B0D-B087-871E99EA806A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4500161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95321" y="273054"/>
            <a:ext cx="3259006" cy="1162051"/>
          </a:xfrm>
        </p:spPr>
        <p:txBody>
          <a:bodyPr anchor="b"/>
          <a:lstStyle>
            <a:lvl1pPr algn="l">
              <a:defRPr sz="2300" b="1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3872972" y="273055"/>
            <a:ext cx="5537729" cy="5853113"/>
          </a:xfrm>
        </p:spPr>
        <p:txBody>
          <a:bodyPr/>
          <a:lstStyle>
            <a:lvl1pPr>
              <a:defRPr sz="3600"/>
            </a:lvl1pPr>
            <a:lvl2pPr>
              <a:defRPr sz="3200"/>
            </a:lvl2pPr>
            <a:lvl3pPr>
              <a:defRPr sz="2700"/>
            </a:lvl3pPr>
            <a:lvl4pPr>
              <a:defRPr sz="2300"/>
            </a:lvl4pPr>
            <a:lvl5pPr>
              <a:defRPr sz="2300"/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495321" y="1435104"/>
            <a:ext cx="3259006" cy="4691063"/>
          </a:xfrm>
        </p:spPr>
        <p:txBody>
          <a:bodyPr/>
          <a:lstStyle>
            <a:lvl1pPr marL="0" indent="0">
              <a:buNone/>
              <a:defRPr sz="1600"/>
            </a:lvl1pPr>
            <a:lvl2pPr marL="511166" indent="0">
              <a:buNone/>
              <a:defRPr sz="1400"/>
            </a:lvl2pPr>
            <a:lvl3pPr marL="1022336" indent="0">
              <a:buNone/>
              <a:defRPr sz="1100"/>
            </a:lvl3pPr>
            <a:lvl4pPr marL="1533563" indent="0">
              <a:buNone/>
              <a:defRPr sz="1000"/>
            </a:lvl4pPr>
            <a:lvl5pPr marL="2044738" indent="0">
              <a:buNone/>
              <a:defRPr sz="1000"/>
            </a:lvl5pPr>
            <a:lvl6pPr marL="2555942" indent="0">
              <a:buNone/>
              <a:defRPr sz="1000"/>
            </a:lvl6pPr>
            <a:lvl7pPr marL="3067118" indent="0">
              <a:buNone/>
              <a:defRPr sz="1000"/>
            </a:lvl7pPr>
            <a:lvl8pPr marL="3578319" indent="0">
              <a:buNone/>
              <a:defRPr sz="1000"/>
            </a:lvl8pPr>
            <a:lvl9pPr marL="4089494" indent="0">
              <a:buNone/>
              <a:defRPr sz="1000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6066F2-1140-4EE7-8BEE-7FA8208B5292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20/12/2022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F2FC76-FBAB-4B0D-B087-871E99EA806A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8731448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300" b="1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/>
          <a:lstStyle>
            <a:lvl1pPr marL="0" indent="0">
              <a:buNone/>
              <a:defRPr sz="3600"/>
            </a:lvl1pPr>
            <a:lvl2pPr marL="511166" indent="0">
              <a:buNone/>
              <a:defRPr sz="3200"/>
            </a:lvl2pPr>
            <a:lvl3pPr marL="1022336" indent="0">
              <a:buNone/>
              <a:defRPr sz="2700"/>
            </a:lvl3pPr>
            <a:lvl4pPr marL="1533563" indent="0">
              <a:buNone/>
              <a:defRPr sz="2300"/>
            </a:lvl4pPr>
            <a:lvl5pPr marL="2044738" indent="0">
              <a:buNone/>
              <a:defRPr sz="2300"/>
            </a:lvl5pPr>
            <a:lvl6pPr marL="2555942" indent="0">
              <a:buNone/>
              <a:defRPr sz="2300"/>
            </a:lvl6pPr>
            <a:lvl7pPr marL="3067118" indent="0">
              <a:buNone/>
              <a:defRPr sz="2300"/>
            </a:lvl7pPr>
            <a:lvl8pPr marL="3578319" indent="0">
              <a:buNone/>
              <a:defRPr sz="2300"/>
            </a:lvl8pPr>
            <a:lvl9pPr marL="4089494" indent="0">
              <a:buNone/>
              <a:defRPr sz="2300"/>
            </a:lvl9pPr>
          </a:lstStyle>
          <a:p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600"/>
            </a:lvl1pPr>
            <a:lvl2pPr marL="511166" indent="0">
              <a:buNone/>
              <a:defRPr sz="1400"/>
            </a:lvl2pPr>
            <a:lvl3pPr marL="1022336" indent="0">
              <a:buNone/>
              <a:defRPr sz="1100"/>
            </a:lvl3pPr>
            <a:lvl4pPr marL="1533563" indent="0">
              <a:buNone/>
              <a:defRPr sz="1000"/>
            </a:lvl4pPr>
            <a:lvl5pPr marL="2044738" indent="0">
              <a:buNone/>
              <a:defRPr sz="1000"/>
            </a:lvl5pPr>
            <a:lvl6pPr marL="2555942" indent="0">
              <a:buNone/>
              <a:defRPr sz="1000"/>
            </a:lvl6pPr>
            <a:lvl7pPr marL="3067118" indent="0">
              <a:buNone/>
              <a:defRPr sz="1000"/>
            </a:lvl7pPr>
            <a:lvl8pPr marL="3578319" indent="0">
              <a:buNone/>
              <a:defRPr sz="1000"/>
            </a:lvl8pPr>
            <a:lvl9pPr marL="4089494" indent="0">
              <a:buNone/>
              <a:defRPr sz="1000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6066F2-1140-4EE7-8BEE-7FA8208B5292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20/12/2022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F2FC76-FBAB-4B0D-B087-871E99EA806A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042472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6066F2-1140-4EE7-8BEE-7FA8208B5292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20/12/2022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F2FC76-FBAB-4B0D-B087-871E99EA806A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2584744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7181850" y="274786"/>
            <a:ext cx="2228850" cy="5851525"/>
          </a:xfrm>
        </p:spPr>
        <p:txBody>
          <a:bodyPr vert="eaVert"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495300" y="274786"/>
            <a:ext cx="6521450" cy="5851525"/>
          </a:xfrm>
        </p:spPr>
        <p:txBody>
          <a:bodyPr vert="eaVert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6066F2-1140-4EE7-8BEE-7FA8208B5292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20/12/2022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F2FC76-FBAB-4B0D-B087-871E99EA806A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4745062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742950" y="2130573"/>
            <a:ext cx="8420100" cy="1470025"/>
          </a:xfrm>
        </p:spPr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51128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225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5339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0452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55652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06782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57913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09043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BR" smtClean="0"/>
              <a:t>Clique para editar o estilo do subtítulo mestre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6066F2-1140-4EE7-8BEE-7FA8208B5292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20/12/2022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F2FC76-FBAB-4B0D-B087-871E99EA806A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00636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 point">
    <p:spTree>
      <p:nvGrpSpPr>
        <p:cNvPr id="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Google Shape;52;p8"/>
          <p:cNvSpPr/>
          <p:nvPr/>
        </p:nvSpPr>
        <p:spPr>
          <a:xfrm>
            <a:off x="1252069" y="1656000"/>
            <a:ext cx="7401875" cy="2987200"/>
          </a:xfrm>
          <a:prstGeom prst="rect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02161" tIns="102161" rIns="102161" bIns="102161" anchor="ctr" anchorCtr="0">
            <a:noAutofit/>
          </a:bodyPr>
          <a:lstStyle/>
          <a:p>
            <a:pPr defTabSz="1021790">
              <a:buClr>
                <a:srgbClr val="000000"/>
              </a:buClr>
              <a:buFont typeface="Arial"/>
              <a:buNone/>
            </a:pPr>
            <a:endParaRPr sz="1600" kern="0">
              <a:solidFill>
                <a:srgbClr val="FD0000"/>
              </a:solidFill>
              <a:cs typeface="Arial"/>
              <a:sym typeface="Arial"/>
            </a:endParaRPr>
          </a:p>
        </p:txBody>
      </p:sp>
      <p:sp>
        <p:nvSpPr>
          <p:cNvPr id="53" name="Google Shape;53;p8"/>
          <p:cNvSpPr txBox="1">
            <a:spLocks noGrp="1"/>
          </p:cNvSpPr>
          <p:nvPr>
            <p:ph type="title"/>
          </p:nvPr>
        </p:nvSpPr>
        <p:spPr>
          <a:xfrm>
            <a:off x="2233969" y="2552000"/>
            <a:ext cx="6076850" cy="1195200"/>
          </a:xfrm>
          <a:prstGeom prst="rect">
            <a:avLst/>
          </a:prstGeom>
        </p:spPr>
        <p:txBody>
          <a:bodyPr spcFirstLastPara="1" wrap="square" lIns="102161" tIns="224736" rIns="102161" bIns="102161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Font typeface="Josefin Sans"/>
              <a:buNone/>
              <a:defRPr sz="5900" b="1"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54" name="Google Shape;54;p8"/>
          <p:cNvSpPr txBox="1">
            <a:spLocks noGrp="1"/>
          </p:cNvSpPr>
          <p:nvPr>
            <p:ph type="title" idx="2"/>
          </p:nvPr>
        </p:nvSpPr>
        <p:spPr>
          <a:xfrm>
            <a:off x="158952" y="6385521"/>
            <a:ext cx="3279575" cy="305600"/>
          </a:xfrm>
          <a:prstGeom prst="rect">
            <a:avLst/>
          </a:prstGeom>
        </p:spPr>
        <p:txBody>
          <a:bodyPr spcFirstLastPara="1" wrap="square" lIns="102161" tIns="0" rIns="102161" bIns="0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800"/>
              <a:buFont typeface="Josefin Sans"/>
              <a:buNone/>
              <a:defRPr sz="900" b="1"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9pPr>
          </a:lstStyle>
          <a:p>
            <a:endParaRPr/>
          </a:p>
        </p:txBody>
      </p:sp>
      <p:sp>
        <p:nvSpPr>
          <p:cNvPr id="55" name="Google Shape;55;p8"/>
          <p:cNvSpPr txBox="1">
            <a:spLocks noGrp="1"/>
          </p:cNvSpPr>
          <p:nvPr>
            <p:ph type="title" idx="3" hasCustomPrompt="1"/>
          </p:nvPr>
        </p:nvSpPr>
        <p:spPr>
          <a:xfrm>
            <a:off x="158952" y="6293135"/>
            <a:ext cx="1829750" cy="214000"/>
          </a:xfrm>
          <a:prstGeom prst="rect">
            <a:avLst/>
          </a:prstGeom>
        </p:spPr>
        <p:txBody>
          <a:bodyPr spcFirstLastPara="1" wrap="square" lIns="102161" tIns="0" rIns="102161" bIns="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900"/>
              <a:buFont typeface="Josefin Sans"/>
              <a:buNone/>
              <a:defRPr sz="2100" b="1">
                <a:solidFill>
                  <a:schemeClr val="accent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5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5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5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5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5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5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5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5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9pPr>
          </a:lstStyle>
          <a:p>
            <a:r>
              <a:t>xx%</a:t>
            </a:r>
          </a:p>
        </p:txBody>
      </p:sp>
      <p:cxnSp>
        <p:nvCxnSpPr>
          <p:cNvPr id="56" name="Google Shape;56;p8"/>
          <p:cNvCxnSpPr/>
          <p:nvPr/>
        </p:nvCxnSpPr>
        <p:spPr>
          <a:xfrm rot="10800000">
            <a:off x="261307" y="6145297"/>
            <a:ext cx="13104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57" name="Google Shape;57;p8"/>
          <p:cNvCxnSpPr/>
          <p:nvPr/>
        </p:nvCxnSpPr>
        <p:spPr>
          <a:xfrm rot="10800000">
            <a:off x="2366095" y="2490400"/>
            <a:ext cx="338975" cy="0"/>
          </a:xfrm>
          <a:prstGeom prst="straightConnector1">
            <a:avLst/>
          </a:prstGeom>
          <a:noFill/>
          <a:ln w="7620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58" name="Google Shape;58;p8"/>
          <p:cNvCxnSpPr/>
          <p:nvPr/>
        </p:nvCxnSpPr>
        <p:spPr>
          <a:xfrm>
            <a:off x="7021192" y="6146600"/>
            <a:ext cx="27560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59" name="Google Shape;59;p8"/>
          <p:cNvSpPr txBox="1"/>
          <p:nvPr/>
        </p:nvSpPr>
        <p:spPr>
          <a:xfrm>
            <a:off x="9143225" y="6146603"/>
            <a:ext cx="634075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2161" tIns="102161" rIns="102161" bIns="102161" anchor="t" anchorCtr="0">
            <a:noAutofit/>
          </a:bodyPr>
          <a:lstStyle/>
          <a:p>
            <a:pPr algn="r" defTabSz="1021790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200" b="1" kern="0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rPr>
              <a:pPr algn="r" defTabSz="1021790">
                <a:buClr>
                  <a:srgbClr val="000000"/>
                </a:buClr>
                <a:buFont typeface="Arial"/>
                <a:buNone/>
              </a:pPr>
              <a:t>‹nº›</a:t>
            </a:fld>
            <a:endParaRPr sz="1200" b="1" kern="0">
              <a:solidFill>
                <a:srgbClr val="FD0000"/>
              </a:solidFill>
              <a:latin typeface="Josefin Sans"/>
              <a:ea typeface="Josefin Sans"/>
              <a:cs typeface="Josefin Sans"/>
              <a:sym typeface="Josefin Sans"/>
            </a:endParaRPr>
          </a:p>
        </p:txBody>
      </p:sp>
    </p:spTree>
    <p:extLst>
      <p:ext uri="{BB962C8B-B14F-4D97-AF65-F5344CB8AC3E}">
        <p14:creationId xmlns:p14="http://schemas.microsoft.com/office/powerpoint/2010/main" val="851663812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6066F2-1140-4EE7-8BEE-7FA8208B5292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20/12/2022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F2FC76-FBAB-4B0D-B087-871E99EA806A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9983820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82506" y="4406909"/>
            <a:ext cx="8420100" cy="1362076"/>
          </a:xfrm>
        </p:spPr>
        <p:txBody>
          <a:bodyPr anchor="t"/>
          <a:lstStyle>
            <a:lvl1pPr algn="l">
              <a:defRPr sz="4500" b="1" cap="all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1pPr>
            <a:lvl2pPr marL="511283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1022572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53391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204520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55652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306782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57913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40904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6066F2-1140-4EE7-8BEE-7FA8208B5292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20/12/2022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F2FC76-FBAB-4B0D-B087-871E99EA806A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3885779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495300" y="1600200"/>
            <a:ext cx="4375150" cy="4525963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3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5035550" y="1600200"/>
            <a:ext cx="4375150" cy="4525963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3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6066F2-1140-4EE7-8BEE-7FA8208B5292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20/12/2022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F2FC76-FBAB-4B0D-B087-871E99EA806A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9901760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3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11283" indent="0">
              <a:buNone/>
              <a:defRPr sz="2300" b="1"/>
            </a:lvl2pPr>
            <a:lvl3pPr marL="1022572" indent="0">
              <a:buNone/>
              <a:defRPr sz="2000" b="1"/>
            </a:lvl3pPr>
            <a:lvl4pPr marL="1533915" indent="0">
              <a:buNone/>
              <a:defRPr sz="1800" b="1"/>
            </a:lvl4pPr>
            <a:lvl5pPr marL="2045207" indent="0">
              <a:buNone/>
              <a:defRPr sz="1800" b="1"/>
            </a:lvl5pPr>
            <a:lvl6pPr marL="2556527" indent="0">
              <a:buNone/>
              <a:defRPr sz="1800" b="1"/>
            </a:lvl6pPr>
            <a:lvl7pPr marL="3067821" indent="0">
              <a:buNone/>
              <a:defRPr sz="1800" b="1"/>
            </a:lvl7pPr>
            <a:lvl8pPr marL="3579138" indent="0">
              <a:buNone/>
              <a:defRPr sz="1800" b="1"/>
            </a:lvl8pPr>
            <a:lvl9pPr marL="4090431" indent="0">
              <a:buNone/>
              <a:defRPr sz="1800" b="1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700"/>
            </a:lvl1pPr>
            <a:lvl2pPr>
              <a:defRPr sz="23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5032119" y="1535113"/>
            <a:ext cx="4378590" cy="639763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11283" indent="0">
              <a:buNone/>
              <a:defRPr sz="2300" b="1"/>
            </a:lvl2pPr>
            <a:lvl3pPr marL="1022572" indent="0">
              <a:buNone/>
              <a:defRPr sz="2000" b="1"/>
            </a:lvl3pPr>
            <a:lvl4pPr marL="1533915" indent="0">
              <a:buNone/>
              <a:defRPr sz="1800" b="1"/>
            </a:lvl4pPr>
            <a:lvl5pPr marL="2045207" indent="0">
              <a:buNone/>
              <a:defRPr sz="1800" b="1"/>
            </a:lvl5pPr>
            <a:lvl6pPr marL="2556527" indent="0">
              <a:buNone/>
              <a:defRPr sz="1800" b="1"/>
            </a:lvl6pPr>
            <a:lvl7pPr marL="3067821" indent="0">
              <a:buNone/>
              <a:defRPr sz="1800" b="1"/>
            </a:lvl7pPr>
            <a:lvl8pPr marL="3579138" indent="0">
              <a:buNone/>
              <a:defRPr sz="1800" b="1"/>
            </a:lvl8pPr>
            <a:lvl9pPr marL="4090431" indent="0">
              <a:buNone/>
              <a:defRPr sz="1800" b="1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5032119" y="2174875"/>
            <a:ext cx="4378590" cy="3951288"/>
          </a:xfrm>
        </p:spPr>
        <p:txBody>
          <a:bodyPr/>
          <a:lstStyle>
            <a:lvl1pPr>
              <a:defRPr sz="2700"/>
            </a:lvl1pPr>
            <a:lvl2pPr>
              <a:defRPr sz="23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6066F2-1140-4EE7-8BEE-7FA8208B5292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20/12/2022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F2FC76-FBAB-4B0D-B087-871E99EA806A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6321528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6066F2-1140-4EE7-8BEE-7FA8208B5292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20/12/2022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F2FC76-FBAB-4B0D-B087-871E99EA806A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8923709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6066F2-1140-4EE7-8BEE-7FA8208B5292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20/12/2022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F2FC76-FBAB-4B0D-B087-871E99EA806A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4923305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95321" y="273054"/>
            <a:ext cx="3259006" cy="1162051"/>
          </a:xfrm>
        </p:spPr>
        <p:txBody>
          <a:bodyPr anchor="b"/>
          <a:lstStyle>
            <a:lvl1pPr algn="l">
              <a:defRPr sz="2300" b="1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3872972" y="273055"/>
            <a:ext cx="5537729" cy="5853113"/>
          </a:xfrm>
        </p:spPr>
        <p:txBody>
          <a:bodyPr/>
          <a:lstStyle>
            <a:lvl1pPr>
              <a:defRPr sz="3600"/>
            </a:lvl1pPr>
            <a:lvl2pPr>
              <a:defRPr sz="3200"/>
            </a:lvl2pPr>
            <a:lvl3pPr>
              <a:defRPr sz="2700"/>
            </a:lvl3pPr>
            <a:lvl4pPr>
              <a:defRPr sz="2300"/>
            </a:lvl4pPr>
            <a:lvl5pPr>
              <a:defRPr sz="2300"/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495321" y="1435104"/>
            <a:ext cx="3259006" cy="4691063"/>
          </a:xfrm>
        </p:spPr>
        <p:txBody>
          <a:bodyPr/>
          <a:lstStyle>
            <a:lvl1pPr marL="0" indent="0">
              <a:buNone/>
              <a:defRPr sz="1600"/>
            </a:lvl1pPr>
            <a:lvl2pPr marL="511283" indent="0">
              <a:buNone/>
              <a:defRPr sz="1400"/>
            </a:lvl2pPr>
            <a:lvl3pPr marL="1022572" indent="0">
              <a:buNone/>
              <a:defRPr sz="1100"/>
            </a:lvl3pPr>
            <a:lvl4pPr marL="1533915" indent="0">
              <a:buNone/>
              <a:defRPr sz="1000"/>
            </a:lvl4pPr>
            <a:lvl5pPr marL="2045207" indent="0">
              <a:buNone/>
              <a:defRPr sz="1000"/>
            </a:lvl5pPr>
            <a:lvl6pPr marL="2556527" indent="0">
              <a:buNone/>
              <a:defRPr sz="1000"/>
            </a:lvl6pPr>
            <a:lvl7pPr marL="3067821" indent="0">
              <a:buNone/>
              <a:defRPr sz="1000"/>
            </a:lvl7pPr>
            <a:lvl8pPr marL="3579138" indent="0">
              <a:buNone/>
              <a:defRPr sz="1000"/>
            </a:lvl8pPr>
            <a:lvl9pPr marL="4090431" indent="0">
              <a:buNone/>
              <a:defRPr sz="1000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6066F2-1140-4EE7-8BEE-7FA8208B5292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20/12/2022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F2FC76-FBAB-4B0D-B087-871E99EA806A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0178541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300" b="1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/>
          <a:lstStyle>
            <a:lvl1pPr marL="0" indent="0">
              <a:buNone/>
              <a:defRPr sz="3600"/>
            </a:lvl1pPr>
            <a:lvl2pPr marL="511283" indent="0">
              <a:buNone/>
              <a:defRPr sz="3200"/>
            </a:lvl2pPr>
            <a:lvl3pPr marL="1022572" indent="0">
              <a:buNone/>
              <a:defRPr sz="2700"/>
            </a:lvl3pPr>
            <a:lvl4pPr marL="1533915" indent="0">
              <a:buNone/>
              <a:defRPr sz="2300"/>
            </a:lvl4pPr>
            <a:lvl5pPr marL="2045207" indent="0">
              <a:buNone/>
              <a:defRPr sz="2300"/>
            </a:lvl5pPr>
            <a:lvl6pPr marL="2556527" indent="0">
              <a:buNone/>
              <a:defRPr sz="2300"/>
            </a:lvl6pPr>
            <a:lvl7pPr marL="3067821" indent="0">
              <a:buNone/>
              <a:defRPr sz="2300"/>
            </a:lvl7pPr>
            <a:lvl8pPr marL="3579138" indent="0">
              <a:buNone/>
              <a:defRPr sz="2300"/>
            </a:lvl8pPr>
            <a:lvl9pPr marL="4090431" indent="0">
              <a:buNone/>
              <a:defRPr sz="2300"/>
            </a:lvl9pPr>
          </a:lstStyle>
          <a:p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600"/>
            </a:lvl1pPr>
            <a:lvl2pPr marL="511283" indent="0">
              <a:buNone/>
              <a:defRPr sz="1400"/>
            </a:lvl2pPr>
            <a:lvl3pPr marL="1022572" indent="0">
              <a:buNone/>
              <a:defRPr sz="1100"/>
            </a:lvl3pPr>
            <a:lvl4pPr marL="1533915" indent="0">
              <a:buNone/>
              <a:defRPr sz="1000"/>
            </a:lvl4pPr>
            <a:lvl5pPr marL="2045207" indent="0">
              <a:buNone/>
              <a:defRPr sz="1000"/>
            </a:lvl5pPr>
            <a:lvl6pPr marL="2556527" indent="0">
              <a:buNone/>
              <a:defRPr sz="1000"/>
            </a:lvl6pPr>
            <a:lvl7pPr marL="3067821" indent="0">
              <a:buNone/>
              <a:defRPr sz="1000"/>
            </a:lvl7pPr>
            <a:lvl8pPr marL="3579138" indent="0">
              <a:buNone/>
              <a:defRPr sz="1000"/>
            </a:lvl8pPr>
            <a:lvl9pPr marL="4090431" indent="0">
              <a:buNone/>
              <a:defRPr sz="1000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6066F2-1140-4EE7-8BEE-7FA8208B5292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20/12/2022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F2FC76-FBAB-4B0D-B087-871E99EA806A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7047779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6066F2-1140-4EE7-8BEE-7FA8208B5292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20/12/2022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F2FC76-FBAB-4B0D-B087-871E99EA806A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9637978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7181850" y="274783"/>
            <a:ext cx="2228850" cy="5851525"/>
          </a:xfrm>
        </p:spPr>
        <p:txBody>
          <a:bodyPr vert="eaVert"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495300" y="274783"/>
            <a:ext cx="6521450" cy="5851525"/>
          </a:xfrm>
        </p:spPr>
        <p:txBody>
          <a:bodyPr vert="eaVert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6066F2-1140-4EE7-8BEE-7FA8208B5292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20/12/2022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F2FC76-FBAB-4B0D-B087-871E99EA806A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6896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 title and description">
    <p:spTree>
      <p:nvGrpSpPr>
        <p:cNvPr id="1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9"/>
          <p:cNvSpPr txBox="1">
            <a:spLocks noGrp="1"/>
          </p:cNvSpPr>
          <p:nvPr>
            <p:ph type="title"/>
          </p:nvPr>
        </p:nvSpPr>
        <p:spPr>
          <a:xfrm>
            <a:off x="750154" y="1218400"/>
            <a:ext cx="4112875" cy="654000"/>
          </a:xfrm>
          <a:prstGeom prst="rect">
            <a:avLst/>
          </a:prstGeom>
        </p:spPr>
        <p:txBody>
          <a:bodyPr spcFirstLastPara="1" wrap="square" lIns="102161" tIns="0" rIns="102161" bIns="102161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600"/>
              <a:buFont typeface="Josefin Sans"/>
              <a:buNone/>
              <a:defRPr sz="4100" b="1"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9pPr>
          </a:lstStyle>
          <a:p>
            <a:endParaRPr/>
          </a:p>
        </p:txBody>
      </p:sp>
      <p:sp>
        <p:nvSpPr>
          <p:cNvPr id="62" name="Google Shape;62;p9"/>
          <p:cNvSpPr txBox="1">
            <a:spLocks noGrp="1"/>
          </p:cNvSpPr>
          <p:nvPr>
            <p:ph type="subTitle" idx="1"/>
          </p:nvPr>
        </p:nvSpPr>
        <p:spPr>
          <a:xfrm>
            <a:off x="3948154" y="2203033"/>
            <a:ext cx="3666000" cy="31344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102161" tIns="0" rIns="102161" bIns="102161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Open Sans"/>
              <a:buAutoNum type="arabicPeriod"/>
              <a:defRPr sz="1800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lphaLcPeriod"/>
              <a:defRPr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romanLcPeriod"/>
              <a:defRPr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rabicPeriod"/>
              <a:defRPr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lphaLcPeriod"/>
              <a:defRPr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romanLcPeriod"/>
              <a:defRPr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rabicPeriod"/>
              <a:defRPr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lphaLcPeriod"/>
              <a:defRPr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romanLcPeriod"/>
              <a:defRPr/>
            </a:lvl9pPr>
          </a:lstStyle>
          <a:p>
            <a:endParaRPr/>
          </a:p>
        </p:txBody>
      </p:sp>
      <p:sp>
        <p:nvSpPr>
          <p:cNvPr id="63" name="Google Shape;63;p9"/>
          <p:cNvSpPr txBox="1">
            <a:spLocks noGrp="1"/>
          </p:cNvSpPr>
          <p:nvPr>
            <p:ph type="title" idx="2"/>
          </p:nvPr>
        </p:nvSpPr>
        <p:spPr>
          <a:xfrm>
            <a:off x="158952" y="6385521"/>
            <a:ext cx="3279575" cy="305600"/>
          </a:xfrm>
          <a:prstGeom prst="rect">
            <a:avLst/>
          </a:prstGeom>
        </p:spPr>
        <p:txBody>
          <a:bodyPr spcFirstLastPara="1" wrap="square" lIns="102161" tIns="0" rIns="102161" bIns="0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800"/>
              <a:buFont typeface="Josefin Sans"/>
              <a:buNone/>
              <a:defRPr sz="900" b="1"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9pPr>
          </a:lstStyle>
          <a:p>
            <a:endParaRPr/>
          </a:p>
        </p:txBody>
      </p:sp>
      <p:sp>
        <p:nvSpPr>
          <p:cNvPr id="64" name="Google Shape;64;p9"/>
          <p:cNvSpPr txBox="1">
            <a:spLocks noGrp="1"/>
          </p:cNvSpPr>
          <p:nvPr>
            <p:ph type="title" idx="3" hasCustomPrompt="1"/>
          </p:nvPr>
        </p:nvSpPr>
        <p:spPr>
          <a:xfrm>
            <a:off x="158952" y="6293135"/>
            <a:ext cx="1829750" cy="214000"/>
          </a:xfrm>
          <a:prstGeom prst="rect">
            <a:avLst/>
          </a:prstGeom>
        </p:spPr>
        <p:txBody>
          <a:bodyPr spcFirstLastPara="1" wrap="square" lIns="102161" tIns="0" rIns="102161" bIns="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900"/>
              <a:buFont typeface="Josefin Sans"/>
              <a:buNone/>
              <a:defRPr sz="2100" b="1">
                <a:solidFill>
                  <a:schemeClr val="accent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5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5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5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5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5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5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5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5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9pPr>
          </a:lstStyle>
          <a:p>
            <a:r>
              <a:t>xx%</a:t>
            </a:r>
          </a:p>
        </p:txBody>
      </p:sp>
      <p:cxnSp>
        <p:nvCxnSpPr>
          <p:cNvPr id="65" name="Google Shape;65;p9"/>
          <p:cNvCxnSpPr/>
          <p:nvPr/>
        </p:nvCxnSpPr>
        <p:spPr>
          <a:xfrm rot="10800000">
            <a:off x="261307" y="6145297"/>
            <a:ext cx="13104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66" name="Google Shape;66;p9"/>
          <p:cNvCxnSpPr/>
          <p:nvPr/>
        </p:nvCxnSpPr>
        <p:spPr>
          <a:xfrm>
            <a:off x="7021192" y="6146600"/>
            <a:ext cx="27560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67" name="Google Shape;67;p9"/>
          <p:cNvSpPr txBox="1"/>
          <p:nvPr/>
        </p:nvSpPr>
        <p:spPr>
          <a:xfrm>
            <a:off x="9143225" y="6146603"/>
            <a:ext cx="634075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2161" tIns="102161" rIns="102161" bIns="102161" anchor="t" anchorCtr="0">
            <a:noAutofit/>
          </a:bodyPr>
          <a:lstStyle/>
          <a:p>
            <a:pPr algn="r" defTabSz="1021790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200" b="1" kern="0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rPr>
              <a:pPr algn="r" defTabSz="1021790">
                <a:buClr>
                  <a:srgbClr val="000000"/>
                </a:buClr>
                <a:buFont typeface="Arial"/>
                <a:buNone/>
              </a:pPr>
              <a:t>‹nº›</a:t>
            </a:fld>
            <a:endParaRPr sz="1200" b="1" kern="0">
              <a:solidFill>
                <a:srgbClr val="FD0000"/>
              </a:solidFill>
              <a:latin typeface="Josefin Sans"/>
              <a:ea typeface="Josefin Sans"/>
              <a:cs typeface="Josefin Sans"/>
              <a:sym typeface="Josefin Sans"/>
            </a:endParaRPr>
          </a:p>
        </p:txBody>
      </p:sp>
      <p:cxnSp>
        <p:nvCxnSpPr>
          <p:cNvPr id="68" name="Google Shape;68;p9"/>
          <p:cNvCxnSpPr/>
          <p:nvPr/>
        </p:nvCxnSpPr>
        <p:spPr>
          <a:xfrm>
            <a:off x="799071" y="935267"/>
            <a:ext cx="2936375" cy="0"/>
          </a:xfrm>
          <a:prstGeom prst="straightConnector1">
            <a:avLst/>
          </a:prstGeom>
          <a:noFill/>
          <a:ln w="7620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</p:spTree>
    <p:extLst>
      <p:ext uri="{BB962C8B-B14F-4D97-AF65-F5344CB8AC3E}">
        <p14:creationId xmlns:p14="http://schemas.microsoft.com/office/powerpoint/2010/main" val="2255971864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742950" y="2130568"/>
            <a:ext cx="8420100" cy="1470025"/>
          </a:xfrm>
        </p:spPr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5114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2288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5343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0458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55730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06875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5802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0916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BR" smtClean="0"/>
              <a:t>Clique para editar o estilo do subtítulo mestre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6066F2-1140-4EE7-8BEE-7FA8208B5292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20/12/2022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F2FC76-FBAB-4B0D-B087-871E99EA806A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6192290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6066F2-1140-4EE7-8BEE-7FA8208B5292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20/12/2022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F2FC76-FBAB-4B0D-B087-871E99EA806A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1626429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82506" y="4406909"/>
            <a:ext cx="8420100" cy="1362076"/>
          </a:xfrm>
        </p:spPr>
        <p:txBody>
          <a:bodyPr anchor="t"/>
          <a:lstStyle>
            <a:lvl1pPr algn="l">
              <a:defRPr sz="4500" b="1" cap="all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1pPr>
            <a:lvl2pPr marL="51143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1022884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53438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204583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55730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306875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58023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409168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6066F2-1140-4EE7-8BEE-7FA8208B5292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20/12/2022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F2FC76-FBAB-4B0D-B087-871E99EA806A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5307552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495300" y="1600200"/>
            <a:ext cx="4375150" cy="4525963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3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5035550" y="1600200"/>
            <a:ext cx="4375150" cy="4525963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3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6066F2-1140-4EE7-8BEE-7FA8208B5292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20/12/2022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F2FC76-FBAB-4B0D-B087-871E99EA806A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5776983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3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11439" indent="0">
              <a:buNone/>
              <a:defRPr sz="2300" b="1"/>
            </a:lvl2pPr>
            <a:lvl3pPr marL="1022884" indent="0">
              <a:buNone/>
              <a:defRPr sz="2000" b="1"/>
            </a:lvl3pPr>
            <a:lvl4pPr marL="1534385" indent="0">
              <a:buNone/>
              <a:defRPr sz="1800" b="1"/>
            </a:lvl4pPr>
            <a:lvl5pPr marL="2045832" indent="0">
              <a:buNone/>
              <a:defRPr sz="1800" b="1"/>
            </a:lvl5pPr>
            <a:lvl6pPr marL="2557308" indent="0">
              <a:buNone/>
              <a:defRPr sz="1800" b="1"/>
            </a:lvl6pPr>
            <a:lvl7pPr marL="3068758" indent="0">
              <a:buNone/>
              <a:defRPr sz="1800" b="1"/>
            </a:lvl7pPr>
            <a:lvl8pPr marL="3580230" indent="0">
              <a:buNone/>
              <a:defRPr sz="1800" b="1"/>
            </a:lvl8pPr>
            <a:lvl9pPr marL="4091680" indent="0">
              <a:buNone/>
              <a:defRPr sz="1800" b="1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700"/>
            </a:lvl1pPr>
            <a:lvl2pPr>
              <a:defRPr sz="23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5032119" y="1535113"/>
            <a:ext cx="4378590" cy="639763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11439" indent="0">
              <a:buNone/>
              <a:defRPr sz="2300" b="1"/>
            </a:lvl2pPr>
            <a:lvl3pPr marL="1022884" indent="0">
              <a:buNone/>
              <a:defRPr sz="2000" b="1"/>
            </a:lvl3pPr>
            <a:lvl4pPr marL="1534385" indent="0">
              <a:buNone/>
              <a:defRPr sz="1800" b="1"/>
            </a:lvl4pPr>
            <a:lvl5pPr marL="2045832" indent="0">
              <a:buNone/>
              <a:defRPr sz="1800" b="1"/>
            </a:lvl5pPr>
            <a:lvl6pPr marL="2557308" indent="0">
              <a:buNone/>
              <a:defRPr sz="1800" b="1"/>
            </a:lvl6pPr>
            <a:lvl7pPr marL="3068758" indent="0">
              <a:buNone/>
              <a:defRPr sz="1800" b="1"/>
            </a:lvl7pPr>
            <a:lvl8pPr marL="3580230" indent="0">
              <a:buNone/>
              <a:defRPr sz="1800" b="1"/>
            </a:lvl8pPr>
            <a:lvl9pPr marL="4091680" indent="0">
              <a:buNone/>
              <a:defRPr sz="1800" b="1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5032119" y="2174875"/>
            <a:ext cx="4378590" cy="3951288"/>
          </a:xfrm>
        </p:spPr>
        <p:txBody>
          <a:bodyPr/>
          <a:lstStyle>
            <a:lvl1pPr>
              <a:defRPr sz="2700"/>
            </a:lvl1pPr>
            <a:lvl2pPr>
              <a:defRPr sz="23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6066F2-1140-4EE7-8BEE-7FA8208B5292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20/12/2022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F2FC76-FBAB-4B0D-B087-871E99EA806A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3649332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6066F2-1140-4EE7-8BEE-7FA8208B5292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20/12/2022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F2FC76-FBAB-4B0D-B087-871E99EA806A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1200753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6066F2-1140-4EE7-8BEE-7FA8208B5292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20/12/2022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F2FC76-FBAB-4B0D-B087-871E99EA806A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4679491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95321" y="273054"/>
            <a:ext cx="3259006" cy="1162051"/>
          </a:xfrm>
        </p:spPr>
        <p:txBody>
          <a:bodyPr anchor="b"/>
          <a:lstStyle>
            <a:lvl1pPr algn="l">
              <a:defRPr sz="2300" b="1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3872972" y="273055"/>
            <a:ext cx="5537729" cy="5853113"/>
          </a:xfrm>
        </p:spPr>
        <p:txBody>
          <a:bodyPr/>
          <a:lstStyle>
            <a:lvl1pPr>
              <a:defRPr sz="3600"/>
            </a:lvl1pPr>
            <a:lvl2pPr>
              <a:defRPr sz="3200"/>
            </a:lvl2pPr>
            <a:lvl3pPr>
              <a:defRPr sz="2700"/>
            </a:lvl3pPr>
            <a:lvl4pPr>
              <a:defRPr sz="2300"/>
            </a:lvl4pPr>
            <a:lvl5pPr>
              <a:defRPr sz="2300"/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495321" y="1435104"/>
            <a:ext cx="3259006" cy="4691063"/>
          </a:xfrm>
        </p:spPr>
        <p:txBody>
          <a:bodyPr/>
          <a:lstStyle>
            <a:lvl1pPr marL="0" indent="0">
              <a:buNone/>
              <a:defRPr sz="1600"/>
            </a:lvl1pPr>
            <a:lvl2pPr marL="511439" indent="0">
              <a:buNone/>
              <a:defRPr sz="1400"/>
            </a:lvl2pPr>
            <a:lvl3pPr marL="1022884" indent="0">
              <a:buNone/>
              <a:defRPr sz="1100"/>
            </a:lvl3pPr>
            <a:lvl4pPr marL="1534385" indent="0">
              <a:buNone/>
              <a:defRPr sz="1000"/>
            </a:lvl4pPr>
            <a:lvl5pPr marL="2045832" indent="0">
              <a:buNone/>
              <a:defRPr sz="1000"/>
            </a:lvl5pPr>
            <a:lvl6pPr marL="2557308" indent="0">
              <a:buNone/>
              <a:defRPr sz="1000"/>
            </a:lvl6pPr>
            <a:lvl7pPr marL="3068758" indent="0">
              <a:buNone/>
              <a:defRPr sz="1000"/>
            </a:lvl7pPr>
            <a:lvl8pPr marL="3580230" indent="0">
              <a:buNone/>
              <a:defRPr sz="1000"/>
            </a:lvl8pPr>
            <a:lvl9pPr marL="4091680" indent="0">
              <a:buNone/>
              <a:defRPr sz="1000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6066F2-1140-4EE7-8BEE-7FA8208B5292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20/12/2022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F2FC76-FBAB-4B0D-B087-871E99EA806A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9547963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300" b="1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/>
          <a:lstStyle>
            <a:lvl1pPr marL="0" indent="0">
              <a:buNone/>
              <a:defRPr sz="3600"/>
            </a:lvl1pPr>
            <a:lvl2pPr marL="511439" indent="0">
              <a:buNone/>
              <a:defRPr sz="3200"/>
            </a:lvl2pPr>
            <a:lvl3pPr marL="1022884" indent="0">
              <a:buNone/>
              <a:defRPr sz="2700"/>
            </a:lvl3pPr>
            <a:lvl4pPr marL="1534385" indent="0">
              <a:buNone/>
              <a:defRPr sz="2300"/>
            </a:lvl4pPr>
            <a:lvl5pPr marL="2045832" indent="0">
              <a:buNone/>
              <a:defRPr sz="2300"/>
            </a:lvl5pPr>
            <a:lvl6pPr marL="2557308" indent="0">
              <a:buNone/>
              <a:defRPr sz="2300"/>
            </a:lvl6pPr>
            <a:lvl7pPr marL="3068758" indent="0">
              <a:buNone/>
              <a:defRPr sz="2300"/>
            </a:lvl7pPr>
            <a:lvl8pPr marL="3580230" indent="0">
              <a:buNone/>
              <a:defRPr sz="2300"/>
            </a:lvl8pPr>
            <a:lvl9pPr marL="4091680" indent="0">
              <a:buNone/>
              <a:defRPr sz="2300"/>
            </a:lvl9pPr>
          </a:lstStyle>
          <a:p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600"/>
            </a:lvl1pPr>
            <a:lvl2pPr marL="511439" indent="0">
              <a:buNone/>
              <a:defRPr sz="1400"/>
            </a:lvl2pPr>
            <a:lvl3pPr marL="1022884" indent="0">
              <a:buNone/>
              <a:defRPr sz="1100"/>
            </a:lvl3pPr>
            <a:lvl4pPr marL="1534385" indent="0">
              <a:buNone/>
              <a:defRPr sz="1000"/>
            </a:lvl4pPr>
            <a:lvl5pPr marL="2045832" indent="0">
              <a:buNone/>
              <a:defRPr sz="1000"/>
            </a:lvl5pPr>
            <a:lvl6pPr marL="2557308" indent="0">
              <a:buNone/>
              <a:defRPr sz="1000"/>
            </a:lvl6pPr>
            <a:lvl7pPr marL="3068758" indent="0">
              <a:buNone/>
              <a:defRPr sz="1000"/>
            </a:lvl7pPr>
            <a:lvl8pPr marL="3580230" indent="0">
              <a:buNone/>
              <a:defRPr sz="1000"/>
            </a:lvl8pPr>
            <a:lvl9pPr marL="4091680" indent="0">
              <a:buNone/>
              <a:defRPr sz="1000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6066F2-1140-4EE7-8BEE-7FA8208B5292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20/12/2022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F2FC76-FBAB-4B0D-B087-871E99EA806A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5711409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6066F2-1140-4EE7-8BEE-7FA8208B5292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20/12/2022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F2FC76-FBAB-4B0D-B087-871E99EA806A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91616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"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10"/>
          <p:cNvSpPr txBox="1">
            <a:spLocks noGrp="1"/>
          </p:cNvSpPr>
          <p:nvPr>
            <p:ph type="title"/>
          </p:nvPr>
        </p:nvSpPr>
        <p:spPr>
          <a:xfrm>
            <a:off x="991471" y="1002802"/>
            <a:ext cx="2248675" cy="2326000"/>
          </a:xfrm>
          <a:prstGeom prst="rect">
            <a:avLst/>
          </a:prstGeom>
        </p:spPr>
        <p:txBody>
          <a:bodyPr spcFirstLastPara="1" wrap="square" lIns="102161" tIns="102161" rIns="102161" bIns="102161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Font typeface="Josefin Sans"/>
              <a:buNone/>
              <a:defRPr b="1">
                <a:solidFill>
                  <a:schemeClr val="accent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algn="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cxnSp>
        <p:nvCxnSpPr>
          <p:cNvPr id="71" name="Google Shape;71;p10"/>
          <p:cNvCxnSpPr/>
          <p:nvPr/>
        </p:nvCxnSpPr>
        <p:spPr>
          <a:xfrm>
            <a:off x="7021192" y="6146600"/>
            <a:ext cx="27560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72" name="Google Shape;72;p10"/>
          <p:cNvSpPr txBox="1"/>
          <p:nvPr/>
        </p:nvSpPr>
        <p:spPr>
          <a:xfrm>
            <a:off x="9143225" y="6146603"/>
            <a:ext cx="634075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2161" tIns="102161" rIns="102161" bIns="102161" anchor="t" anchorCtr="0">
            <a:noAutofit/>
          </a:bodyPr>
          <a:lstStyle/>
          <a:p>
            <a:pPr algn="r" defTabSz="1021790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200" b="1" kern="0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rPr>
              <a:pPr algn="r" defTabSz="1021790">
                <a:buClr>
                  <a:srgbClr val="000000"/>
                </a:buClr>
                <a:buFont typeface="Arial"/>
                <a:buNone/>
              </a:pPr>
              <a:t>‹nº›</a:t>
            </a:fld>
            <a:endParaRPr sz="1200" b="1" kern="0">
              <a:solidFill>
                <a:srgbClr val="FD0000"/>
              </a:solidFill>
              <a:latin typeface="Josefin Sans"/>
              <a:ea typeface="Josefin Sans"/>
              <a:cs typeface="Josefin Sans"/>
              <a:sym typeface="Josefin Sans"/>
            </a:endParaRPr>
          </a:p>
        </p:txBody>
      </p:sp>
    </p:spTree>
    <p:extLst>
      <p:ext uri="{BB962C8B-B14F-4D97-AF65-F5344CB8AC3E}">
        <p14:creationId xmlns:p14="http://schemas.microsoft.com/office/powerpoint/2010/main" val="936182017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7181850" y="274778"/>
            <a:ext cx="2228850" cy="5851525"/>
          </a:xfrm>
        </p:spPr>
        <p:txBody>
          <a:bodyPr vert="eaVert"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495300" y="274778"/>
            <a:ext cx="6521450" cy="5851525"/>
          </a:xfrm>
        </p:spPr>
        <p:txBody>
          <a:bodyPr vert="eaVert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6066F2-1140-4EE7-8BEE-7FA8208B5292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20/12/2022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F2FC76-FBAB-4B0D-B087-871E99EA806A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8090999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742950" y="2130562"/>
            <a:ext cx="8420100" cy="1470025"/>
          </a:xfrm>
        </p:spPr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5116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2327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5349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04661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55828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06993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58159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0932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BR" smtClean="0"/>
              <a:t>Clique para editar o estilo do subtítulo mestre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6066F2-1140-4EE7-8BEE-7FA8208B5292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20/12/2022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F2FC76-FBAB-4B0D-B087-871E99EA806A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7760734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6066F2-1140-4EE7-8BEE-7FA8208B5292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20/12/2022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F2FC76-FBAB-4B0D-B087-871E99EA806A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4319317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82506" y="4406909"/>
            <a:ext cx="8420100" cy="1362076"/>
          </a:xfrm>
        </p:spPr>
        <p:txBody>
          <a:bodyPr anchor="t"/>
          <a:lstStyle>
            <a:lvl1pPr algn="l">
              <a:defRPr sz="4500" b="1" cap="all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1pPr>
            <a:lvl2pPr marL="511635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1023276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53497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204661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55828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30699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58159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40932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6066F2-1140-4EE7-8BEE-7FA8208B5292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20/12/2022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F2FC76-FBAB-4B0D-B087-871E99EA806A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0466365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495300" y="1600200"/>
            <a:ext cx="4375150" cy="4525963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3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5035550" y="1600200"/>
            <a:ext cx="4375150" cy="4525963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3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6066F2-1140-4EE7-8BEE-7FA8208B5292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20/12/2022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F2FC76-FBAB-4B0D-B087-871E99EA806A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0839450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3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11635" indent="0">
              <a:buNone/>
              <a:defRPr sz="2300" b="1"/>
            </a:lvl2pPr>
            <a:lvl3pPr marL="1023276" indent="0">
              <a:buNone/>
              <a:defRPr sz="2000" b="1"/>
            </a:lvl3pPr>
            <a:lvl4pPr marL="1534970" indent="0">
              <a:buNone/>
              <a:defRPr sz="1800" b="1"/>
            </a:lvl4pPr>
            <a:lvl5pPr marL="2046613" indent="0">
              <a:buNone/>
              <a:defRPr sz="1800" b="1"/>
            </a:lvl5pPr>
            <a:lvl6pPr marL="2558284" indent="0">
              <a:buNone/>
              <a:defRPr sz="1800" b="1"/>
            </a:lvl6pPr>
            <a:lvl7pPr marL="3069931" indent="0">
              <a:buNone/>
              <a:defRPr sz="1800" b="1"/>
            </a:lvl7pPr>
            <a:lvl8pPr marL="3581595" indent="0">
              <a:buNone/>
              <a:defRPr sz="1800" b="1"/>
            </a:lvl8pPr>
            <a:lvl9pPr marL="4093243" indent="0">
              <a:buNone/>
              <a:defRPr sz="1800" b="1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700"/>
            </a:lvl1pPr>
            <a:lvl2pPr>
              <a:defRPr sz="23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5032119" y="1535113"/>
            <a:ext cx="4378590" cy="639763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11635" indent="0">
              <a:buNone/>
              <a:defRPr sz="2300" b="1"/>
            </a:lvl2pPr>
            <a:lvl3pPr marL="1023276" indent="0">
              <a:buNone/>
              <a:defRPr sz="2000" b="1"/>
            </a:lvl3pPr>
            <a:lvl4pPr marL="1534970" indent="0">
              <a:buNone/>
              <a:defRPr sz="1800" b="1"/>
            </a:lvl4pPr>
            <a:lvl5pPr marL="2046613" indent="0">
              <a:buNone/>
              <a:defRPr sz="1800" b="1"/>
            </a:lvl5pPr>
            <a:lvl6pPr marL="2558284" indent="0">
              <a:buNone/>
              <a:defRPr sz="1800" b="1"/>
            </a:lvl6pPr>
            <a:lvl7pPr marL="3069931" indent="0">
              <a:buNone/>
              <a:defRPr sz="1800" b="1"/>
            </a:lvl7pPr>
            <a:lvl8pPr marL="3581595" indent="0">
              <a:buNone/>
              <a:defRPr sz="1800" b="1"/>
            </a:lvl8pPr>
            <a:lvl9pPr marL="4093243" indent="0">
              <a:buNone/>
              <a:defRPr sz="1800" b="1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5032119" y="2174875"/>
            <a:ext cx="4378590" cy="3951288"/>
          </a:xfrm>
        </p:spPr>
        <p:txBody>
          <a:bodyPr/>
          <a:lstStyle>
            <a:lvl1pPr>
              <a:defRPr sz="2700"/>
            </a:lvl1pPr>
            <a:lvl2pPr>
              <a:defRPr sz="23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6066F2-1140-4EE7-8BEE-7FA8208B5292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20/12/2022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F2FC76-FBAB-4B0D-B087-871E99EA806A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3194790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6066F2-1140-4EE7-8BEE-7FA8208B5292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20/12/2022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F2FC76-FBAB-4B0D-B087-871E99EA806A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5252445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6066F2-1140-4EE7-8BEE-7FA8208B5292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20/12/2022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F2FC76-FBAB-4B0D-B087-871E99EA806A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992689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95321" y="273054"/>
            <a:ext cx="3259006" cy="1162051"/>
          </a:xfrm>
        </p:spPr>
        <p:txBody>
          <a:bodyPr anchor="b"/>
          <a:lstStyle>
            <a:lvl1pPr algn="l">
              <a:defRPr sz="2300" b="1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3872972" y="273055"/>
            <a:ext cx="5537729" cy="5853113"/>
          </a:xfrm>
        </p:spPr>
        <p:txBody>
          <a:bodyPr/>
          <a:lstStyle>
            <a:lvl1pPr>
              <a:defRPr sz="3600"/>
            </a:lvl1pPr>
            <a:lvl2pPr>
              <a:defRPr sz="3200"/>
            </a:lvl2pPr>
            <a:lvl3pPr>
              <a:defRPr sz="2700"/>
            </a:lvl3pPr>
            <a:lvl4pPr>
              <a:defRPr sz="2300"/>
            </a:lvl4pPr>
            <a:lvl5pPr>
              <a:defRPr sz="2300"/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495321" y="1435104"/>
            <a:ext cx="3259006" cy="4691063"/>
          </a:xfrm>
        </p:spPr>
        <p:txBody>
          <a:bodyPr/>
          <a:lstStyle>
            <a:lvl1pPr marL="0" indent="0">
              <a:buNone/>
              <a:defRPr sz="1600"/>
            </a:lvl1pPr>
            <a:lvl2pPr marL="511635" indent="0">
              <a:buNone/>
              <a:defRPr sz="1400"/>
            </a:lvl2pPr>
            <a:lvl3pPr marL="1023276" indent="0">
              <a:buNone/>
              <a:defRPr sz="1100"/>
            </a:lvl3pPr>
            <a:lvl4pPr marL="1534970" indent="0">
              <a:buNone/>
              <a:defRPr sz="1000"/>
            </a:lvl4pPr>
            <a:lvl5pPr marL="2046613" indent="0">
              <a:buNone/>
              <a:defRPr sz="1000"/>
            </a:lvl5pPr>
            <a:lvl6pPr marL="2558284" indent="0">
              <a:buNone/>
              <a:defRPr sz="1000"/>
            </a:lvl6pPr>
            <a:lvl7pPr marL="3069931" indent="0">
              <a:buNone/>
              <a:defRPr sz="1000"/>
            </a:lvl7pPr>
            <a:lvl8pPr marL="3581595" indent="0">
              <a:buNone/>
              <a:defRPr sz="1000"/>
            </a:lvl8pPr>
            <a:lvl9pPr marL="4093243" indent="0">
              <a:buNone/>
              <a:defRPr sz="1000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6066F2-1140-4EE7-8BEE-7FA8208B5292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20/12/2022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F2FC76-FBAB-4B0D-B087-871E99EA806A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1386119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300" b="1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/>
          <a:lstStyle>
            <a:lvl1pPr marL="0" indent="0">
              <a:buNone/>
              <a:defRPr sz="3600"/>
            </a:lvl1pPr>
            <a:lvl2pPr marL="511635" indent="0">
              <a:buNone/>
              <a:defRPr sz="3200"/>
            </a:lvl2pPr>
            <a:lvl3pPr marL="1023276" indent="0">
              <a:buNone/>
              <a:defRPr sz="2700"/>
            </a:lvl3pPr>
            <a:lvl4pPr marL="1534970" indent="0">
              <a:buNone/>
              <a:defRPr sz="2300"/>
            </a:lvl4pPr>
            <a:lvl5pPr marL="2046613" indent="0">
              <a:buNone/>
              <a:defRPr sz="2300"/>
            </a:lvl5pPr>
            <a:lvl6pPr marL="2558284" indent="0">
              <a:buNone/>
              <a:defRPr sz="2300"/>
            </a:lvl6pPr>
            <a:lvl7pPr marL="3069931" indent="0">
              <a:buNone/>
              <a:defRPr sz="2300"/>
            </a:lvl7pPr>
            <a:lvl8pPr marL="3581595" indent="0">
              <a:buNone/>
              <a:defRPr sz="2300"/>
            </a:lvl8pPr>
            <a:lvl9pPr marL="4093243" indent="0">
              <a:buNone/>
              <a:defRPr sz="2300"/>
            </a:lvl9pPr>
          </a:lstStyle>
          <a:p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600"/>
            </a:lvl1pPr>
            <a:lvl2pPr marL="511635" indent="0">
              <a:buNone/>
              <a:defRPr sz="1400"/>
            </a:lvl2pPr>
            <a:lvl3pPr marL="1023276" indent="0">
              <a:buNone/>
              <a:defRPr sz="1100"/>
            </a:lvl3pPr>
            <a:lvl4pPr marL="1534970" indent="0">
              <a:buNone/>
              <a:defRPr sz="1000"/>
            </a:lvl4pPr>
            <a:lvl5pPr marL="2046613" indent="0">
              <a:buNone/>
              <a:defRPr sz="1000"/>
            </a:lvl5pPr>
            <a:lvl6pPr marL="2558284" indent="0">
              <a:buNone/>
              <a:defRPr sz="1000"/>
            </a:lvl6pPr>
            <a:lvl7pPr marL="3069931" indent="0">
              <a:buNone/>
              <a:defRPr sz="1000"/>
            </a:lvl7pPr>
            <a:lvl8pPr marL="3581595" indent="0">
              <a:buNone/>
              <a:defRPr sz="1000"/>
            </a:lvl8pPr>
            <a:lvl9pPr marL="4093243" indent="0">
              <a:buNone/>
              <a:defRPr sz="1000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6066F2-1140-4EE7-8BEE-7FA8208B5292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20/12/2022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F2FC76-FBAB-4B0D-B087-871E99EA806A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62906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 number">
    <p:spTree>
      <p:nvGrpSpPr>
        <p:cNvPr id="1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Google Shape;74;p11"/>
          <p:cNvSpPr txBox="1">
            <a:spLocks noGrp="1"/>
          </p:cNvSpPr>
          <p:nvPr>
            <p:ph type="title"/>
          </p:nvPr>
        </p:nvSpPr>
        <p:spPr>
          <a:xfrm>
            <a:off x="158952" y="6385521"/>
            <a:ext cx="3279575" cy="305600"/>
          </a:xfrm>
          <a:prstGeom prst="rect">
            <a:avLst/>
          </a:prstGeom>
        </p:spPr>
        <p:txBody>
          <a:bodyPr spcFirstLastPara="1" wrap="square" lIns="102161" tIns="0" rIns="102161" bIns="0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800"/>
              <a:buFont typeface="Josefin Sans"/>
              <a:buNone/>
              <a:defRPr sz="900" b="1"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9pPr>
          </a:lstStyle>
          <a:p>
            <a:endParaRPr/>
          </a:p>
        </p:txBody>
      </p:sp>
      <p:sp>
        <p:nvSpPr>
          <p:cNvPr id="75" name="Google Shape;75;p11"/>
          <p:cNvSpPr txBox="1">
            <a:spLocks noGrp="1"/>
          </p:cNvSpPr>
          <p:nvPr>
            <p:ph type="title" idx="2" hasCustomPrompt="1"/>
          </p:nvPr>
        </p:nvSpPr>
        <p:spPr>
          <a:xfrm>
            <a:off x="158952" y="6293135"/>
            <a:ext cx="1829750" cy="214000"/>
          </a:xfrm>
          <a:prstGeom prst="rect">
            <a:avLst/>
          </a:prstGeom>
        </p:spPr>
        <p:txBody>
          <a:bodyPr spcFirstLastPara="1" wrap="square" lIns="102161" tIns="0" rIns="102161" bIns="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900"/>
              <a:buFont typeface="Josefin Sans"/>
              <a:buNone/>
              <a:defRPr sz="2100" b="1">
                <a:solidFill>
                  <a:schemeClr val="accent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5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5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5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5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5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5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5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5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9pPr>
          </a:lstStyle>
          <a:p>
            <a:r>
              <a:t>xx%</a:t>
            </a:r>
          </a:p>
        </p:txBody>
      </p:sp>
      <p:cxnSp>
        <p:nvCxnSpPr>
          <p:cNvPr id="76" name="Google Shape;76;p11"/>
          <p:cNvCxnSpPr/>
          <p:nvPr/>
        </p:nvCxnSpPr>
        <p:spPr>
          <a:xfrm rot="10800000">
            <a:off x="261307" y="6145297"/>
            <a:ext cx="13104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77" name="Google Shape;77;p11"/>
          <p:cNvSpPr txBox="1">
            <a:spLocks noGrp="1"/>
          </p:cNvSpPr>
          <p:nvPr>
            <p:ph type="subTitle" idx="1"/>
          </p:nvPr>
        </p:nvSpPr>
        <p:spPr>
          <a:xfrm>
            <a:off x="1988948" y="3504800"/>
            <a:ext cx="5169775" cy="39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2161" tIns="0" rIns="102161" bIns="0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Josefin Sans"/>
              <a:buNone/>
              <a:defRPr sz="2000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8" name="Google Shape;78;p11"/>
          <p:cNvSpPr txBox="1">
            <a:spLocks noGrp="1"/>
          </p:cNvSpPr>
          <p:nvPr>
            <p:ph type="title" idx="3" hasCustomPrompt="1"/>
          </p:nvPr>
        </p:nvSpPr>
        <p:spPr>
          <a:xfrm>
            <a:off x="1988702" y="2382407"/>
            <a:ext cx="6323525" cy="1122400"/>
          </a:xfrm>
          <a:prstGeom prst="rect">
            <a:avLst/>
          </a:prstGeom>
        </p:spPr>
        <p:txBody>
          <a:bodyPr spcFirstLastPara="1" wrap="square" lIns="102161" tIns="0" rIns="102161" bIns="102161" anchor="b" anchorCtr="0">
            <a:noAutofit/>
          </a:bodyPr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Josefin Sans"/>
              <a:buNone/>
              <a:defRPr sz="8000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6000"/>
              <a:buFont typeface="Josefin Sans"/>
              <a:buNone/>
              <a:defRPr sz="68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6000"/>
              <a:buFont typeface="Josefin Sans"/>
              <a:buNone/>
              <a:defRPr sz="68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6000"/>
              <a:buFont typeface="Josefin Sans"/>
              <a:buNone/>
              <a:defRPr sz="68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6000"/>
              <a:buFont typeface="Josefin Sans"/>
              <a:buNone/>
              <a:defRPr sz="68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6000"/>
              <a:buFont typeface="Josefin Sans"/>
              <a:buNone/>
              <a:defRPr sz="68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6000"/>
              <a:buFont typeface="Josefin Sans"/>
              <a:buNone/>
              <a:defRPr sz="68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6000"/>
              <a:buFont typeface="Josefin Sans"/>
              <a:buNone/>
              <a:defRPr sz="68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6000"/>
              <a:buFont typeface="Josefin Sans"/>
              <a:buNone/>
              <a:defRPr sz="68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9pPr>
          </a:lstStyle>
          <a:p>
            <a:r>
              <a:t>xx%</a:t>
            </a:r>
          </a:p>
        </p:txBody>
      </p:sp>
      <p:cxnSp>
        <p:nvCxnSpPr>
          <p:cNvPr id="79" name="Google Shape;79;p11"/>
          <p:cNvCxnSpPr/>
          <p:nvPr/>
        </p:nvCxnSpPr>
        <p:spPr>
          <a:xfrm>
            <a:off x="7021192" y="6146600"/>
            <a:ext cx="27560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80" name="Google Shape;80;p11"/>
          <p:cNvSpPr txBox="1"/>
          <p:nvPr/>
        </p:nvSpPr>
        <p:spPr>
          <a:xfrm>
            <a:off x="9143225" y="6146603"/>
            <a:ext cx="634075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2161" tIns="102161" rIns="102161" bIns="102161" anchor="t" anchorCtr="0">
            <a:noAutofit/>
          </a:bodyPr>
          <a:lstStyle/>
          <a:p>
            <a:pPr algn="r" defTabSz="1021790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200" b="1" kern="0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rPr>
              <a:pPr algn="r" defTabSz="1021790">
                <a:buClr>
                  <a:srgbClr val="000000"/>
                </a:buClr>
                <a:buFont typeface="Arial"/>
                <a:buNone/>
              </a:pPr>
              <a:t>‹nº›</a:t>
            </a:fld>
            <a:endParaRPr sz="1200" b="1" kern="0">
              <a:solidFill>
                <a:srgbClr val="FD0000"/>
              </a:solidFill>
              <a:latin typeface="Josefin Sans"/>
              <a:ea typeface="Josefin Sans"/>
              <a:cs typeface="Josefin Sans"/>
              <a:sym typeface="Josefin Sans"/>
            </a:endParaRPr>
          </a:p>
        </p:txBody>
      </p:sp>
      <p:cxnSp>
        <p:nvCxnSpPr>
          <p:cNvPr id="81" name="Google Shape;81;p11"/>
          <p:cNvCxnSpPr/>
          <p:nvPr/>
        </p:nvCxnSpPr>
        <p:spPr>
          <a:xfrm>
            <a:off x="1988948" y="1702234"/>
            <a:ext cx="2936375" cy="0"/>
          </a:xfrm>
          <a:prstGeom prst="straightConnector1">
            <a:avLst/>
          </a:prstGeom>
          <a:noFill/>
          <a:ln w="7620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</p:spTree>
    <p:extLst>
      <p:ext uri="{BB962C8B-B14F-4D97-AF65-F5344CB8AC3E}">
        <p14:creationId xmlns:p14="http://schemas.microsoft.com/office/powerpoint/2010/main" val="4055061165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6066F2-1140-4EE7-8BEE-7FA8208B5292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20/12/2022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F2FC76-FBAB-4B0D-B087-871E99EA806A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5632919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7181850" y="274772"/>
            <a:ext cx="2228850" cy="5851525"/>
          </a:xfrm>
        </p:spPr>
        <p:txBody>
          <a:bodyPr vert="eaVert"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495300" y="274772"/>
            <a:ext cx="6521450" cy="5851525"/>
          </a:xfrm>
        </p:spPr>
        <p:txBody>
          <a:bodyPr vert="eaVert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6066F2-1140-4EE7-8BEE-7FA8208B5292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20/12/2022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F2FC76-FBAB-4B0D-B087-871E99EA806A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1282999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 slide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2"/>
          <p:cNvSpPr txBox="1">
            <a:spLocks noGrp="1"/>
          </p:cNvSpPr>
          <p:nvPr>
            <p:ph type="ctrTitle"/>
          </p:nvPr>
        </p:nvSpPr>
        <p:spPr>
          <a:xfrm>
            <a:off x="969042" y="784802"/>
            <a:ext cx="5842200" cy="2644400"/>
          </a:xfrm>
          <a:prstGeom prst="rect">
            <a:avLst/>
          </a:prstGeom>
        </p:spPr>
        <p:txBody>
          <a:bodyPr spcFirstLastPara="1" wrap="square" lIns="102325" tIns="225106" rIns="102325" bIns="1023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Font typeface="Josefin Sans"/>
              <a:buNone/>
              <a:defRPr sz="5900" b="1"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900">
                <a:solidFill>
                  <a:srgbClr val="191919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900">
                <a:solidFill>
                  <a:srgbClr val="191919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900">
                <a:solidFill>
                  <a:srgbClr val="191919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900">
                <a:solidFill>
                  <a:srgbClr val="191919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900">
                <a:solidFill>
                  <a:srgbClr val="191919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900">
                <a:solidFill>
                  <a:srgbClr val="191919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900">
                <a:solidFill>
                  <a:srgbClr val="191919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900">
                <a:solidFill>
                  <a:srgbClr val="191919"/>
                </a:solidFill>
              </a:defRPr>
            </a:lvl9pPr>
          </a:lstStyle>
          <a:p>
            <a:endParaRPr/>
          </a:p>
        </p:txBody>
      </p:sp>
      <p:sp>
        <p:nvSpPr>
          <p:cNvPr id="10" name="Google Shape;10;p2"/>
          <p:cNvSpPr txBox="1">
            <a:spLocks noGrp="1"/>
          </p:cNvSpPr>
          <p:nvPr>
            <p:ph type="subTitle" idx="1"/>
          </p:nvPr>
        </p:nvSpPr>
        <p:spPr>
          <a:xfrm>
            <a:off x="969046" y="3332439"/>
            <a:ext cx="3613675" cy="105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2325" tIns="102325" rIns="102325" bIns="1023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Josefin Sans Light"/>
              <a:buNone/>
              <a:defRPr sz="2000" b="1">
                <a:solidFill>
                  <a:schemeClr val="dk2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0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0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0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0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0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0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0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000"/>
            </a:lvl9pPr>
          </a:lstStyle>
          <a:p>
            <a:endParaRPr/>
          </a:p>
        </p:txBody>
      </p:sp>
      <p:cxnSp>
        <p:nvCxnSpPr>
          <p:cNvPr id="11" name="Google Shape;11;p2"/>
          <p:cNvCxnSpPr/>
          <p:nvPr/>
        </p:nvCxnSpPr>
        <p:spPr>
          <a:xfrm>
            <a:off x="587465" y="1011000"/>
            <a:ext cx="0" cy="3838000"/>
          </a:xfrm>
          <a:prstGeom prst="straightConnector1">
            <a:avLst/>
          </a:prstGeom>
          <a:noFill/>
          <a:ln w="11430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" name="Google Shape;12;p2"/>
          <p:cNvCxnSpPr/>
          <p:nvPr/>
        </p:nvCxnSpPr>
        <p:spPr>
          <a:xfrm>
            <a:off x="7021192" y="6146600"/>
            <a:ext cx="27560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</p:spTree>
    <p:extLst>
      <p:ext uri="{BB962C8B-B14F-4D97-AF65-F5344CB8AC3E}">
        <p14:creationId xmlns:p14="http://schemas.microsoft.com/office/powerpoint/2010/main" val="1141919051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 header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>
            <a:spLocks noGrp="1"/>
          </p:cNvSpPr>
          <p:nvPr>
            <p:ph type="title"/>
          </p:nvPr>
        </p:nvSpPr>
        <p:spPr>
          <a:xfrm>
            <a:off x="1002896" y="2840884"/>
            <a:ext cx="3437850" cy="1472800"/>
          </a:xfrm>
          <a:prstGeom prst="rect">
            <a:avLst/>
          </a:prstGeom>
        </p:spPr>
        <p:txBody>
          <a:bodyPr spcFirstLastPara="1" wrap="square" lIns="102325" tIns="102325" rIns="102325" bIns="1023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600"/>
              <a:buFont typeface="Josefin Sans"/>
              <a:buNone/>
              <a:defRPr sz="4100" b="1"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9pPr>
          </a:lstStyle>
          <a:p>
            <a:endParaRPr/>
          </a:p>
        </p:txBody>
      </p:sp>
      <p:sp>
        <p:nvSpPr>
          <p:cNvPr id="15" name="Google Shape;15;p3"/>
          <p:cNvSpPr txBox="1">
            <a:spLocks noGrp="1"/>
          </p:cNvSpPr>
          <p:nvPr>
            <p:ph type="title" idx="2" hasCustomPrompt="1"/>
          </p:nvPr>
        </p:nvSpPr>
        <p:spPr>
          <a:xfrm>
            <a:off x="1002898" y="2187371"/>
            <a:ext cx="1867775" cy="1122400"/>
          </a:xfrm>
          <a:prstGeom prst="rect">
            <a:avLst/>
          </a:prstGeom>
        </p:spPr>
        <p:txBody>
          <a:bodyPr spcFirstLastPara="1" wrap="square" lIns="102325" tIns="0" rIns="102325" bIns="1023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6000"/>
              <a:buFont typeface="Josefin Sans"/>
              <a:buNone/>
              <a:defRPr sz="6800" b="1">
                <a:solidFill>
                  <a:schemeClr val="accent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6000"/>
              <a:buFont typeface="Josefin Sans"/>
              <a:buNone/>
              <a:defRPr sz="68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6000"/>
              <a:buFont typeface="Josefin Sans"/>
              <a:buNone/>
              <a:defRPr sz="68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6000"/>
              <a:buFont typeface="Josefin Sans"/>
              <a:buNone/>
              <a:defRPr sz="68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6000"/>
              <a:buFont typeface="Josefin Sans"/>
              <a:buNone/>
              <a:defRPr sz="68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6000"/>
              <a:buFont typeface="Josefin Sans"/>
              <a:buNone/>
              <a:defRPr sz="68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6000"/>
              <a:buFont typeface="Josefin Sans"/>
              <a:buNone/>
              <a:defRPr sz="68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6000"/>
              <a:buFont typeface="Josefin Sans"/>
              <a:buNone/>
              <a:defRPr sz="68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6000"/>
              <a:buFont typeface="Josefin Sans"/>
              <a:buNone/>
              <a:defRPr sz="68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9pPr>
          </a:lstStyle>
          <a:p>
            <a:r>
              <a:t>xx%</a:t>
            </a:r>
          </a:p>
        </p:txBody>
      </p:sp>
      <p:sp>
        <p:nvSpPr>
          <p:cNvPr id="16" name="Google Shape;16;p3"/>
          <p:cNvSpPr txBox="1">
            <a:spLocks noGrp="1"/>
          </p:cNvSpPr>
          <p:nvPr>
            <p:ph type="subTitle" idx="1"/>
          </p:nvPr>
        </p:nvSpPr>
        <p:spPr>
          <a:xfrm>
            <a:off x="1002898" y="4628537"/>
            <a:ext cx="3279575" cy="74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2325" tIns="102325" rIns="102325" bIns="1023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Josefin Sans Light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cxnSp>
        <p:nvCxnSpPr>
          <p:cNvPr id="17" name="Google Shape;17;p3"/>
          <p:cNvCxnSpPr/>
          <p:nvPr/>
        </p:nvCxnSpPr>
        <p:spPr>
          <a:xfrm>
            <a:off x="587465" y="2166935"/>
            <a:ext cx="0" cy="3948400"/>
          </a:xfrm>
          <a:prstGeom prst="straightConnector1">
            <a:avLst/>
          </a:prstGeom>
          <a:noFill/>
          <a:ln w="7620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8" name="Google Shape;18;p3"/>
          <p:cNvCxnSpPr/>
          <p:nvPr/>
        </p:nvCxnSpPr>
        <p:spPr>
          <a:xfrm>
            <a:off x="7021192" y="6146600"/>
            <a:ext cx="27560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9" name="Google Shape;19;p3"/>
          <p:cNvSpPr txBox="1"/>
          <p:nvPr/>
        </p:nvSpPr>
        <p:spPr>
          <a:xfrm>
            <a:off x="9143225" y="6146603"/>
            <a:ext cx="634075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2325" tIns="102325" rIns="102325" bIns="102325" anchor="t" anchorCtr="0">
            <a:noAutofit/>
          </a:bodyPr>
          <a:lstStyle/>
          <a:p>
            <a:pPr algn="r" defTabSz="1023432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200" b="1" kern="0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rPr>
              <a:pPr algn="r" defTabSz="1023432">
                <a:buClr>
                  <a:srgbClr val="000000"/>
                </a:buClr>
                <a:buFont typeface="Arial"/>
                <a:buNone/>
              </a:pPr>
              <a:t>‹nº›</a:t>
            </a:fld>
            <a:endParaRPr sz="1200" b="1" kern="0">
              <a:solidFill>
                <a:srgbClr val="FD0000"/>
              </a:solidFill>
              <a:latin typeface="Josefin Sans"/>
              <a:ea typeface="Josefin Sans"/>
              <a:cs typeface="Josefin Sans"/>
              <a:sym typeface="Josefin Sans"/>
            </a:endParaRPr>
          </a:p>
        </p:txBody>
      </p:sp>
    </p:spTree>
    <p:extLst>
      <p:ext uri="{BB962C8B-B14F-4D97-AF65-F5344CB8AC3E}">
        <p14:creationId xmlns:p14="http://schemas.microsoft.com/office/powerpoint/2010/main" val="81951444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 and body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4"/>
          <p:cNvSpPr txBox="1">
            <a:spLocks noGrp="1"/>
          </p:cNvSpPr>
          <p:nvPr>
            <p:ph type="subTitle" idx="1"/>
          </p:nvPr>
        </p:nvSpPr>
        <p:spPr>
          <a:xfrm>
            <a:off x="879233" y="1749435"/>
            <a:ext cx="8263775" cy="439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2325" tIns="0" rIns="102325" bIns="1023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Josefin Sans"/>
              <a:buAutoNum type="arabicPeriod"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lphaLcPeriod"/>
              <a:defRPr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romanLcPeriod"/>
              <a:defRPr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rabicPeriod"/>
              <a:defRPr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lphaLcPeriod"/>
              <a:defRPr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romanLcPeriod"/>
              <a:defRPr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rabicPeriod"/>
              <a:defRPr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lphaLcPeriod"/>
              <a:defRPr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romanLcPeriod"/>
              <a:defRPr/>
            </a:lvl9pPr>
          </a:lstStyle>
          <a:p>
            <a:endParaRPr/>
          </a:p>
        </p:txBody>
      </p:sp>
      <p:sp>
        <p:nvSpPr>
          <p:cNvPr id="22" name="Google Shape;22;p4"/>
          <p:cNvSpPr txBox="1">
            <a:spLocks noGrp="1"/>
          </p:cNvSpPr>
          <p:nvPr>
            <p:ph type="title"/>
          </p:nvPr>
        </p:nvSpPr>
        <p:spPr>
          <a:xfrm>
            <a:off x="1593475" y="635381"/>
            <a:ext cx="6719050" cy="763600"/>
          </a:xfrm>
          <a:prstGeom prst="rect">
            <a:avLst/>
          </a:prstGeom>
        </p:spPr>
        <p:txBody>
          <a:bodyPr spcFirstLastPara="1" wrap="square" lIns="102325" tIns="102325" rIns="102325" bIns="1023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Font typeface="Josefin Sans"/>
              <a:buNone/>
              <a:defRPr b="1"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cxnSp>
        <p:nvCxnSpPr>
          <p:cNvPr id="23" name="Google Shape;23;p4"/>
          <p:cNvCxnSpPr/>
          <p:nvPr/>
        </p:nvCxnSpPr>
        <p:spPr>
          <a:xfrm>
            <a:off x="7021192" y="6146600"/>
            <a:ext cx="27560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4" name="Google Shape;24;p4"/>
          <p:cNvSpPr txBox="1"/>
          <p:nvPr/>
        </p:nvSpPr>
        <p:spPr>
          <a:xfrm>
            <a:off x="9143225" y="6146603"/>
            <a:ext cx="634075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2325" tIns="102325" rIns="102325" bIns="102325" anchor="t" anchorCtr="0">
            <a:noAutofit/>
          </a:bodyPr>
          <a:lstStyle/>
          <a:p>
            <a:pPr algn="r" defTabSz="1023432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200" b="1" kern="0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rPr>
              <a:pPr algn="r" defTabSz="1023432">
                <a:buClr>
                  <a:srgbClr val="000000"/>
                </a:buClr>
                <a:buFont typeface="Arial"/>
                <a:buNone/>
              </a:pPr>
              <a:t>‹nº›</a:t>
            </a:fld>
            <a:endParaRPr sz="1200" b="1" kern="0">
              <a:solidFill>
                <a:srgbClr val="FD0000"/>
              </a:solidFill>
              <a:latin typeface="Josefin Sans"/>
              <a:ea typeface="Josefin Sans"/>
              <a:cs typeface="Josefin Sans"/>
              <a:sym typeface="Josefin Sans"/>
            </a:endParaRPr>
          </a:p>
        </p:txBody>
      </p:sp>
    </p:spTree>
    <p:extLst>
      <p:ext uri="{BB962C8B-B14F-4D97-AF65-F5344CB8AC3E}">
        <p14:creationId xmlns:p14="http://schemas.microsoft.com/office/powerpoint/2010/main" val="1310503302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 and two columns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5"/>
          <p:cNvSpPr txBox="1">
            <a:spLocks noGrp="1"/>
          </p:cNvSpPr>
          <p:nvPr>
            <p:ph type="subTitle" idx="1"/>
          </p:nvPr>
        </p:nvSpPr>
        <p:spPr>
          <a:xfrm>
            <a:off x="2390835" y="4057066"/>
            <a:ext cx="2452125" cy="110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2325" tIns="102325" rIns="102325" bIns="0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Josefin Sans Light"/>
              <a:buNone/>
              <a:defRPr sz="1600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27" name="Google Shape;27;p5"/>
          <p:cNvSpPr txBox="1">
            <a:spLocks noGrp="1"/>
          </p:cNvSpPr>
          <p:nvPr>
            <p:ph type="subTitle" idx="2"/>
          </p:nvPr>
        </p:nvSpPr>
        <p:spPr>
          <a:xfrm>
            <a:off x="5465499" y="4057066"/>
            <a:ext cx="2452125" cy="110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2325" tIns="102325" rIns="102325" bIns="0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Josefin Sans Light"/>
              <a:buNone/>
              <a:defRPr sz="1600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28" name="Google Shape;28;p5"/>
          <p:cNvSpPr txBox="1">
            <a:spLocks noGrp="1"/>
          </p:cNvSpPr>
          <p:nvPr>
            <p:ph type="subTitle" idx="3"/>
          </p:nvPr>
        </p:nvSpPr>
        <p:spPr>
          <a:xfrm>
            <a:off x="2390822" y="3304858"/>
            <a:ext cx="2452125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2325" tIns="102325" rIns="102325" bIns="1023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20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7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7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7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7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7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7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7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7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9pPr>
          </a:lstStyle>
          <a:p>
            <a:endParaRPr/>
          </a:p>
        </p:txBody>
      </p:sp>
      <p:sp>
        <p:nvSpPr>
          <p:cNvPr id="29" name="Google Shape;29;p5"/>
          <p:cNvSpPr txBox="1">
            <a:spLocks noGrp="1"/>
          </p:cNvSpPr>
          <p:nvPr>
            <p:ph type="subTitle" idx="4"/>
          </p:nvPr>
        </p:nvSpPr>
        <p:spPr>
          <a:xfrm>
            <a:off x="5465486" y="3304858"/>
            <a:ext cx="2452125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2325" tIns="102325" rIns="102325" bIns="1023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20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7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7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7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7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7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7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7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7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9pPr>
          </a:lstStyle>
          <a:p>
            <a:endParaRPr/>
          </a:p>
        </p:txBody>
      </p:sp>
      <p:sp>
        <p:nvSpPr>
          <p:cNvPr id="30" name="Google Shape;30;p5"/>
          <p:cNvSpPr txBox="1">
            <a:spLocks noGrp="1"/>
          </p:cNvSpPr>
          <p:nvPr>
            <p:ph type="title"/>
          </p:nvPr>
        </p:nvSpPr>
        <p:spPr>
          <a:xfrm>
            <a:off x="158952" y="6385521"/>
            <a:ext cx="3279575" cy="305600"/>
          </a:xfrm>
          <a:prstGeom prst="rect">
            <a:avLst/>
          </a:prstGeom>
        </p:spPr>
        <p:txBody>
          <a:bodyPr spcFirstLastPara="1" wrap="square" lIns="102325" tIns="0" rIns="102325" bIns="0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800"/>
              <a:buFont typeface="Josefin Sans"/>
              <a:buNone/>
              <a:defRPr sz="900" b="1"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9pPr>
          </a:lstStyle>
          <a:p>
            <a:endParaRPr/>
          </a:p>
        </p:txBody>
      </p:sp>
      <p:sp>
        <p:nvSpPr>
          <p:cNvPr id="31" name="Google Shape;31;p5"/>
          <p:cNvSpPr txBox="1">
            <a:spLocks noGrp="1"/>
          </p:cNvSpPr>
          <p:nvPr>
            <p:ph type="title" idx="5" hasCustomPrompt="1"/>
          </p:nvPr>
        </p:nvSpPr>
        <p:spPr>
          <a:xfrm>
            <a:off x="158952" y="6293135"/>
            <a:ext cx="1829750" cy="214000"/>
          </a:xfrm>
          <a:prstGeom prst="rect">
            <a:avLst/>
          </a:prstGeom>
        </p:spPr>
        <p:txBody>
          <a:bodyPr spcFirstLastPara="1" wrap="square" lIns="102325" tIns="0" rIns="102325" bIns="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900"/>
              <a:buFont typeface="Josefin Sans"/>
              <a:buNone/>
              <a:defRPr sz="2100" b="1">
                <a:solidFill>
                  <a:schemeClr val="accent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5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5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5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5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5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5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5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5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9pPr>
          </a:lstStyle>
          <a:p>
            <a:r>
              <a:t>xx%</a:t>
            </a:r>
          </a:p>
        </p:txBody>
      </p:sp>
      <p:cxnSp>
        <p:nvCxnSpPr>
          <p:cNvPr id="32" name="Google Shape;32;p5"/>
          <p:cNvCxnSpPr/>
          <p:nvPr/>
        </p:nvCxnSpPr>
        <p:spPr>
          <a:xfrm rot="10800000">
            <a:off x="261307" y="6145297"/>
            <a:ext cx="13104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33" name="Google Shape;33;p5"/>
          <p:cNvSpPr txBox="1">
            <a:spLocks noGrp="1"/>
          </p:cNvSpPr>
          <p:nvPr>
            <p:ph type="title" idx="6"/>
          </p:nvPr>
        </p:nvSpPr>
        <p:spPr>
          <a:xfrm>
            <a:off x="1593475" y="635381"/>
            <a:ext cx="6719050" cy="763600"/>
          </a:xfrm>
          <a:prstGeom prst="rect">
            <a:avLst/>
          </a:prstGeom>
        </p:spPr>
        <p:txBody>
          <a:bodyPr spcFirstLastPara="1" wrap="square" lIns="102325" tIns="102325" rIns="102325" bIns="1023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Font typeface="Josefin Sans"/>
              <a:buNone/>
              <a:defRPr b="1"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cxnSp>
        <p:nvCxnSpPr>
          <p:cNvPr id="34" name="Google Shape;34;p5"/>
          <p:cNvCxnSpPr/>
          <p:nvPr/>
        </p:nvCxnSpPr>
        <p:spPr>
          <a:xfrm>
            <a:off x="7021192" y="6146600"/>
            <a:ext cx="27560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35" name="Google Shape;35;p5"/>
          <p:cNvSpPr txBox="1"/>
          <p:nvPr/>
        </p:nvSpPr>
        <p:spPr>
          <a:xfrm>
            <a:off x="9143225" y="6146603"/>
            <a:ext cx="634075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2325" tIns="102325" rIns="102325" bIns="102325" anchor="t" anchorCtr="0">
            <a:noAutofit/>
          </a:bodyPr>
          <a:lstStyle/>
          <a:p>
            <a:pPr algn="r" defTabSz="1023432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200" b="1" kern="0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rPr>
              <a:pPr algn="r" defTabSz="1023432">
                <a:buClr>
                  <a:srgbClr val="000000"/>
                </a:buClr>
                <a:buFont typeface="Arial"/>
                <a:buNone/>
              </a:pPr>
              <a:t>‹nº›</a:t>
            </a:fld>
            <a:endParaRPr sz="1200" b="1" kern="0">
              <a:solidFill>
                <a:srgbClr val="FD0000"/>
              </a:solidFill>
              <a:latin typeface="Josefin Sans"/>
              <a:ea typeface="Josefin Sans"/>
              <a:cs typeface="Josefin Sans"/>
              <a:sym typeface="Josefin Sans"/>
            </a:endParaRPr>
          </a:p>
        </p:txBody>
      </p:sp>
    </p:spTree>
    <p:extLst>
      <p:ext uri="{BB962C8B-B14F-4D97-AF65-F5344CB8AC3E}">
        <p14:creationId xmlns:p14="http://schemas.microsoft.com/office/powerpoint/2010/main" val="4074249036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 only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6"/>
          <p:cNvSpPr txBox="1">
            <a:spLocks noGrp="1"/>
          </p:cNvSpPr>
          <p:nvPr>
            <p:ph type="title"/>
          </p:nvPr>
        </p:nvSpPr>
        <p:spPr>
          <a:xfrm>
            <a:off x="158952" y="6385521"/>
            <a:ext cx="3279575" cy="305600"/>
          </a:xfrm>
          <a:prstGeom prst="rect">
            <a:avLst/>
          </a:prstGeom>
        </p:spPr>
        <p:txBody>
          <a:bodyPr spcFirstLastPara="1" wrap="square" lIns="102325" tIns="0" rIns="102325" bIns="0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800"/>
              <a:buFont typeface="Josefin Sans"/>
              <a:buNone/>
              <a:defRPr sz="900" b="1"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9pPr>
          </a:lstStyle>
          <a:p>
            <a:endParaRPr/>
          </a:p>
        </p:txBody>
      </p:sp>
      <p:sp>
        <p:nvSpPr>
          <p:cNvPr id="38" name="Google Shape;38;p6"/>
          <p:cNvSpPr txBox="1">
            <a:spLocks noGrp="1"/>
          </p:cNvSpPr>
          <p:nvPr>
            <p:ph type="title" idx="2" hasCustomPrompt="1"/>
          </p:nvPr>
        </p:nvSpPr>
        <p:spPr>
          <a:xfrm>
            <a:off x="158952" y="6293135"/>
            <a:ext cx="1829750" cy="214000"/>
          </a:xfrm>
          <a:prstGeom prst="rect">
            <a:avLst/>
          </a:prstGeom>
        </p:spPr>
        <p:txBody>
          <a:bodyPr spcFirstLastPara="1" wrap="square" lIns="102325" tIns="0" rIns="102325" bIns="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900"/>
              <a:buFont typeface="Josefin Sans"/>
              <a:buNone/>
              <a:defRPr sz="2100" b="1">
                <a:solidFill>
                  <a:schemeClr val="accent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5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5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5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5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5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5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5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5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9pPr>
          </a:lstStyle>
          <a:p>
            <a:r>
              <a:t>xx%</a:t>
            </a:r>
          </a:p>
        </p:txBody>
      </p:sp>
      <p:cxnSp>
        <p:nvCxnSpPr>
          <p:cNvPr id="39" name="Google Shape;39;p6"/>
          <p:cNvCxnSpPr/>
          <p:nvPr/>
        </p:nvCxnSpPr>
        <p:spPr>
          <a:xfrm rot="10800000">
            <a:off x="261307" y="6145297"/>
            <a:ext cx="13104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40" name="Google Shape;40;p6"/>
          <p:cNvSpPr txBox="1">
            <a:spLocks noGrp="1"/>
          </p:cNvSpPr>
          <p:nvPr>
            <p:ph type="title" idx="3"/>
          </p:nvPr>
        </p:nvSpPr>
        <p:spPr>
          <a:xfrm>
            <a:off x="1593475" y="635381"/>
            <a:ext cx="6719050" cy="763600"/>
          </a:xfrm>
          <a:prstGeom prst="rect">
            <a:avLst/>
          </a:prstGeom>
        </p:spPr>
        <p:txBody>
          <a:bodyPr spcFirstLastPara="1" wrap="square" lIns="102325" tIns="102325" rIns="102325" bIns="1023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Font typeface="Josefin Sans"/>
              <a:buNone/>
              <a:defRPr b="1"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cxnSp>
        <p:nvCxnSpPr>
          <p:cNvPr id="41" name="Google Shape;41;p6"/>
          <p:cNvCxnSpPr/>
          <p:nvPr/>
        </p:nvCxnSpPr>
        <p:spPr>
          <a:xfrm>
            <a:off x="7021192" y="6146600"/>
            <a:ext cx="27560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42" name="Google Shape;42;p6"/>
          <p:cNvSpPr txBox="1"/>
          <p:nvPr/>
        </p:nvSpPr>
        <p:spPr>
          <a:xfrm>
            <a:off x="9143225" y="6146603"/>
            <a:ext cx="634075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2325" tIns="102325" rIns="102325" bIns="102325" anchor="t" anchorCtr="0">
            <a:noAutofit/>
          </a:bodyPr>
          <a:lstStyle/>
          <a:p>
            <a:pPr algn="r" defTabSz="1023432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200" b="1" kern="0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rPr>
              <a:pPr algn="r" defTabSz="1023432">
                <a:buClr>
                  <a:srgbClr val="000000"/>
                </a:buClr>
                <a:buFont typeface="Arial"/>
                <a:buNone/>
              </a:pPr>
              <a:t>‹nº›</a:t>
            </a:fld>
            <a:endParaRPr sz="1200" b="1" kern="0">
              <a:solidFill>
                <a:srgbClr val="FD0000"/>
              </a:solidFill>
              <a:latin typeface="Josefin Sans"/>
              <a:ea typeface="Josefin Sans"/>
              <a:cs typeface="Josefin Sans"/>
              <a:sym typeface="Josefin Sans"/>
            </a:endParaRPr>
          </a:p>
        </p:txBody>
      </p:sp>
    </p:spTree>
    <p:extLst>
      <p:ext uri="{BB962C8B-B14F-4D97-AF65-F5344CB8AC3E}">
        <p14:creationId xmlns:p14="http://schemas.microsoft.com/office/powerpoint/2010/main" val="1827165708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 column text">
    <p:spTree>
      <p:nvGrpSpPr>
        <p:cNvPr id="1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p7"/>
          <p:cNvSpPr txBox="1">
            <a:spLocks noGrp="1"/>
          </p:cNvSpPr>
          <p:nvPr>
            <p:ph type="title"/>
          </p:nvPr>
        </p:nvSpPr>
        <p:spPr>
          <a:xfrm>
            <a:off x="158952" y="6385521"/>
            <a:ext cx="3279575" cy="305600"/>
          </a:xfrm>
          <a:prstGeom prst="rect">
            <a:avLst/>
          </a:prstGeom>
        </p:spPr>
        <p:txBody>
          <a:bodyPr spcFirstLastPara="1" wrap="square" lIns="102325" tIns="0" rIns="102325" bIns="0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800"/>
              <a:buFont typeface="Josefin Sans"/>
              <a:buNone/>
              <a:defRPr sz="900" b="1"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9pPr>
          </a:lstStyle>
          <a:p>
            <a:endParaRPr/>
          </a:p>
        </p:txBody>
      </p:sp>
      <p:sp>
        <p:nvSpPr>
          <p:cNvPr id="45" name="Google Shape;45;p7"/>
          <p:cNvSpPr txBox="1">
            <a:spLocks noGrp="1"/>
          </p:cNvSpPr>
          <p:nvPr>
            <p:ph type="title" idx="2" hasCustomPrompt="1"/>
          </p:nvPr>
        </p:nvSpPr>
        <p:spPr>
          <a:xfrm>
            <a:off x="158952" y="6293135"/>
            <a:ext cx="1829750" cy="214000"/>
          </a:xfrm>
          <a:prstGeom prst="rect">
            <a:avLst/>
          </a:prstGeom>
        </p:spPr>
        <p:txBody>
          <a:bodyPr spcFirstLastPara="1" wrap="square" lIns="102325" tIns="0" rIns="102325" bIns="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900"/>
              <a:buFont typeface="Josefin Sans"/>
              <a:buNone/>
              <a:defRPr sz="2100" b="1">
                <a:solidFill>
                  <a:schemeClr val="accent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5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5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5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5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5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5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5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5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9pPr>
          </a:lstStyle>
          <a:p>
            <a:r>
              <a:t>xx%</a:t>
            </a:r>
          </a:p>
        </p:txBody>
      </p:sp>
      <p:cxnSp>
        <p:nvCxnSpPr>
          <p:cNvPr id="46" name="Google Shape;46;p7"/>
          <p:cNvCxnSpPr/>
          <p:nvPr/>
        </p:nvCxnSpPr>
        <p:spPr>
          <a:xfrm rot="10800000">
            <a:off x="261307" y="6145297"/>
            <a:ext cx="13104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47" name="Google Shape;47;p7"/>
          <p:cNvSpPr txBox="1">
            <a:spLocks noGrp="1"/>
          </p:cNvSpPr>
          <p:nvPr>
            <p:ph type="subTitle" idx="1"/>
          </p:nvPr>
        </p:nvSpPr>
        <p:spPr>
          <a:xfrm>
            <a:off x="1527852" y="2303000"/>
            <a:ext cx="5703425" cy="30948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102325" tIns="204680" rIns="102325" bIns="0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Josefin Sans Light"/>
              <a:buChar char="●"/>
              <a:defRPr sz="1600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48" name="Google Shape;48;p7"/>
          <p:cNvSpPr txBox="1">
            <a:spLocks noGrp="1"/>
          </p:cNvSpPr>
          <p:nvPr>
            <p:ph type="title" idx="3"/>
          </p:nvPr>
        </p:nvSpPr>
        <p:spPr>
          <a:xfrm>
            <a:off x="772660" y="635369"/>
            <a:ext cx="7540000" cy="763600"/>
          </a:xfrm>
          <a:prstGeom prst="rect">
            <a:avLst/>
          </a:prstGeom>
        </p:spPr>
        <p:txBody>
          <a:bodyPr spcFirstLastPara="1" wrap="square" lIns="102325" tIns="102325" rIns="102325" bIns="1023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Font typeface="Josefin Sans"/>
              <a:buNone/>
              <a:defRPr b="1"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cxnSp>
        <p:nvCxnSpPr>
          <p:cNvPr id="49" name="Google Shape;49;p7"/>
          <p:cNvCxnSpPr/>
          <p:nvPr/>
        </p:nvCxnSpPr>
        <p:spPr>
          <a:xfrm>
            <a:off x="7021192" y="6146600"/>
            <a:ext cx="27560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50" name="Google Shape;50;p7"/>
          <p:cNvSpPr txBox="1"/>
          <p:nvPr/>
        </p:nvSpPr>
        <p:spPr>
          <a:xfrm>
            <a:off x="9143225" y="6146603"/>
            <a:ext cx="634075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2325" tIns="102325" rIns="102325" bIns="102325" anchor="t" anchorCtr="0">
            <a:noAutofit/>
          </a:bodyPr>
          <a:lstStyle/>
          <a:p>
            <a:pPr algn="r" defTabSz="1023432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200" b="1" kern="0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rPr>
              <a:pPr algn="r" defTabSz="1023432">
                <a:buClr>
                  <a:srgbClr val="000000"/>
                </a:buClr>
                <a:buFont typeface="Arial"/>
                <a:buNone/>
              </a:pPr>
              <a:t>‹nº›</a:t>
            </a:fld>
            <a:endParaRPr sz="1200" b="1" kern="0">
              <a:solidFill>
                <a:srgbClr val="FD0000"/>
              </a:solidFill>
              <a:latin typeface="Josefin Sans"/>
              <a:ea typeface="Josefin Sans"/>
              <a:cs typeface="Josefin Sans"/>
              <a:sym typeface="Josefin Sans"/>
            </a:endParaRPr>
          </a:p>
        </p:txBody>
      </p:sp>
    </p:spTree>
    <p:extLst>
      <p:ext uri="{BB962C8B-B14F-4D97-AF65-F5344CB8AC3E}">
        <p14:creationId xmlns:p14="http://schemas.microsoft.com/office/powerpoint/2010/main" val="3798869443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 point">
    <p:spTree>
      <p:nvGrpSpPr>
        <p:cNvPr id="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Google Shape;52;p8"/>
          <p:cNvSpPr/>
          <p:nvPr/>
        </p:nvSpPr>
        <p:spPr>
          <a:xfrm>
            <a:off x="1252069" y="1656000"/>
            <a:ext cx="7401875" cy="2987200"/>
          </a:xfrm>
          <a:prstGeom prst="rect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02325" tIns="102325" rIns="102325" bIns="102325" anchor="ctr" anchorCtr="0">
            <a:noAutofit/>
          </a:bodyPr>
          <a:lstStyle/>
          <a:p>
            <a:pPr defTabSz="1023432">
              <a:buClr>
                <a:srgbClr val="000000"/>
              </a:buClr>
              <a:buFont typeface="Arial"/>
              <a:buNone/>
            </a:pPr>
            <a:endParaRPr sz="1600" kern="0">
              <a:solidFill>
                <a:srgbClr val="FD0000"/>
              </a:solidFill>
              <a:cs typeface="Arial"/>
              <a:sym typeface="Arial"/>
            </a:endParaRPr>
          </a:p>
        </p:txBody>
      </p:sp>
      <p:sp>
        <p:nvSpPr>
          <p:cNvPr id="53" name="Google Shape;53;p8"/>
          <p:cNvSpPr txBox="1">
            <a:spLocks noGrp="1"/>
          </p:cNvSpPr>
          <p:nvPr>
            <p:ph type="title"/>
          </p:nvPr>
        </p:nvSpPr>
        <p:spPr>
          <a:xfrm>
            <a:off x="2233969" y="2552000"/>
            <a:ext cx="6076850" cy="1195200"/>
          </a:xfrm>
          <a:prstGeom prst="rect">
            <a:avLst/>
          </a:prstGeom>
        </p:spPr>
        <p:txBody>
          <a:bodyPr spcFirstLastPara="1" wrap="square" lIns="102325" tIns="225106" rIns="102325" bIns="1023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Font typeface="Josefin Sans"/>
              <a:buNone/>
              <a:defRPr sz="5900" b="1"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54" name="Google Shape;54;p8"/>
          <p:cNvSpPr txBox="1">
            <a:spLocks noGrp="1"/>
          </p:cNvSpPr>
          <p:nvPr>
            <p:ph type="title" idx="2"/>
          </p:nvPr>
        </p:nvSpPr>
        <p:spPr>
          <a:xfrm>
            <a:off x="158952" y="6385521"/>
            <a:ext cx="3279575" cy="305600"/>
          </a:xfrm>
          <a:prstGeom prst="rect">
            <a:avLst/>
          </a:prstGeom>
        </p:spPr>
        <p:txBody>
          <a:bodyPr spcFirstLastPara="1" wrap="square" lIns="102325" tIns="0" rIns="102325" bIns="0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800"/>
              <a:buFont typeface="Josefin Sans"/>
              <a:buNone/>
              <a:defRPr sz="900" b="1"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9pPr>
          </a:lstStyle>
          <a:p>
            <a:endParaRPr/>
          </a:p>
        </p:txBody>
      </p:sp>
      <p:sp>
        <p:nvSpPr>
          <p:cNvPr id="55" name="Google Shape;55;p8"/>
          <p:cNvSpPr txBox="1">
            <a:spLocks noGrp="1"/>
          </p:cNvSpPr>
          <p:nvPr>
            <p:ph type="title" idx="3" hasCustomPrompt="1"/>
          </p:nvPr>
        </p:nvSpPr>
        <p:spPr>
          <a:xfrm>
            <a:off x="158952" y="6293135"/>
            <a:ext cx="1829750" cy="214000"/>
          </a:xfrm>
          <a:prstGeom prst="rect">
            <a:avLst/>
          </a:prstGeom>
        </p:spPr>
        <p:txBody>
          <a:bodyPr spcFirstLastPara="1" wrap="square" lIns="102325" tIns="0" rIns="102325" bIns="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900"/>
              <a:buFont typeface="Josefin Sans"/>
              <a:buNone/>
              <a:defRPr sz="2100" b="1">
                <a:solidFill>
                  <a:schemeClr val="accent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5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5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5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5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5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5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5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5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9pPr>
          </a:lstStyle>
          <a:p>
            <a:r>
              <a:t>xx%</a:t>
            </a:r>
          </a:p>
        </p:txBody>
      </p:sp>
      <p:cxnSp>
        <p:nvCxnSpPr>
          <p:cNvPr id="56" name="Google Shape;56;p8"/>
          <p:cNvCxnSpPr/>
          <p:nvPr/>
        </p:nvCxnSpPr>
        <p:spPr>
          <a:xfrm rot="10800000">
            <a:off x="261307" y="6145297"/>
            <a:ext cx="13104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57" name="Google Shape;57;p8"/>
          <p:cNvCxnSpPr/>
          <p:nvPr/>
        </p:nvCxnSpPr>
        <p:spPr>
          <a:xfrm rot="10800000">
            <a:off x="2366095" y="2490400"/>
            <a:ext cx="338975" cy="0"/>
          </a:xfrm>
          <a:prstGeom prst="straightConnector1">
            <a:avLst/>
          </a:prstGeom>
          <a:noFill/>
          <a:ln w="7620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58" name="Google Shape;58;p8"/>
          <p:cNvCxnSpPr/>
          <p:nvPr/>
        </p:nvCxnSpPr>
        <p:spPr>
          <a:xfrm>
            <a:off x="7021192" y="6146600"/>
            <a:ext cx="27560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59" name="Google Shape;59;p8"/>
          <p:cNvSpPr txBox="1"/>
          <p:nvPr/>
        </p:nvSpPr>
        <p:spPr>
          <a:xfrm>
            <a:off x="9143225" y="6146603"/>
            <a:ext cx="634075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2325" tIns="102325" rIns="102325" bIns="102325" anchor="t" anchorCtr="0">
            <a:noAutofit/>
          </a:bodyPr>
          <a:lstStyle/>
          <a:p>
            <a:pPr algn="r" defTabSz="1023432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200" b="1" kern="0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rPr>
              <a:pPr algn="r" defTabSz="1023432">
                <a:buClr>
                  <a:srgbClr val="000000"/>
                </a:buClr>
                <a:buFont typeface="Arial"/>
                <a:buNone/>
              </a:pPr>
              <a:t>‹nº›</a:t>
            </a:fld>
            <a:endParaRPr sz="1200" b="1" kern="0">
              <a:solidFill>
                <a:srgbClr val="FD0000"/>
              </a:solidFill>
              <a:latin typeface="Josefin Sans"/>
              <a:ea typeface="Josefin Sans"/>
              <a:cs typeface="Josefin Sans"/>
              <a:sym typeface="Josefin Sans"/>
            </a:endParaRPr>
          </a:p>
        </p:txBody>
      </p:sp>
    </p:spTree>
    <p:extLst>
      <p:ext uri="{BB962C8B-B14F-4D97-AF65-F5344CB8AC3E}">
        <p14:creationId xmlns:p14="http://schemas.microsoft.com/office/powerpoint/2010/main" val="623357810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 title and description">
    <p:spTree>
      <p:nvGrpSpPr>
        <p:cNvPr id="1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9"/>
          <p:cNvSpPr txBox="1">
            <a:spLocks noGrp="1"/>
          </p:cNvSpPr>
          <p:nvPr>
            <p:ph type="title"/>
          </p:nvPr>
        </p:nvSpPr>
        <p:spPr>
          <a:xfrm>
            <a:off x="750154" y="1218400"/>
            <a:ext cx="4112875" cy="654000"/>
          </a:xfrm>
          <a:prstGeom prst="rect">
            <a:avLst/>
          </a:prstGeom>
        </p:spPr>
        <p:txBody>
          <a:bodyPr spcFirstLastPara="1" wrap="square" lIns="102325" tIns="0" rIns="102325" bIns="1023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600"/>
              <a:buFont typeface="Josefin Sans"/>
              <a:buNone/>
              <a:defRPr sz="4100" b="1"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9pPr>
          </a:lstStyle>
          <a:p>
            <a:endParaRPr/>
          </a:p>
        </p:txBody>
      </p:sp>
      <p:sp>
        <p:nvSpPr>
          <p:cNvPr id="62" name="Google Shape;62;p9"/>
          <p:cNvSpPr txBox="1">
            <a:spLocks noGrp="1"/>
          </p:cNvSpPr>
          <p:nvPr>
            <p:ph type="subTitle" idx="1"/>
          </p:nvPr>
        </p:nvSpPr>
        <p:spPr>
          <a:xfrm>
            <a:off x="3948154" y="2203033"/>
            <a:ext cx="3666000" cy="31344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102325" tIns="0" rIns="102325" bIns="1023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Open Sans"/>
              <a:buAutoNum type="arabicPeriod"/>
              <a:defRPr sz="1800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lphaLcPeriod"/>
              <a:defRPr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romanLcPeriod"/>
              <a:defRPr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rabicPeriod"/>
              <a:defRPr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lphaLcPeriod"/>
              <a:defRPr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romanLcPeriod"/>
              <a:defRPr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rabicPeriod"/>
              <a:defRPr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lphaLcPeriod"/>
              <a:defRPr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romanLcPeriod"/>
              <a:defRPr/>
            </a:lvl9pPr>
          </a:lstStyle>
          <a:p>
            <a:endParaRPr/>
          </a:p>
        </p:txBody>
      </p:sp>
      <p:sp>
        <p:nvSpPr>
          <p:cNvPr id="63" name="Google Shape;63;p9"/>
          <p:cNvSpPr txBox="1">
            <a:spLocks noGrp="1"/>
          </p:cNvSpPr>
          <p:nvPr>
            <p:ph type="title" idx="2"/>
          </p:nvPr>
        </p:nvSpPr>
        <p:spPr>
          <a:xfrm>
            <a:off x="158952" y="6385521"/>
            <a:ext cx="3279575" cy="305600"/>
          </a:xfrm>
          <a:prstGeom prst="rect">
            <a:avLst/>
          </a:prstGeom>
        </p:spPr>
        <p:txBody>
          <a:bodyPr spcFirstLastPara="1" wrap="square" lIns="102325" tIns="0" rIns="102325" bIns="0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800"/>
              <a:buFont typeface="Josefin Sans"/>
              <a:buNone/>
              <a:defRPr sz="900" b="1"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100"/>
            </a:lvl9pPr>
          </a:lstStyle>
          <a:p>
            <a:endParaRPr/>
          </a:p>
        </p:txBody>
      </p:sp>
      <p:sp>
        <p:nvSpPr>
          <p:cNvPr id="64" name="Google Shape;64;p9"/>
          <p:cNvSpPr txBox="1">
            <a:spLocks noGrp="1"/>
          </p:cNvSpPr>
          <p:nvPr>
            <p:ph type="title" idx="3" hasCustomPrompt="1"/>
          </p:nvPr>
        </p:nvSpPr>
        <p:spPr>
          <a:xfrm>
            <a:off x="158952" y="6293135"/>
            <a:ext cx="1829750" cy="214000"/>
          </a:xfrm>
          <a:prstGeom prst="rect">
            <a:avLst/>
          </a:prstGeom>
        </p:spPr>
        <p:txBody>
          <a:bodyPr spcFirstLastPara="1" wrap="square" lIns="102325" tIns="0" rIns="102325" bIns="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900"/>
              <a:buFont typeface="Josefin Sans"/>
              <a:buNone/>
              <a:defRPr sz="2100" b="1">
                <a:solidFill>
                  <a:schemeClr val="accent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5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5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5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5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5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5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5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5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9pPr>
          </a:lstStyle>
          <a:p>
            <a:r>
              <a:t>xx%</a:t>
            </a:r>
          </a:p>
        </p:txBody>
      </p:sp>
      <p:cxnSp>
        <p:nvCxnSpPr>
          <p:cNvPr id="65" name="Google Shape;65;p9"/>
          <p:cNvCxnSpPr/>
          <p:nvPr/>
        </p:nvCxnSpPr>
        <p:spPr>
          <a:xfrm rot="10800000">
            <a:off x="261307" y="6145297"/>
            <a:ext cx="13104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66" name="Google Shape;66;p9"/>
          <p:cNvCxnSpPr/>
          <p:nvPr/>
        </p:nvCxnSpPr>
        <p:spPr>
          <a:xfrm>
            <a:off x="7021192" y="6146600"/>
            <a:ext cx="27560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67" name="Google Shape;67;p9"/>
          <p:cNvSpPr txBox="1"/>
          <p:nvPr/>
        </p:nvSpPr>
        <p:spPr>
          <a:xfrm>
            <a:off x="9143225" y="6146603"/>
            <a:ext cx="634075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2325" tIns="102325" rIns="102325" bIns="102325" anchor="t" anchorCtr="0">
            <a:noAutofit/>
          </a:bodyPr>
          <a:lstStyle/>
          <a:p>
            <a:pPr algn="r" defTabSz="1023432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200" b="1" kern="0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rPr>
              <a:pPr algn="r" defTabSz="1023432">
                <a:buClr>
                  <a:srgbClr val="000000"/>
                </a:buClr>
                <a:buFont typeface="Arial"/>
                <a:buNone/>
              </a:pPr>
              <a:t>‹nº›</a:t>
            </a:fld>
            <a:endParaRPr sz="1200" b="1" kern="0">
              <a:solidFill>
                <a:srgbClr val="FD0000"/>
              </a:solidFill>
              <a:latin typeface="Josefin Sans"/>
              <a:ea typeface="Josefin Sans"/>
              <a:cs typeface="Josefin Sans"/>
              <a:sym typeface="Josefin Sans"/>
            </a:endParaRPr>
          </a:p>
        </p:txBody>
      </p:sp>
      <p:cxnSp>
        <p:nvCxnSpPr>
          <p:cNvPr id="68" name="Google Shape;68;p9"/>
          <p:cNvCxnSpPr/>
          <p:nvPr/>
        </p:nvCxnSpPr>
        <p:spPr>
          <a:xfrm>
            <a:off x="799071" y="935267"/>
            <a:ext cx="2936375" cy="0"/>
          </a:xfrm>
          <a:prstGeom prst="straightConnector1">
            <a:avLst/>
          </a:prstGeom>
          <a:noFill/>
          <a:ln w="7620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</p:spTree>
    <p:extLst>
      <p:ext uri="{BB962C8B-B14F-4D97-AF65-F5344CB8AC3E}">
        <p14:creationId xmlns:p14="http://schemas.microsoft.com/office/powerpoint/2010/main" val="39453381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image" Target="../media/image1.jpg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2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177.xml"/><Relationship Id="rId7" Type="http://schemas.openxmlformats.org/officeDocument/2006/relationships/slideLayout" Target="../slideLayouts/slideLayout181.xml"/><Relationship Id="rId12" Type="http://schemas.openxmlformats.org/officeDocument/2006/relationships/theme" Target="../theme/theme10.xml"/><Relationship Id="rId2" Type="http://schemas.openxmlformats.org/officeDocument/2006/relationships/slideLayout" Target="../slideLayouts/slideLayout176.xml"/><Relationship Id="rId1" Type="http://schemas.openxmlformats.org/officeDocument/2006/relationships/slideLayout" Target="../slideLayouts/slideLayout175.xml"/><Relationship Id="rId6" Type="http://schemas.openxmlformats.org/officeDocument/2006/relationships/slideLayout" Target="../slideLayouts/slideLayout180.xml"/><Relationship Id="rId11" Type="http://schemas.openxmlformats.org/officeDocument/2006/relationships/slideLayout" Target="../slideLayouts/slideLayout185.xml"/><Relationship Id="rId5" Type="http://schemas.openxmlformats.org/officeDocument/2006/relationships/slideLayout" Target="../slideLayouts/slideLayout179.xml"/><Relationship Id="rId10" Type="http://schemas.openxmlformats.org/officeDocument/2006/relationships/slideLayout" Target="../slideLayouts/slideLayout184.xml"/><Relationship Id="rId4" Type="http://schemas.openxmlformats.org/officeDocument/2006/relationships/slideLayout" Target="../slideLayouts/slideLayout178.xml"/><Relationship Id="rId9" Type="http://schemas.openxmlformats.org/officeDocument/2006/relationships/slideLayout" Target="../slideLayouts/slideLayout183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3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188.xml"/><Relationship Id="rId7" Type="http://schemas.openxmlformats.org/officeDocument/2006/relationships/slideLayout" Target="../slideLayouts/slideLayout192.xml"/><Relationship Id="rId12" Type="http://schemas.openxmlformats.org/officeDocument/2006/relationships/theme" Target="../theme/theme11.xml"/><Relationship Id="rId2" Type="http://schemas.openxmlformats.org/officeDocument/2006/relationships/slideLayout" Target="../slideLayouts/slideLayout187.xml"/><Relationship Id="rId1" Type="http://schemas.openxmlformats.org/officeDocument/2006/relationships/slideLayout" Target="../slideLayouts/slideLayout186.xml"/><Relationship Id="rId6" Type="http://schemas.openxmlformats.org/officeDocument/2006/relationships/slideLayout" Target="../slideLayouts/slideLayout191.xml"/><Relationship Id="rId11" Type="http://schemas.openxmlformats.org/officeDocument/2006/relationships/slideLayout" Target="../slideLayouts/slideLayout196.xml"/><Relationship Id="rId5" Type="http://schemas.openxmlformats.org/officeDocument/2006/relationships/slideLayout" Target="../slideLayouts/slideLayout190.xml"/><Relationship Id="rId10" Type="http://schemas.openxmlformats.org/officeDocument/2006/relationships/slideLayout" Target="../slideLayouts/slideLayout195.xml"/><Relationship Id="rId4" Type="http://schemas.openxmlformats.org/officeDocument/2006/relationships/slideLayout" Target="../slideLayouts/slideLayout189.xml"/><Relationship Id="rId9" Type="http://schemas.openxmlformats.org/officeDocument/2006/relationships/slideLayout" Target="../slideLayouts/slideLayout194.xml"/></Relationships>
</file>

<file path=ppt/slideMasters/_rels/slideMaster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4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199.xml"/><Relationship Id="rId7" Type="http://schemas.openxmlformats.org/officeDocument/2006/relationships/slideLayout" Target="../slideLayouts/slideLayout203.xml"/><Relationship Id="rId12" Type="http://schemas.openxmlformats.org/officeDocument/2006/relationships/theme" Target="../theme/theme12.xml"/><Relationship Id="rId2" Type="http://schemas.openxmlformats.org/officeDocument/2006/relationships/slideLayout" Target="../slideLayouts/slideLayout198.xml"/><Relationship Id="rId1" Type="http://schemas.openxmlformats.org/officeDocument/2006/relationships/slideLayout" Target="../slideLayouts/slideLayout197.xml"/><Relationship Id="rId6" Type="http://schemas.openxmlformats.org/officeDocument/2006/relationships/slideLayout" Target="../slideLayouts/slideLayout202.xml"/><Relationship Id="rId11" Type="http://schemas.openxmlformats.org/officeDocument/2006/relationships/slideLayout" Target="../slideLayouts/slideLayout207.xml"/><Relationship Id="rId5" Type="http://schemas.openxmlformats.org/officeDocument/2006/relationships/slideLayout" Target="../slideLayouts/slideLayout201.xml"/><Relationship Id="rId10" Type="http://schemas.openxmlformats.org/officeDocument/2006/relationships/slideLayout" Target="../slideLayouts/slideLayout206.xml"/><Relationship Id="rId4" Type="http://schemas.openxmlformats.org/officeDocument/2006/relationships/slideLayout" Target="../slideLayouts/slideLayout200.xml"/><Relationship Id="rId9" Type="http://schemas.openxmlformats.org/officeDocument/2006/relationships/slideLayout" Target="../slideLayouts/slideLayout205.xml"/></Relationships>
</file>

<file path=ppt/slideMasters/_rels/slideMaster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5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210.xml"/><Relationship Id="rId7" Type="http://schemas.openxmlformats.org/officeDocument/2006/relationships/slideLayout" Target="../slideLayouts/slideLayout214.xml"/><Relationship Id="rId12" Type="http://schemas.openxmlformats.org/officeDocument/2006/relationships/theme" Target="../theme/theme13.xml"/><Relationship Id="rId2" Type="http://schemas.openxmlformats.org/officeDocument/2006/relationships/slideLayout" Target="../slideLayouts/slideLayout209.xml"/><Relationship Id="rId1" Type="http://schemas.openxmlformats.org/officeDocument/2006/relationships/slideLayout" Target="../slideLayouts/slideLayout208.xml"/><Relationship Id="rId6" Type="http://schemas.openxmlformats.org/officeDocument/2006/relationships/slideLayout" Target="../slideLayouts/slideLayout213.xml"/><Relationship Id="rId11" Type="http://schemas.openxmlformats.org/officeDocument/2006/relationships/slideLayout" Target="../slideLayouts/slideLayout218.xml"/><Relationship Id="rId5" Type="http://schemas.openxmlformats.org/officeDocument/2006/relationships/slideLayout" Target="../slideLayouts/slideLayout212.xml"/><Relationship Id="rId10" Type="http://schemas.openxmlformats.org/officeDocument/2006/relationships/slideLayout" Target="../slideLayouts/slideLayout217.xml"/><Relationship Id="rId4" Type="http://schemas.openxmlformats.org/officeDocument/2006/relationships/slideLayout" Target="../slideLayouts/slideLayout211.xml"/><Relationship Id="rId9" Type="http://schemas.openxmlformats.org/officeDocument/2006/relationships/slideLayout" Target="../slideLayouts/slideLayout216.xml"/></Relationships>
</file>

<file path=ppt/slideMasters/_rels/slideMaster1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6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221.xml"/><Relationship Id="rId7" Type="http://schemas.openxmlformats.org/officeDocument/2006/relationships/slideLayout" Target="../slideLayouts/slideLayout225.xml"/><Relationship Id="rId12" Type="http://schemas.openxmlformats.org/officeDocument/2006/relationships/theme" Target="../theme/theme14.xml"/><Relationship Id="rId2" Type="http://schemas.openxmlformats.org/officeDocument/2006/relationships/slideLayout" Target="../slideLayouts/slideLayout220.xml"/><Relationship Id="rId1" Type="http://schemas.openxmlformats.org/officeDocument/2006/relationships/slideLayout" Target="../slideLayouts/slideLayout219.xml"/><Relationship Id="rId6" Type="http://schemas.openxmlformats.org/officeDocument/2006/relationships/slideLayout" Target="../slideLayouts/slideLayout224.xml"/><Relationship Id="rId11" Type="http://schemas.openxmlformats.org/officeDocument/2006/relationships/slideLayout" Target="../slideLayouts/slideLayout229.xml"/><Relationship Id="rId5" Type="http://schemas.openxmlformats.org/officeDocument/2006/relationships/slideLayout" Target="../slideLayouts/slideLayout223.xml"/><Relationship Id="rId10" Type="http://schemas.openxmlformats.org/officeDocument/2006/relationships/slideLayout" Target="../slideLayouts/slideLayout228.xml"/><Relationship Id="rId4" Type="http://schemas.openxmlformats.org/officeDocument/2006/relationships/slideLayout" Target="../slideLayouts/slideLayout222.xml"/><Relationship Id="rId9" Type="http://schemas.openxmlformats.org/officeDocument/2006/relationships/slideLayout" Target="../slideLayouts/slideLayout227.xml"/></Relationships>
</file>

<file path=ppt/slideMasters/_rels/slideMaster1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37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232.xml"/><Relationship Id="rId7" Type="http://schemas.openxmlformats.org/officeDocument/2006/relationships/slideLayout" Target="../slideLayouts/slideLayout236.xml"/><Relationship Id="rId12" Type="http://schemas.openxmlformats.org/officeDocument/2006/relationships/theme" Target="../theme/theme15.xml"/><Relationship Id="rId2" Type="http://schemas.openxmlformats.org/officeDocument/2006/relationships/slideLayout" Target="../slideLayouts/slideLayout231.xml"/><Relationship Id="rId1" Type="http://schemas.openxmlformats.org/officeDocument/2006/relationships/slideLayout" Target="../slideLayouts/slideLayout230.xml"/><Relationship Id="rId6" Type="http://schemas.openxmlformats.org/officeDocument/2006/relationships/slideLayout" Target="../slideLayouts/slideLayout235.xml"/><Relationship Id="rId11" Type="http://schemas.openxmlformats.org/officeDocument/2006/relationships/slideLayout" Target="../slideLayouts/slideLayout240.xml"/><Relationship Id="rId5" Type="http://schemas.openxmlformats.org/officeDocument/2006/relationships/slideLayout" Target="../slideLayouts/slideLayout234.xml"/><Relationship Id="rId10" Type="http://schemas.openxmlformats.org/officeDocument/2006/relationships/slideLayout" Target="../slideLayouts/slideLayout239.xml"/><Relationship Id="rId4" Type="http://schemas.openxmlformats.org/officeDocument/2006/relationships/slideLayout" Target="../slideLayouts/slideLayout233.xml"/><Relationship Id="rId9" Type="http://schemas.openxmlformats.org/officeDocument/2006/relationships/slideLayout" Target="../slideLayouts/slideLayout238.xml"/></Relationships>
</file>

<file path=ppt/slideMasters/_rels/slideMaster1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4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243.xml"/><Relationship Id="rId7" Type="http://schemas.openxmlformats.org/officeDocument/2006/relationships/slideLayout" Target="../slideLayouts/slideLayout247.xml"/><Relationship Id="rId12" Type="http://schemas.openxmlformats.org/officeDocument/2006/relationships/theme" Target="../theme/theme16.xml"/><Relationship Id="rId2" Type="http://schemas.openxmlformats.org/officeDocument/2006/relationships/slideLayout" Target="../slideLayouts/slideLayout242.xml"/><Relationship Id="rId1" Type="http://schemas.openxmlformats.org/officeDocument/2006/relationships/slideLayout" Target="../slideLayouts/slideLayout241.xml"/><Relationship Id="rId6" Type="http://schemas.openxmlformats.org/officeDocument/2006/relationships/slideLayout" Target="../slideLayouts/slideLayout246.xml"/><Relationship Id="rId11" Type="http://schemas.openxmlformats.org/officeDocument/2006/relationships/slideLayout" Target="../slideLayouts/slideLayout251.xml"/><Relationship Id="rId5" Type="http://schemas.openxmlformats.org/officeDocument/2006/relationships/slideLayout" Target="../slideLayouts/slideLayout245.xml"/><Relationship Id="rId10" Type="http://schemas.openxmlformats.org/officeDocument/2006/relationships/slideLayout" Target="../slideLayouts/slideLayout250.xml"/><Relationship Id="rId4" Type="http://schemas.openxmlformats.org/officeDocument/2006/relationships/slideLayout" Target="../slideLayouts/slideLayout244.xml"/><Relationship Id="rId9" Type="http://schemas.openxmlformats.org/officeDocument/2006/relationships/slideLayout" Target="../slideLayouts/slideLayout249.xml"/></Relationships>
</file>

<file path=ppt/slideMasters/_rels/slideMaster1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59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254.xml"/><Relationship Id="rId7" Type="http://schemas.openxmlformats.org/officeDocument/2006/relationships/slideLayout" Target="../slideLayouts/slideLayout258.xml"/><Relationship Id="rId12" Type="http://schemas.openxmlformats.org/officeDocument/2006/relationships/theme" Target="../theme/theme17.xml"/><Relationship Id="rId2" Type="http://schemas.openxmlformats.org/officeDocument/2006/relationships/slideLayout" Target="../slideLayouts/slideLayout253.xml"/><Relationship Id="rId1" Type="http://schemas.openxmlformats.org/officeDocument/2006/relationships/slideLayout" Target="../slideLayouts/slideLayout252.xml"/><Relationship Id="rId6" Type="http://schemas.openxmlformats.org/officeDocument/2006/relationships/slideLayout" Target="../slideLayouts/slideLayout257.xml"/><Relationship Id="rId11" Type="http://schemas.openxmlformats.org/officeDocument/2006/relationships/slideLayout" Target="../slideLayouts/slideLayout262.xml"/><Relationship Id="rId5" Type="http://schemas.openxmlformats.org/officeDocument/2006/relationships/slideLayout" Target="../slideLayouts/slideLayout256.xml"/><Relationship Id="rId10" Type="http://schemas.openxmlformats.org/officeDocument/2006/relationships/slideLayout" Target="../slideLayouts/slideLayout261.xml"/><Relationship Id="rId4" Type="http://schemas.openxmlformats.org/officeDocument/2006/relationships/slideLayout" Target="../slideLayouts/slideLayout255.xml"/><Relationship Id="rId9" Type="http://schemas.openxmlformats.org/officeDocument/2006/relationships/slideLayout" Target="../slideLayouts/slideLayout260.xml"/></Relationships>
</file>

<file path=ppt/slideMasters/_rels/slideMaster1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70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265.xml"/><Relationship Id="rId7" Type="http://schemas.openxmlformats.org/officeDocument/2006/relationships/slideLayout" Target="../slideLayouts/slideLayout269.xml"/><Relationship Id="rId12" Type="http://schemas.openxmlformats.org/officeDocument/2006/relationships/theme" Target="../theme/theme18.xml"/><Relationship Id="rId2" Type="http://schemas.openxmlformats.org/officeDocument/2006/relationships/slideLayout" Target="../slideLayouts/slideLayout264.xml"/><Relationship Id="rId1" Type="http://schemas.openxmlformats.org/officeDocument/2006/relationships/slideLayout" Target="../slideLayouts/slideLayout263.xml"/><Relationship Id="rId6" Type="http://schemas.openxmlformats.org/officeDocument/2006/relationships/slideLayout" Target="../slideLayouts/slideLayout268.xml"/><Relationship Id="rId11" Type="http://schemas.openxmlformats.org/officeDocument/2006/relationships/slideLayout" Target="../slideLayouts/slideLayout273.xml"/><Relationship Id="rId5" Type="http://schemas.openxmlformats.org/officeDocument/2006/relationships/slideLayout" Target="../slideLayouts/slideLayout267.xml"/><Relationship Id="rId10" Type="http://schemas.openxmlformats.org/officeDocument/2006/relationships/slideLayout" Target="../slideLayouts/slideLayout272.xml"/><Relationship Id="rId4" Type="http://schemas.openxmlformats.org/officeDocument/2006/relationships/slideLayout" Target="../slideLayouts/slideLayout266.xml"/><Relationship Id="rId9" Type="http://schemas.openxmlformats.org/officeDocument/2006/relationships/slideLayout" Target="../slideLayouts/slideLayout27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4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9.xml"/><Relationship Id="rId7" Type="http://schemas.openxmlformats.org/officeDocument/2006/relationships/slideLayout" Target="../slideLayouts/slideLayout43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8.xml"/><Relationship Id="rId1" Type="http://schemas.openxmlformats.org/officeDocument/2006/relationships/slideLayout" Target="../slideLayouts/slideLayout37.xml"/><Relationship Id="rId6" Type="http://schemas.openxmlformats.org/officeDocument/2006/relationships/slideLayout" Target="../slideLayouts/slideLayout42.xml"/><Relationship Id="rId11" Type="http://schemas.openxmlformats.org/officeDocument/2006/relationships/slideLayout" Target="../slideLayouts/slideLayout47.xml"/><Relationship Id="rId5" Type="http://schemas.openxmlformats.org/officeDocument/2006/relationships/slideLayout" Target="../slideLayouts/slideLayout41.xml"/><Relationship Id="rId10" Type="http://schemas.openxmlformats.org/officeDocument/2006/relationships/slideLayout" Target="../slideLayouts/slideLayout46.xml"/><Relationship Id="rId4" Type="http://schemas.openxmlformats.org/officeDocument/2006/relationships/slideLayout" Target="../slideLayouts/slideLayout40.xml"/><Relationship Id="rId9" Type="http://schemas.openxmlformats.org/officeDocument/2006/relationships/slideLayout" Target="../slideLayouts/slideLayout45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5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50.xml"/><Relationship Id="rId7" Type="http://schemas.openxmlformats.org/officeDocument/2006/relationships/slideLayout" Target="../slideLayouts/slideLayout54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49.xml"/><Relationship Id="rId1" Type="http://schemas.openxmlformats.org/officeDocument/2006/relationships/slideLayout" Target="../slideLayouts/slideLayout48.xml"/><Relationship Id="rId6" Type="http://schemas.openxmlformats.org/officeDocument/2006/relationships/slideLayout" Target="../slideLayouts/slideLayout53.xml"/><Relationship Id="rId11" Type="http://schemas.openxmlformats.org/officeDocument/2006/relationships/slideLayout" Target="../slideLayouts/slideLayout58.xml"/><Relationship Id="rId5" Type="http://schemas.openxmlformats.org/officeDocument/2006/relationships/slideLayout" Target="../slideLayouts/slideLayout52.xml"/><Relationship Id="rId10" Type="http://schemas.openxmlformats.org/officeDocument/2006/relationships/slideLayout" Target="../slideLayouts/slideLayout57.xml"/><Relationship Id="rId4" Type="http://schemas.openxmlformats.org/officeDocument/2006/relationships/slideLayout" Target="../slideLayouts/slideLayout51.xml"/><Relationship Id="rId9" Type="http://schemas.openxmlformats.org/officeDocument/2006/relationships/slideLayout" Target="../slideLayouts/slideLayout56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6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61.xml"/><Relationship Id="rId7" Type="http://schemas.openxmlformats.org/officeDocument/2006/relationships/slideLayout" Target="../slideLayouts/slideLayout65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60.xml"/><Relationship Id="rId1" Type="http://schemas.openxmlformats.org/officeDocument/2006/relationships/slideLayout" Target="../slideLayouts/slideLayout59.xml"/><Relationship Id="rId6" Type="http://schemas.openxmlformats.org/officeDocument/2006/relationships/slideLayout" Target="../slideLayouts/slideLayout64.xml"/><Relationship Id="rId11" Type="http://schemas.openxmlformats.org/officeDocument/2006/relationships/slideLayout" Target="../slideLayouts/slideLayout69.xml"/><Relationship Id="rId5" Type="http://schemas.openxmlformats.org/officeDocument/2006/relationships/slideLayout" Target="../slideLayouts/slideLayout63.xml"/><Relationship Id="rId10" Type="http://schemas.openxmlformats.org/officeDocument/2006/relationships/slideLayout" Target="../slideLayouts/slideLayout68.xml"/><Relationship Id="rId4" Type="http://schemas.openxmlformats.org/officeDocument/2006/relationships/slideLayout" Target="../slideLayouts/slideLayout62.xml"/><Relationship Id="rId9" Type="http://schemas.openxmlformats.org/officeDocument/2006/relationships/slideLayout" Target="../slideLayouts/slideLayout67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7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72.xml"/><Relationship Id="rId7" Type="http://schemas.openxmlformats.org/officeDocument/2006/relationships/slideLayout" Target="../slideLayouts/slideLayout76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71.xml"/><Relationship Id="rId1" Type="http://schemas.openxmlformats.org/officeDocument/2006/relationships/slideLayout" Target="../slideLayouts/slideLayout70.xml"/><Relationship Id="rId6" Type="http://schemas.openxmlformats.org/officeDocument/2006/relationships/slideLayout" Target="../slideLayouts/slideLayout75.xml"/><Relationship Id="rId11" Type="http://schemas.openxmlformats.org/officeDocument/2006/relationships/slideLayout" Target="../slideLayouts/slideLayout80.xml"/><Relationship Id="rId5" Type="http://schemas.openxmlformats.org/officeDocument/2006/relationships/slideLayout" Target="../slideLayouts/slideLayout74.xml"/><Relationship Id="rId10" Type="http://schemas.openxmlformats.org/officeDocument/2006/relationships/slideLayout" Target="../slideLayouts/slideLayout79.xml"/><Relationship Id="rId4" Type="http://schemas.openxmlformats.org/officeDocument/2006/relationships/slideLayout" Target="../slideLayouts/slideLayout73.xml"/><Relationship Id="rId9" Type="http://schemas.openxmlformats.org/officeDocument/2006/relationships/slideLayout" Target="../slideLayouts/slideLayout78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83.xml"/><Relationship Id="rId7" Type="http://schemas.openxmlformats.org/officeDocument/2006/relationships/slideLayout" Target="../slideLayouts/slideLayout87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82.xml"/><Relationship Id="rId1" Type="http://schemas.openxmlformats.org/officeDocument/2006/relationships/slideLayout" Target="../slideLayouts/slideLayout81.xml"/><Relationship Id="rId6" Type="http://schemas.openxmlformats.org/officeDocument/2006/relationships/slideLayout" Target="../slideLayouts/slideLayout86.xml"/><Relationship Id="rId11" Type="http://schemas.openxmlformats.org/officeDocument/2006/relationships/slideLayout" Target="../slideLayouts/slideLayout91.xml"/><Relationship Id="rId5" Type="http://schemas.openxmlformats.org/officeDocument/2006/relationships/slideLayout" Target="../slideLayouts/slideLayout85.xml"/><Relationship Id="rId10" Type="http://schemas.openxmlformats.org/officeDocument/2006/relationships/slideLayout" Target="../slideLayouts/slideLayout90.xml"/><Relationship Id="rId4" Type="http://schemas.openxmlformats.org/officeDocument/2006/relationships/slideLayout" Target="../slideLayouts/slideLayout84.xml"/><Relationship Id="rId9" Type="http://schemas.openxmlformats.org/officeDocument/2006/relationships/slideLayout" Target="../slideLayouts/slideLayout89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9.xml"/><Relationship Id="rId13" Type="http://schemas.openxmlformats.org/officeDocument/2006/relationships/slideLayout" Target="../slideLayouts/slideLayout104.xml"/><Relationship Id="rId18" Type="http://schemas.openxmlformats.org/officeDocument/2006/relationships/slideLayout" Target="../slideLayouts/slideLayout109.xml"/><Relationship Id="rId26" Type="http://schemas.openxmlformats.org/officeDocument/2006/relationships/slideLayout" Target="../slideLayouts/slideLayout117.xml"/><Relationship Id="rId3" Type="http://schemas.openxmlformats.org/officeDocument/2006/relationships/slideLayout" Target="../slideLayouts/slideLayout94.xml"/><Relationship Id="rId21" Type="http://schemas.openxmlformats.org/officeDocument/2006/relationships/slideLayout" Target="../slideLayouts/slideLayout112.xml"/><Relationship Id="rId34" Type="http://schemas.openxmlformats.org/officeDocument/2006/relationships/slideLayout" Target="../slideLayouts/slideLayout125.xml"/><Relationship Id="rId7" Type="http://schemas.openxmlformats.org/officeDocument/2006/relationships/slideLayout" Target="../slideLayouts/slideLayout98.xml"/><Relationship Id="rId12" Type="http://schemas.openxmlformats.org/officeDocument/2006/relationships/slideLayout" Target="../slideLayouts/slideLayout103.xml"/><Relationship Id="rId17" Type="http://schemas.openxmlformats.org/officeDocument/2006/relationships/slideLayout" Target="../slideLayouts/slideLayout108.xml"/><Relationship Id="rId25" Type="http://schemas.openxmlformats.org/officeDocument/2006/relationships/slideLayout" Target="../slideLayouts/slideLayout116.xml"/><Relationship Id="rId33" Type="http://schemas.openxmlformats.org/officeDocument/2006/relationships/slideLayout" Target="../slideLayouts/slideLayout124.xml"/><Relationship Id="rId2" Type="http://schemas.openxmlformats.org/officeDocument/2006/relationships/slideLayout" Target="../slideLayouts/slideLayout93.xml"/><Relationship Id="rId16" Type="http://schemas.openxmlformats.org/officeDocument/2006/relationships/slideLayout" Target="../slideLayouts/slideLayout107.xml"/><Relationship Id="rId20" Type="http://schemas.openxmlformats.org/officeDocument/2006/relationships/slideLayout" Target="../slideLayouts/slideLayout111.xml"/><Relationship Id="rId29" Type="http://schemas.openxmlformats.org/officeDocument/2006/relationships/slideLayout" Target="../slideLayouts/slideLayout120.xml"/><Relationship Id="rId1" Type="http://schemas.openxmlformats.org/officeDocument/2006/relationships/slideLayout" Target="../slideLayouts/slideLayout92.xml"/><Relationship Id="rId6" Type="http://schemas.openxmlformats.org/officeDocument/2006/relationships/slideLayout" Target="../slideLayouts/slideLayout97.xml"/><Relationship Id="rId11" Type="http://schemas.openxmlformats.org/officeDocument/2006/relationships/slideLayout" Target="../slideLayouts/slideLayout102.xml"/><Relationship Id="rId24" Type="http://schemas.openxmlformats.org/officeDocument/2006/relationships/slideLayout" Target="../slideLayouts/slideLayout115.xml"/><Relationship Id="rId32" Type="http://schemas.openxmlformats.org/officeDocument/2006/relationships/slideLayout" Target="../slideLayouts/slideLayout123.xml"/><Relationship Id="rId37" Type="http://schemas.openxmlformats.org/officeDocument/2006/relationships/theme" Target="../theme/theme7.xml"/><Relationship Id="rId5" Type="http://schemas.openxmlformats.org/officeDocument/2006/relationships/slideLayout" Target="../slideLayouts/slideLayout96.xml"/><Relationship Id="rId15" Type="http://schemas.openxmlformats.org/officeDocument/2006/relationships/slideLayout" Target="../slideLayouts/slideLayout106.xml"/><Relationship Id="rId23" Type="http://schemas.openxmlformats.org/officeDocument/2006/relationships/slideLayout" Target="../slideLayouts/slideLayout114.xml"/><Relationship Id="rId28" Type="http://schemas.openxmlformats.org/officeDocument/2006/relationships/slideLayout" Target="../slideLayouts/slideLayout119.xml"/><Relationship Id="rId36" Type="http://schemas.openxmlformats.org/officeDocument/2006/relationships/slideLayout" Target="../slideLayouts/slideLayout127.xml"/><Relationship Id="rId10" Type="http://schemas.openxmlformats.org/officeDocument/2006/relationships/slideLayout" Target="../slideLayouts/slideLayout101.xml"/><Relationship Id="rId19" Type="http://schemas.openxmlformats.org/officeDocument/2006/relationships/slideLayout" Target="../slideLayouts/slideLayout110.xml"/><Relationship Id="rId31" Type="http://schemas.openxmlformats.org/officeDocument/2006/relationships/slideLayout" Target="../slideLayouts/slideLayout122.xml"/><Relationship Id="rId4" Type="http://schemas.openxmlformats.org/officeDocument/2006/relationships/slideLayout" Target="../slideLayouts/slideLayout95.xml"/><Relationship Id="rId9" Type="http://schemas.openxmlformats.org/officeDocument/2006/relationships/slideLayout" Target="../slideLayouts/slideLayout100.xml"/><Relationship Id="rId14" Type="http://schemas.openxmlformats.org/officeDocument/2006/relationships/slideLayout" Target="../slideLayouts/slideLayout105.xml"/><Relationship Id="rId22" Type="http://schemas.openxmlformats.org/officeDocument/2006/relationships/slideLayout" Target="../slideLayouts/slideLayout113.xml"/><Relationship Id="rId27" Type="http://schemas.openxmlformats.org/officeDocument/2006/relationships/slideLayout" Target="../slideLayouts/slideLayout118.xml"/><Relationship Id="rId30" Type="http://schemas.openxmlformats.org/officeDocument/2006/relationships/slideLayout" Target="../slideLayouts/slideLayout121.xml"/><Relationship Id="rId35" Type="http://schemas.openxmlformats.org/officeDocument/2006/relationships/slideLayout" Target="../slideLayouts/slideLayout126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5.xml"/><Relationship Id="rId13" Type="http://schemas.openxmlformats.org/officeDocument/2006/relationships/slideLayout" Target="../slideLayouts/slideLayout140.xml"/><Relationship Id="rId18" Type="http://schemas.openxmlformats.org/officeDocument/2006/relationships/slideLayout" Target="../slideLayouts/slideLayout145.xml"/><Relationship Id="rId26" Type="http://schemas.openxmlformats.org/officeDocument/2006/relationships/slideLayout" Target="../slideLayouts/slideLayout153.xml"/><Relationship Id="rId3" Type="http://schemas.openxmlformats.org/officeDocument/2006/relationships/slideLayout" Target="../slideLayouts/slideLayout130.xml"/><Relationship Id="rId21" Type="http://schemas.openxmlformats.org/officeDocument/2006/relationships/slideLayout" Target="../slideLayouts/slideLayout148.xml"/><Relationship Id="rId34" Type="http://schemas.openxmlformats.org/officeDocument/2006/relationships/slideLayout" Target="../slideLayouts/slideLayout161.xml"/><Relationship Id="rId7" Type="http://schemas.openxmlformats.org/officeDocument/2006/relationships/slideLayout" Target="../slideLayouts/slideLayout134.xml"/><Relationship Id="rId12" Type="http://schemas.openxmlformats.org/officeDocument/2006/relationships/slideLayout" Target="../slideLayouts/slideLayout139.xml"/><Relationship Id="rId17" Type="http://schemas.openxmlformats.org/officeDocument/2006/relationships/slideLayout" Target="../slideLayouts/slideLayout144.xml"/><Relationship Id="rId25" Type="http://schemas.openxmlformats.org/officeDocument/2006/relationships/slideLayout" Target="../slideLayouts/slideLayout152.xml"/><Relationship Id="rId33" Type="http://schemas.openxmlformats.org/officeDocument/2006/relationships/slideLayout" Target="../slideLayouts/slideLayout160.xml"/><Relationship Id="rId2" Type="http://schemas.openxmlformats.org/officeDocument/2006/relationships/slideLayout" Target="../slideLayouts/slideLayout129.xml"/><Relationship Id="rId16" Type="http://schemas.openxmlformats.org/officeDocument/2006/relationships/slideLayout" Target="../slideLayouts/slideLayout143.xml"/><Relationship Id="rId20" Type="http://schemas.openxmlformats.org/officeDocument/2006/relationships/slideLayout" Target="../slideLayouts/slideLayout147.xml"/><Relationship Id="rId29" Type="http://schemas.openxmlformats.org/officeDocument/2006/relationships/slideLayout" Target="../slideLayouts/slideLayout156.xml"/><Relationship Id="rId1" Type="http://schemas.openxmlformats.org/officeDocument/2006/relationships/slideLayout" Target="../slideLayouts/slideLayout128.xml"/><Relationship Id="rId6" Type="http://schemas.openxmlformats.org/officeDocument/2006/relationships/slideLayout" Target="../slideLayouts/slideLayout133.xml"/><Relationship Id="rId11" Type="http://schemas.openxmlformats.org/officeDocument/2006/relationships/slideLayout" Target="../slideLayouts/slideLayout138.xml"/><Relationship Id="rId24" Type="http://schemas.openxmlformats.org/officeDocument/2006/relationships/slideLayout" Target="../slideLayouts/slideLayout151.xml"/><Relationship Id="rId32" Type="http://schemas.openxmlformats.org/officeDocument/2006/relationships/slideLayout" Target="../slideLayouts/slideLayout159.xml"/><Relationship Id="rId37" Type="http://schemas.openxmlformats.org/officeDocument/2006/relationships/theme" Target="../theme/theme8.xml"/><Relationship Id="rId5" Type="http://schemas.openxmlformats.org/officeDocument/2006/relationships/slideLayout" Target="../slideLayouts/slideLayout132.xml"/><Relationship Id="rId15" Type="http://schemas.openxmlformats.org/officeDocument/2006/relationships/slideLayout" Target="../slideLayouts/slideLayout142.xml"/><Relationship Id="rId23" Type="http://schemas.openxmlformats.org/officeDocument/2006/relationships/slideLayout" Target="../slideLayouts/slideLayout150.xml"/><Relationship Id="rId28" Type="http://schemas.openxmlformats.org/officeDocument/2006/relationships/slideLayout" Target="../slideLayouts/slideLayout155.xml"/><Relationship Id="rId36" Type="http://schemas.openxmlformats.org/officeDocument/2006/relationships/slideLayout" Target="../slideLayouts/slideLayout163.xml"/><Relationship Id="rId10" Type="http://schemas.openxmlformats.org/officeDocument/2006/relationships/slideLayout" Target="../slideLayouts/slideLayout137.xml"/><Relationship Id="rId19" Type="http://schemas.openxmlformats.org/officeDocument/2006/relationships/slideLayout" Target="../slideLayouts/slideLayout146.xml"/><Relationship Id="rId31" Type="http://schemas.openxmlformats.org/officeDocument/2006/relationships/slideLayout" Target="../slideLayouts/slideLayout158.xml"/><Relationship Id="rId4" Type="http://schemas.openxmlformats.org/officeDocument/2006/relationships/slideLayout" Target="../slideLayouts/slideLayout131.xml"/><Relationship Id="rId9" Type="http://schemas.openxmlformats.org/officeDocument/2006/relationships/slideLayout" Target="../slideLayouts/slideLayout136.xml"/><Relationship Id="rId14" Type="http://schemas.openxmlformats.org/officeDocument/2006/relationships/slideLayout" Target="../slideLayouts/slideLayout141.xml"/><Relationship Id="rId22" Type="http://schemas.openxmlformats.org/officeDocument/2006/relationships/slideLayout" Target="../slideLayouts/slideLayout149.xml"/><Relationship Id="rId27" Type="http://schemas.openxmlformats.org/officeDocument/2006/relationships/slideLayout" Target="../slideLayouts/slideLayout154.xml"/><Relationship Id="rId30" Type="http://schemas.openxmlformats.org/officeDocument/2006/relationships/slideLayout" Target="../slideLayouts/slideLayout157.xml"/><Relationship Id="rId35" Type="http://schemas.openxmlformats.org/officeDocument/2006/relationships/slideLayout" Target="../slideLayouts/slideLayout162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1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166.xml"/><Relationship Id="rId7" Type="http://schemas.openxmlformats.org/officeDocument/2006/relationships/slideLayout" Target="../slideLayouts/slideLayout170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165.xml"/><Relationship Id="rId1" Type="http://schemas.openxmlformats.org/officeDocument/2006/relationships/slideLayout" Target="../slideLayouts/slideLayout164.xml"/><Relationship Id="rId6" Type="http://schemas.openxmlformats.org/officeDocument/2006/relationships/slideLayout" Target="../slideLayouts/slideLayout169.xml"/><Relationship Id="rId11" Type="http://schemas.openxmlformats.org/officeDocument/2006/relationships/slideLayout" Target="../slideLayouts/slideLayout174.xml"/><Relationship Id="rId5" Type="http://schemas.openxmlformats.org/officeDocument/2006/relationships/slideLayout" Target="../slideLayouts/slideLayout168.xml"/><Relationship Id="rId10" Type="http://schemas.openxmlformats.org/officeDocument/2006/relationships/slideLayout" Target="../slideLayouts/slideLayout173.xml"/><Relationship Id="rId4" Type="http://schemas.openxmlformats.org/officeDocument/2006/relationships/slideLayout" Target="../slideLayouts/slideLayout167.xml"/><Relationship Id="rId9" Type="http://schemas.openxmlformats.org/officeDocument/2006/relationships/slideLayout" Target="../slideLayouts/slideLayout17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8">
            <a:lum/>
          </a:blip>
          <a:srcRect/>
          <a:stretch>
            <a:fillRect r="-6000"/>
          </a:stretch>
        </a:blip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37675" y="593369"/>
            <a:ext cx="9230650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2161" tIns="88507" rIns="102161" bIns="102161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Josefin Sans"/>
              <a:buNone/>
              <a:defRPr sz="2800" b="1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07910" y="1545800"/>
            <a:ext cx="9230650" cy="455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2161" tIns="0" rIns="102161" bIns="204351" anchor="t" anchorCtr="0">
            <a:noAutofit/>
          </a:bodyPr>
          <a:lstStyle>
            <a:lvl1pPr marL="457200" lvl="0" indent="-3429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Josefin Sans Medium"/>
              <a:buChar char="●"/>
              <a:defRPr sz="1800">
                <a:solidFill>
                  <a:schemeClr val="dk1"/>
                </a:solidFill>
                <a:latin typeface="Josefin Sans Medium"/>
                <a:ea typeface="Josefin Sans Medium"/>
                <a:cs typeface="Josefin Sans Medium"/>
                <a:sym typeface="Josefin Sans Medium"/>
              </a:defRPr>
            </a:lvl1pPr>
            <a:lvl2pPr marL="914400" lvl="1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Char char="○"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2pPr>
            <a:lvl3pPr marL="1371600" lvl="2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 Light"/>
              <a:buChar char="■"/>
              <a:defRPr>
                <a:solidFill>
                  <a:schemeClr val="dk1"/>
                </a:solidFill>
                <a:latin typeface="Josefin Sans Light"/>
                <a:ea typeface="Josefin Sans Light"/>
                <a:cs typeface="Josefin Sans Light"/>
                <a:sym typeface="Josefin Sans Light"/>
              </a:defRPr>
            </a:lvl3pPr>
            <a:lvl4pPr marL="1828800" lvl="3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 ExtraLight"/>
              <a:buChar char="●"/>
              <a:defRPr>
                <a:solidFill>
                  <a:schemeClr val="dk1"/>
                </a:solidFill>
                <a:latin typeface="Josefin Sans ExtraLight"/>
                <a:ea typeface="Josefin Sans ExtraLight"/>
                <a:cs typeface="Josefin Sans ExtraLight"/>
                <a:sym typeface="Josefin Sans ExtraLight"/>
              </a:defRPr>
            </a:lvl4pPr>
            <a:lvl5pPr marL="2286000" lvl="4" indent="-31115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Josefin Sans ExtraLight"/>
              <a:buChar char="○"/>
              <a:defRPr sz="1300">
                <a:solidFill>
                  <a:schemeClr val="dk1"/>
                </a:solidFill>
                <a:latin typeface="Josefin Sans ExtraLight"/>
                <a:ea typeface="Josefin Sans ExtraLight"/>
                <a:cs typeface="Josefin Sans ExtraLight"/>
                <a:sym typeface="Josefin Sans ExtraLight"/>
              </a:defRPr>
            </a:lvl5pPr>
            <a:lvl6pPr marL="2743200" lvl="5" indent="-3048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Josefin Sans ExtraLight"/>
              <a:buChar char="■"/>
              <a:defRPr sz="1200">
                <a:solidFill>
                  <a:schemeClr val="dk1"/>
                </a:solidFill>
                <a:latin typeface="Josefin Sans ExtraLight"/>
                <a:ea typeface="Josefin Sans ExtraLight"/>
                <a:cs typeface="Josefin Sans ExtraLight"/>
                <a:sym typeface="Josefin Sans ExtraLight"/>
              </a:defRPr>
            </a:lvl6pPr>
            <a:lvl7pPr marL="3200400" lvl="6" indent="-3048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Josefin Sans ExtraLight"/>
              <a:buChar char="●"/>
              <a:defRPr sz="1200">
                <a:solidFill>
                  <a:schemeClr val="dk1"/>
                </a:solidFill>
                <a:latin typeface="Josefin Sans ExtraLight"/>
                <a:ea typeface="Josefin Sans ExtraLight"/>
                <a:cs typeface="Josefin Sans ExtraLight"/>
                <a:sym typeface="Josefin Sans ExtraLight"/>
              </a:defRPr>
            </a:lvl7pPr>
            <a:lvl8pPr marL="3657600" lvl="7" indent="-3048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Josefin Sans ExtraLight"/>
              <a:buChar char="○"/>
              <a:defRPr sz="1200">
                <a:solidFill>
                  <a:schemeClr val="dk1"/>
                </a:solidFill>
                <a:latin typeface="Josefin Sans ExtraLight"/>
                <a:ea typeface="Josefin Sans ExtraLight"/>
                <a:cs typeface="Josefin Sans ExtraLight"/>
                <a:sym typeface="Josefin Sans ExtraLight"/>
              </a:defRPr>
            </a:lvl8pPr>
            <a:lvl9pPr marL="4114800" lvl="8" indent="-3048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Josefin Sans ExtraLight"/>
              <a:buChar char="■"/>
              <a:defRPr sz="1200">
                <a:solidFill>
                  <a:schemeClr val="dk1"/>
                </a:solidFill>
                <a:latin typeface="Josefin Sans ExtraLight"/>
                <a:ea typeface="Josefin Sans ExtraLight"/>
                <a:cs typeface="Josefin Sans ExtraLight"/>
                <a:sym typeface="Josefin Sans ExtraLight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4213716856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99" r:id="rId1"/>
    <p:sldLayoutId id="2147483700" r:id="rId2"/>
    <p:sldLayoutId id="2147483701" r:id="rId3"/>
    <p:sldLayoutId id="2147483702" r:id="rId4"/>
    <p:sldLayoutId id="2147483703" r:id="rId5"/>
    <p:sldLayoutId id="2147483704" r:id="rId6"/>
    <p:sldLayoutId id="2147483705" r:id="rId7"/>
    <p:sldLayoutId id="2147483706" r:id="rId8"/>
    <p:sldLayoutId id="2147483707" r:id="rId9"/>
    <p:sldLayoutId id="2147483708" r:id="rId10"/>
    <p:sldLayoutId id="2147483709" r:id="rId11"/>
    <p:sldLayoutId id="2147483710" r:id="rId12"/>
    <p:sldLayoutId id="2147483711" r:id="rId13"/>
    <p:sldLayoutId id="2147483712" r:id="rId14"/>
    <p:sldLayoutId id="2147483713" r:id="rId15"/>
    <p:sldLayoutId id="2147483714" r:id="rId16"/>
    <p:sldLayoutId id="2147483715" r:id="rId17"/>
    <p:sldLayoutId id="2147483716" r:id="rId18"/>
    <p:sldLayoutId id="2147483717" r:id="rId19"/>
    <p:sldLayoutId id="2147483718" r:id="rId20"/>
    <p:sldLayoutId id="2147483719" r:id="rId21"/>
    <p:sldLayoutId id="2147483720" r:id="rId22"/>
    <p:sldLayoutId id="2147483721" r:id="rId23"/>
    <p:sldLayoutId id="2147483722" r:id="rId24"/>
    <p:sldLayoutId id="2147483723" r:id="rId25"/>
    <p:sldLayoutId id="2147483724" r:id="rId26"/>
    <p:sldLayoutId id="2147483725" r:id="rId27"/>
    <p:sldLayoutId id="2147483726" r:id="rId28"/>
    <p:sldLayoutId id="2147483727" r:id="rId29"/>
    <p:sldLayoutId id="2147483728" r:id="rId30"/>
    <p:sldLayoutId id="2147483729" r:id="rId31"/>
    <p:sldLayoutId id="2147483730" r:id="rId32"/>
    <p:sldLayoutId id="2147483731" r:id="rId33"/>
    <p:sldLayoutId id="2147483732" r:id="rId34"/>
    <p:sldLayoutId id="2147483733" r:id="rId35"/>
    <p:sldLayoutId id="2147483831" r:id="rId36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6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6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6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6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6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6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6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6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6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6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6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6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6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6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6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6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6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6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6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6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6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6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6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6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6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6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6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/>
          <p:cNvSpPr>
            <a:spLocks noGrp="1"/>
          </p:cNvSpPr>
          <p:nvPr>
            <p:ph type="title"/>
          </p:nvPr>
        </p:nvSpPr>
        <p:spPr>
          <a:xfrm>
            <a:off x="495300" y="274639"/>
            <a:ext cx="8915400" cy="1143000"/>
          </a:xfrm>
          <a:prstGeom prst="rect">
            <a:avLst/>
          </a:prstGeom>
        </p:spPr>
        <p:txBody>
          <a:bodyPr vert="horz" lIns="102436" tIns="51224" rIns="102436" bIns="51224" rtlCol="0" anchor="ctr">
            <a:normAutofit/>
          </a:bodyPr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</p:spPr>
        <p:txBody>
          <a:bodyPr vert="horz" lIns="102436" tIns="51224" rIns="102436" bIns="51224" rtlCol="0">
            <a:normAutofit/>
          </a:bodyPr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2"/>
          </p:nvPr>
        </p:nvSpPr>
        <p:spPr>
          <a:xfrm>
            <a:off x="495300" y="6356463"/>
            <a:ext cx="2311400" cy="365125"/>
          </a:xfrm>
          <a:prstGeom prst="rect">
            <a:avLst/>
          </a:prstGeom>
        </p:spPr>
        <p:txBody>
          <a:bodyPr vert="horz" lIns="102436" tIns="51224" rIns="102436" bIns="51224" rtlCol="0" anchor="ctr"/>
          <a:lstStyle>
            <a:lvl1pPr algn="l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024375"/>
            <a:fld id="{1D6066F2-1140-4EE7-8BEE-7FA8208B5292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 defTabSz="1024375"/>
              <a:t>20/12/2022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3"/>
          </p:nvPr>
        </p:nvSpPr>
        <p:spPr>
          <a:xfrm>
            <a:off x="3384550" y="6356463"/>
            <a:ext cx="3136900" cy="365125"/>
          </a:xfrm>
          <a:prstGeom prst="rect">
            <a:avLst/>
          </a:prstGeom>
        </p:spPr>
        <p:txBody>
          <a:bodyPr vert="horz" lIns="102436" tIns="51224" rIns="102436" bIns="51224" rtlCol="0" anchor="ctr"/>
          <a:lstStyle>
            <a:lvl1pPr algn="ctr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024375"/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4"/>
          </p:nvPr>
        </p:nvSpPr>
        <p:spPr>
          <a:xfrm>
            <a:off x="7099300" y="6356463"/>
            <a:ext cx="2311400" cy="365125"/>
          </a:xfrm>
          <a:prstGeom prst="rect">
            <a:avLst/>
          </a:prstGeom>
        </p:spPr>
        <p:txBody>
          <a:bodyPr vert="horz" lIns="102436" tIns="51224" rIns="102436" bIns="51224" rtlCol="0" anchor="ctr"/>
          <a:lstStyle>
            <a:lvl1pPr algn="r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024375"/>
            <a:fld id="{89F2FC76-FBAB-4B0D-B087-871E99EA806A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 defTabSz="1024375"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21149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19" r:id="rId1"/>
    <p:sldLayoutId id="2147483920" r:id="rId2"/>
    <p:sldLayoutId id="2147483921" r:id="rId3"/>
    <p:sldLayoutId id="2147483922" r:id="rId4"/>
    <p:sldLayoutId id="2147483923" r:id="rId5"/>
    <p:sldLayoutId id="2147483924" r:id="rId6"/>
    <p:sldLayoutId id="2147483925" r:id="rId7"/>
    <p:sldLayoutId id="2147483926" r:id="rId8"/>
    <p:sldLayoutId id="2147483927" r:id="rId9"/>
    <p:sldLayoutId id="2147483928" r:id="rId10"/>
    <p:sldLayoutId id="2147483929" r:id="rId11"/>
  </p:sldLayoutIdLst>
  <p:txStyles>
    <p:titleStyle>
      <a:lvl1pPr algn="ctr" defTabSz="1024375" rtl="0" eaLnBrk="1" latinLnBrk="0" hangingPunct="1">
        <a:spcBef>
          <a:spcPct val="0"/>
        </a:spcBef>
        <a:buNone/>
        <a:defRPr sz="5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84160" indent="-384160" algn="l" defTabSz="1024375" rtl="0" eaLnBrk="1" latinLnBrk="0" hangingPunct="1">
        <a:spcBef>
          <a:spcPct val="20000"/>
        </a:spcBef>
        <a:buFont typeface="Arial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832335" indent="-320121" algn="l" defTabSz="1024375" rtl="0" eaLnBrk="1" latinLnBrk="0" hangingPunct="1">
        <a:spcBef>
          <a:spcPct val="20000"/>
        </a:spcBef>
        <a:buFont typeface="Arial" pitchFamily="34" charset="0"/>
        <a:buChar char="–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280516" indent="-256110" algn="l" defTabSz="1024375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1792709" indent="-256110" algn="l" defTabSz="1024375" rtl="0" eaLnBrk="1" latinLnBrk="0" hangingPunct="1">
        <a:spcBef>
          <a:spcPct val="20000"/>
        </a:spcBef>
        <a:buFont typeface="Arial" pitchFamily="34" charset="0"/>
        <a:buChar char="–"/>
        <a:defRPr sz="2300" kern="1200">
          <a:solidFill>
            <a:schemeClr val="tx1"/>
          </a:solidFill>
          <a:latin typeface="+mn-lt"/>
          <a:ea typeface="+mn-ea"/>
          <a:cs typeface="+mn-cs"/>
        </a:defRPr>
      </a:lvl4pPr>
      <a:lvl5pPr marL="2304948" indent="-256110" algn="l" defTabSz="1024375" rtl="0" eaLnBrk="1" latinLnBrk="0" hangingPunct="1">
        <a:spcBef>
          <a:spcPct val="20000"/>
        </a:spcBef>
        <a:buFont typeface="Arial" pitchFamily="34" charset="0"/>
        <a:buChar char="»"/>
        <a:defRPr sz="2300" kern="1200">
          <a:solidFill>
            <a:schemeClr val="tx1"/>
          </a:solidFill>
          <a:latin typeface="+mn-lt"/>
          <a:ea typeface="+mn-ea"/>
          <a:cs typeface="+mn-cs"/>
        </a:defRPr>
      </a:lvl5pPr>
      <a:lvl6pPr marL="2817115" indent="-256110" algn="l" defTabSz="1024375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6pPr>
      <a:lvl7pPr marL="3329328" indent="-256110" algn="l" defTabSz="1024375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7pPr>
      <a:lvl8pPr marL="3841523" indent="-256110" algn="l" defTabSz="1024375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8pPr>
      <a:lvl9pPr marL="4353719" indent="-256110" algn="l" defTabSz="1024375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1024375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512186" algn="l" defTabSz="1024375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24375" algn="l" defTabSz="1024375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36613" algn="l" defTabSz="1024375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48803" algn="l" defTabSz="1024375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61020" algn="l" defTabSz="1024375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073215" algn="l" defTabSz="1024375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585421" algn="l" defTabSz="1024375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4097619" algn="l" defTabSz="1024375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/>
          <p:cNvSpPr>
            <a:spLocks noGrp="1"/>
          </p:cNvSpPr>
          <p:nvPr>
            <p:ph type="title"/>
          </p:nvPr>
        </p:nvSpPr>
        <p:spPr>
          <a:xfrm>
            <a:off x="495300" y="274639"/>
            <a:ext cx="8915400" cy="1143000"/>
          </a:xfrm>
          <a:prstGeom prst="rect">
            <a:avLst/>
          </a:prstGeom>
        </p:spPr>
        <p:txBody>
          <a:bodyPr vert="horz" lIns="102515" tIns="51263" rIns="102515" bIns="51263" rtlCol="0" anchor="ctr">
            <a:normAutofit/>
          </a:bodyPr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</p:spPr>
        <p:txBody>
          <a:bodyPr vert="horz" lIns="102515" tIns="51263" rIns="102515" bIns="51263" rtlCol="0">
            <a:normAutofit/>
          </a:bodyPr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2"/>
          </p:nvPr>
        </p:nvSpPr>
        <p:spPr>
          <a:xfrm>
            <a:off x="495300" y="6356451"/>
            <a:ext cx="2311400" cy="365125"/>
          </a:xfrm>
          <a:prstGeom prst="rect">
            <a:avLst/>
          </a:prstGeom>
        </p:spPr>
        <p:txBody>
          <a:bodyPr vert="horz" lIns="102515" tIns="51263" rIns="102515" bIns="51263" rtlCol="0" anchor="ctr"/>
          <a:lstStyle>
            <a:lvl1pPr algn="l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025160"/>
            <a:fld id="{CF6BFF40-6ADE-4A50-9C17-B6E26E4F094F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 defTabSz="1025160"/>
              <a:t>20/12/2022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3"/>
          </p:nvPr>
        </p:nvSpPr>
        <p:spPr>
          <a:xfrm>
            <a:off x="3384550" y="6356451"/>
            <a:ext cx="3136900" cy="365125"/>
          </a:xfrm>
          <a:prstGeom prst="rect">
            <a:avLst/>
          </a:prstGeom>
        </p:spPr>
        <p:txBody>
          <a:bodyPr vert="horz" lIns="102515" tIns="51263" rIns="102515" bIns="51263" rtlCol="0" anchor="ctr"/>
          <a:lstStyle>
            <a:lvl1pPr algn="ctr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025160"/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4"/>
          </p:nvPr>
        </p:nvSpPr>
        <p:spPr>
          <a:xfrm>
            <a:off x="7099300" y="6356451"/>
            <a:ext cx="2311400" cy="365125"/>
          </a:xfrm>
          <a:prstGeom prst="rect">
            <a:avLst/>
          </a:prstGeom>
        </p:spPr>
        <p:txBody>
          <a:bodyPr vert="horz" lIns="102515" tIns="51263" rIns="102515" bIns="51263" rtlCol="0" anchor="ctr"/>
          <a:lstStyle>
            <a:lvl1pPr algn="r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025160"/>
            <a:fld id="{0084FA0F-207F-4CBD-A4E6-BF0A90C21482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 defTabSz="1025160"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49805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31" r:id="rId1"/>
    <p:sldLayoutId id="2147483932" r:id="rId2"/>
    <p:sldLayoutId id="2147483933" r:id="rId3"/>
    <p:sldLayoutId id="2147483934" r:id="rId4"/>
    <p:sldLayoutId id="2147483935" r:id="rId5"/>
    <p:sldLayoutId id="2147483936" r:id="rId6"/>
    <p:sldLayoutId id="2147483937" r:id="rId7"/>
    <p:sldLayoutId id="2147483938" r:id="rId8"/>
    <p:sldLayoutId id="2147483939" r:id="rId9"/>
    <p:sldLayoutId id="2147483940" r:id="rId10"/>
    <p:sldLayoutId id="2147483941" r:id="rId11"/>
  </p:sldLayoutIdLst>
  <p:txStyles>
    <p:titleStyle>
      <a:lvl1pPr algn="ctr" defTabSz="1025160" rtl="0" eaLnBrk="1" latinLnBrk="0" hangingPunct="1">
        <a:spcBef>
          <a:spcPct val="0"/>
        </a:spcBef>
        <a:buNone/>
        <a:defRPr sz="5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84453" indent="-384453" algn="l" defTabSz="1025160" rtl="0" eaLnBrk="1" latinLnBrk="0" hangingPunct="1">
        <a:spcBef>
          <a:spcPct val="20000"/>
        </a:spcBef>
        <a:buFont typeface="Arial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832971" indent="-320367" algn="l" defTabSz="1025160" rtl="0" eaLnBrk="1" latinLnBrk="0" hangingPunct="1">
        <a:spcBef>
          <a:spcPct val="20000"/>
        </a:spcBef>
        <a:buFont typeface="Arial" pitchFamily="34" charset="0"/>
        <a:buChar char="–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281490" indent="-256304" algn="l" defTabSz="102516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1794077" indent="-256304" algn="l" defTabSz="1025160" rtl="0" eaLnBrk="1" latinLnBrk="0" hangingPunct="1">
        <a:spcBef>
          <a:spcPct val="20000"/>
        </a:spcBef>
        <a:buFont typeface="Arial" pitchFamily="34" charset="0"/>
        <a:buChar char="–"/>
        <a:defRPr sz="2300" kern="1200">
          <a:solidFill>
            <a:schemeClr val="tx1"/>
          </a:solidFill>
          <a:latin typeface="+mn-lt"/>
          <a:ea typeface="+mn-ea"/>
          <a:cs typeface="+mn-cs"/>
        </a:defRPr>
      </a:lvl4pPr>
      <a:lvl5pPr marL="2306708" indent="-256304" algn="l" defTabSz="1025160" rtl="0" eaLnBrk="1" latinLnBrk="0" hangingPunct="1">
        <a:spcBef>
          <a:spcPct val="20000"/>
        </a:spcBef>
        <a:buFont typeface="Arial" pitchFamily="34" charset="0"/>
        <a:buChar char="»"/>
        <a:defRPr sz="2300" kern="1200">
          <a:solidFill>
            <a:schemeClr val="tx1"/>
          </a:solidFill>
          <a:latin typeface="+mn-lt"/>
          <a:ea typeface="+mn-ea"/>
          <a:cs typeface="+mn-cs"/>
        </a:defRPr>
      </a:lvl5pPr>
      <a:lvl6pPr marL="2819270" indent="-256304" algn="l" defTabSz="1025160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6pPr>
      <a:lvl7pPr marL="3331872" indent="-256304" algn="l" defTabSz="1025160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7pPr>
      <a:lvl8pPr marL="3844457" indent="-256304" algn="l" defTabSz="1025160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8pPr>
      <a:lvl9pPr marL="4357045" indent="-256304" algn="l" defTabSz="1025160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1025160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512578" algn="l" defTabSz="1025160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25160" algn="l" defTabSz="1025160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37786" algn="l" defTabSz="1025160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0368" algn="l" defTabSz="1025160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62974" algn="l" defTabSz="1025160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075561" algn="l" defTabSz="1025160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588159" algn="l" defTabSz="1025160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4100749" algn="l" defTabSz="1025160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/>
          <p:cNvSpPr>
            <a:spLocks noGrp="1"/>
          </p:cNvSpPr>
          <p:nvPr>
            <p:ph type="title"/>
          </p:nvPr>
        </p:nvSpPr>
        <p:spPr>
          <a:xfrm>
            <a:off x="495300" y="274639"/>
            <a:ext cx="8915400" cy="1143000"/>
          </a:xfrm>
          <a:prstGeom prst="rect">
            <a:avLst/>
          </a:prstGeom>
        </p:spPr>
        <p:txBody>
          <a:bodyPr vert="horz" lIns="102586" tIns="51298" rIns="102586" bIns="51298" rtlCol="0" anchor="ctr">
            <a:normAutofit/>
          </a:bodyPr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</p:spPr>
        <p:txBody>
          <a:bodyPr vert="horz" lIns="102586" tIns="51298" rIns="102586" bIns="51298" rtlCol="0">
            <a:normAutofit/>
          </a:bodyPr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2"/>
          </p:nvPr>
        </p:nvSpPr>
        <p:spPr>
          <a:xfrm>
            <a:off x="495300" y="6356440"/>
            <a:ext cx="2311400" cy="365125"/>
          </a:xfrm>
          <a:prstGeom prst="rect">
            <a:avLst/>
          </a:prstGeom>
        </p:spPr>
        <p:txBody>
          <a:bodyPr vert="horz" lIns="102586" tIns="51298" rIns="102586" bIns="51298" rtlCol="0" anchor="ctr"/>
          <a:lstStyle>
            <a:lvl1pPr algn="l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025871"/>
            <a:fld id="{1D6066F2-1140-4EE7-8BEE-7FA8208B5292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 defTabSz="1025871"/>
              <a:t>20/12/2022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3"/>
          </p:nvPr>
        </p:nvSpPr>
        <p:spPr>
          <a:xfrm>
            <a:off x="3384550" y="6356440"/>
            <a:ext cx="3136900" cy="365125"/>
          </a:xfrm>
          <a:prstGeom prst="rect">
            <a:avLst/>
          </a:prstGeom>
        </p:spPr>
        <p:txBody>
          <a:bodyPr vert="horz" lIns="102586" tIns="51298" rIns="102586" bIns="51298" rtlCol="0" anchor="ctr"/>
          <a:lstStyle>
            <a:lvl1pPr algn="ctr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025871"/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4"/>
          </p:nvPr>
        </p:nvSpPr>
        <p:spPr>
          <a:xfrm>
            <a:off x="7099300" y="6356440"/>
            <a:ext cx="2311400" cy="365125"/>
          </a:xfrm>
          <a:prstGeom prst="rect">
            <a:avLst/>
          </a:prstGeom>
        </p:spPr>
        <p:txBody>
          <a:bodyPr vert="horz" lIns="102586" tIns="51298" rIns="102586" bIns="51298" rtlCol="0" anchor="ctr"/>
          <a:lstStyle>
            <a:lvl1pPr algn="r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025871"/>
            <a:fld id="{89F2FC76-FBAB-4B0D-B087-871E99EA806A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 defTabSz="1025871"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036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43" r:id="rId1"/>
    <p:sldLayoutId id="2147483944" r:id="rId2"/>
    <p:sldLayoutId id="2147483945" r:id="rId3"/>
    <p:sldLayoutId id="2147483946" r:id="rId4"/>
    <p:sldLayoutId id="2147483947" r:id="rId5"/>
    <p:sldLayoutId id="2147483948" r:id="rId6"/>
    <p:sldLayoutId id="2147483949" r:id="rId7"/>
    <p:sldLayoutId id="2147483950" r:id="rId8"/>
    <p:sldLayoutId id="2147483951" r:id="rId9"/>
    <p:sldLayoutId id="2147483952" r:id="rId10"/>
    <p:sldLayoutId id="2147483953" r:id="rId11"/>
  </p:sldLayoutIdLst>
  <p:txStyles>
    <p:titleStyle>
      <a:lvl1pPr algn="ctr" defTabSz="1025871" rtl="0" eaLnBrk="1" latinLnBrk="0" hangingPunct="1">
        <a:spcBef>
          <a:spcPct val="0"/>
        </a:spcBef>
        <a:buNone/>
        <a:defRPr sz="5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84717" indent="-384717" algn="l" defTabSz="1025871" rtl="0" eaLnBrk="1" latinLnBrk="0" hangingPunct="1">
        <a:spcBef>
          <a:spcPct val="20000"/>
        </a:spcBef>
        <a:buFont typeface="Arial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833543" indent="-320588" algn="l" defTabSz="1025871" rtl="0" eaLnBrk="1" latinLnBrk="0" hangingPunct="1">
        <a:spcBef>
          <a:spcPct val="20000"/>
        </a:spcBef>
        <a:buFont typeface="Arial" pitchFamily="34" charset="0"/>
        <a:buChar char="–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282369" indent="-256480" algn="l" defTabSz="1025871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1795311" indent="-256480" algn="l" defTabSz="1025871" rtl="0" eaLnBrk="1" latinLnBrk="0" hangingPunct="1">
        <a:spcBef>
          <a:spcPct val="20000"/>
        </a:spcBef>
        <a:buFont typeface="Arial" pitchFamily="34" charset="0"/>
        <a:buChar char="–"/>
        <a:defRPr sz="2300" kern="1200">
          <a:solidFill>
            <a:schemeClr val="tx1"/>
          </a:solidFill>
          <a:latin typeface="+mn-lt"/>
          <a:ea typeface="+mn-ea"/>
          <a:cs typeface="+mn-cs"/>
        </a:defRPr>
      </a:lvl4pPr>
      <a:lvl5pPr marL="2308292" indent="-256480" algn="l" defTabSz="1025871" rtl="0" eaLnBrk="1" latinLnBrk="0" hangingPunct="1">
        <a:spcBef>
          <a:spcPct val="20000"/>
        </a:spcBef>
        <a:buFont typeface="Arial" pitchFamily="34" charset="0"/>
        <a:buChar char="»"/>
        <a:defRPr sz="2300" kern="1200">
          <a:solidFill>
            <a:schemeClr val="tx1"/>
          </a:solidFill>
          <a:latin typeface="+mn-lt"/>
          <a:ea typeface="+mn-ea"/>
          <a:cs typeface="+mn-cs"/>
        </a:defRPr>
      </a:lvl5pPr>
      <a:lvl6pPr marL="2821209" indent="-256480" algn="l" defTabSz="1025871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6pPr>
      <a:lvl7pPr marL="3334167" indent="-256480" algn="l" defTabSz="1025871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7pPr>
      <a:lvl8pPr marL="3847098" indent="-256480" algn="l" defTabSz="1025871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8pPr>
      <a:lvl9pPr marL="4360041" indent="-256480" algn="l" defTabSz="1025871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1025871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512934" algn="l" defTabSz="1025871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25871" algn="l" defTabSz="1025871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38842" algn="l" defTabSz="1025871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1777" algn="l" defTabSz="1025871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64735" algn="l" defTabSz="1025871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077673" algn="l" defTabSz="1025871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590625" algn="l" defTabSz="1025871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4103568" algn="l" defTabSz="1025871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/>
          <p:cNvSpPr>
            <a:spLocks noGrp="1"/>
          </p:cNvSpPr>
          <p:nvPr>
            <p:ph type="title"/>
          </p:nvPr>
        </p:nvSpPr>
        <p:spPr>
          <a:xfrm>
            <a:off x="495300" y="274639"/>
            <a:ext cx="8915400" cy="1143000"/>
          </a:xfrm>
          <a:prstGeom prst="rect">
            <a:avLst/>
          </a:prstGeom>
        </p:spPr>
        <p:txBody>
          <a:bodyPr vert="horz" lIns="102665" tIns="51336" rIns="102665" bIns="51336" rtlCol="0" anchor="ctr">
            <a:normAutofit/>
          </a:bodyPr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</p:spPr>
        <p:txBody>
          <a:bodyPr vert="horz" lIns="102665" tIns="51336" rIns="102665" bIns="51336" rtlCol="0">
            <a:normAutofit/>
          </a:bodyPr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2"/>
          </p:nvPr>
        </p:nvSpPr>
        <p:spPr>
          <a:xfrm>
            <a:off x="495300" y="6356428"/>
            <a:ext cx="2311400" cy="365125"/>
          </a:xfrm>
          <a:prstGeom prst="rect">
            <a:avLst/>
          </a:prstGeom>
        </p:spPr>
        <p:txBody>
          <a:bodyPr vert="horz" lIns="102665" tIns="51336" rIns="102665" bIns="51336" rtlCol="0" anchor="ctr"/>
          <a:lstStyle>
            <a:lvl1pPr algn="l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026656"/>
            <a:fld id="{1D6066F2-1140-4EE7-8BEE-7FA8208B5292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 defTabSz="1026656"/>
              <a:t>20/12/2022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3"/>
          </p:nvPr>
        </p:nvSpPr>
        <p:spPr>
          <a:xfrm>
            <a:off x="3384550" y="6356428"/>
            <a:ext cx="3136900" cy="365125"/>
          </a:xfrm>
          <a:prstGeom prst="rect">
            <a:avLst/>
          </a:prstGeom>
        </p:spPr>
        <p:txBody>
          <a:bodyPr vert="horz" lIns="102665" tIns="51336" rIns="102665" bIns="51336" rtlCol="0" anchor="ctr"/>
          <a:lstStyle>
            <a:lvl1pPr algn="ctr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026656"/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4"/>
          </p:nvPr>
        </p:nvSpPr>
        <p:spPr>
          <a:xfrm>
            <a:off x="7099300" y="6356428"/>
            <a:ext cx="2311400" cy="365125"/>
          </a:xfrm>
          <a:prstGeom prst="rect">
            <a:avLst/>
          </a:prstGeom>
        </p:spPr>
        <p:txBody>
          <a:bodyPr vert="horz" lIns="102665" tIns="51336" rIns="102665" bIns="51336" rtlCol="0" anchor="ctr"/>
          <a:lstStyle>
            <a:lvl1pPr algn="r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026656"/>
            <a:fld id="{89F2FC76-FBAB-4B0D-B087-871E99EA806A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 defTabSz="1026656"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59211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55" r:id="rId1"/>
    <p:sldLayoutId id="2147483956" r:id="rId2"/>
    <p:sldLayoutId id="2147483957" r:id="rId3"/>
    <p:sldLayoutId id="2147483958" r:id="rId4"/>
    <p:sldLayoutId id="2147483959" r:id="rId5"/>
    <p:sldLayoutId id="2147483960" r:id="rId6"/>
    <p:sldLayoutId id="2147483961" r:id="rId7"/>
    <p:sldLayoutId id="2147483962" r:id="rId8"/>
    <p:sldLayoutId id="2147483963" r:id="rId9"/>
    <p:sldLayoutId id="2147483964" r:id="rId10"/>
    <p:sldLayoutId id="2147483965" r:id="rId11"/>
  </p:sldLayoutIdLst>
  <p:txStyles>
    <p:titleStyle>
      <a:lvl1pPr algn="ctr" defTabSz="1026656" rtl="0" eaLnBrk="1" latinLnBrk="0" hangingPunct="1">
        <a:spcBef>
          <a:spcPct val="0"/>
        </a:spcBef>
        <a:buNone/>
        <a:defRPr sz="5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85011" indent="-385011" algn="l" defTabSz="1026656" rtl="0" eaLnBrk="1" latinLnBrk="0" hangingPunct="1">
        <a:spcBef>
          <a:spcPct val="20000"/>
        </a:spcBef>
        <a:buFont typeface="Arial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834179" indent="-320834" algn="l" defTabSz="1026656" rtl="0" eaLnBrk="1" latinLnBrk="0" hangingPunct="1">
        <a:spcBef>
          <a:spcPct val="20000"/>
        </a:spcBef>
        <a:buFont typeface="Arial" pitchFamily="34" charset="0"/>
        <a:buChar char="–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283346" indent="-256675" algn="l" defTabSz="1026656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1796683" indent="-256675" algn="l" defTabSz="1026656" rtl="0" eaLnBrk="1" latinLnBrk="0" hangingPunct="1">
        <a:spcBef>
          <a:spcPct val="20000"/>
        </a:spcBef>
        <a:buFont typeface="Arial" pitchFamily="34" charset="0"/>
        <a:buChar char="–"/>
        <a:defRPr sz="2300" kern="1200">
          <a:solidFill>
            <a:schemeClr val="tx1"/>
          </a:solidFill>
          <a:latin typeface="+mn-lt"/>
          <a:ea typeface="+mn-ea"/>
          <a:cs typeface="+mn-cs"/>
        </a:defRPr>
      </a:lvl4pPr>
      <a:lvl5pPr marL="2310052" indent="-256675" algn="l" defTabSz="1026656" rtl="0" eaLnBrk="1" latinLnBrk="0" hangingPunct="1">
        <a:spcBef>
          <a:spcPct val="20000"/>
        </a:spcBef>
        <a:buFont typeface="Arial" pitchFamily="34" charset="0"/>
        <a:buChar char="»"/>
        <a:defRPr sz="2300" kern="1200">
          <a:solidFill>
            <a:schemeClr val="tx1"/>
          </a:solidFill>
          <a:latin typeface="+mn-lt"/>
          <a:ea typeface="+mn-ea"/>
          <a:cs typeface="+mn-cs"/>
        </a:defRPr>
      </a:lvl5pPr>
      <a:lvl6pPr marL="2823363" indent="-256675" algn="l" defTabSz="1026656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6pPr>
      <a:lvl7pPr marL="3336717" indent="-256675" algn="l" defTabSz="1026656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7pPr>
      <a:lvl8pPr marL="3850036" indent="-256675" algn="l" defTabSz="1026656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8pPr>
      <a:lvl9pPr marL="4363370" indent="-256675" algn="l" defTabSz="1026656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1026656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513326" algn="l" defTabSz="1026656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26656" algn="l" defTabSz="1026656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40016" algn="l" defTabSz="1026656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3344" algn="l" defTabSz="1026656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66693" algn="l" defTabSz="1026656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080024" algn="l" defTabSz="1026656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593368" algn="l" defTabSz="1026656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4106703" algn="l" defTabSz="1026656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/>
          <p:cNvSpPr>
            <a:spLocks noGrp="1"/>
          </p:cNvSpPr>
          <p:nvPr>
            <p:ph type="title"/>
          </p:nvPr>
        </p:nvSpPr>
        <p:spPr>
          <a:xfrm>
            <a:off x="495300" y="274639"/>
            <a:ext cx="8915400" cy="1143000"/>
          </a:xfrm>
          <a:prstGeom prst="rect">
            <a:avLst/>
          </a:prstGeom>
        </p:spPr>
        <p:txBody>
          <a:bodyPr vert="horz" lIns="102752" tIns="51379" rIns="102752" bIns="51379" rtlCol="0" anchor="ctr">
            <a:normAutofit/>
          </a:bodyPr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</p:spPr>
        <p:txBody>
          <a:bodyPr vert="horz" lIns="102752" tIns="51379" rIns="102752" bIns="51379" rtlCol="0">
            <a:normAutofit/>
          </a:bodyPr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2"/>
          </p:nvPr>
        </p:nvSpPr>
        <p:spPr>
          <a:xfrm>
            <a:off x="495300" y="6356415"/>
            <a:ext cx="2311400" cy="365125"/>
          </a:xfrm>
          <a:prstGeom prst="rect">
            <a:avLst/>
          </a:prstGeom>
        </p:spPr>
        <p:txBody>
          <a:bodyPr vert="horz" lIns="102752" tIns="51379" rIns="102752" bIns="51379" rtlCol="0" anchor="ctr"/>
          <a:lstStyle>
            <a:lvl1pPr algn="l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027525"/>
            <a:fld id="{1D6066F2-1140-4EE7-8BEE-7FA8208B5292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 defTabSz="1027525"/>
              <a:t>20/12/2022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3"/>
          </p:nvPr>
        </p:nvSpPr>
        <p:spPr>
          <a:xfrm>
            <a:off x="3384550" y="6356415"/>
            <a:ext cx="3136900" cy="365125"/>
          </a:xfrm>
          <a:prstGeom prst="rect">
            <a:avLst/>
          </a:prstGeom>
        </p:spPr>
        <p:txBody>
          <a:bodyPr vert="horz" lIns="102752" tIns="51379" rIns="102752" bIns="51379" rtlCol="0" anchor="ctr"/>
          <a:lstStyle>
            <a:lvl1pPr algn="ctr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027525"/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4"/>
          </p:nvPr>
        </p:nvSpPr>
        <p:spPr>
          <a:xfrm>
            <a:off x="7099300" y="6356415"/>
            <a:ext cx="2311400" cy="365125"/>
          </a:xfrm>
          <a:prstGeom prst="rect">
            <a:avLst/>
          </a:prstGeom>
        </p:spPr>
        <p:txBody>
          <a:bodyPr vert="horz" lIns="102752" tIns="51379" rIns="102752" bIns="51379" rtlCol="0" anchor="ctr"/>
          <a:lstStyle>
            <a:lvl1pPr algn="r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027525"/>
            <a:fld id="{89F2FC76-FBAB-4B0D-B087-871E99EA806A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 defTabSz="1027525"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75292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67" r:id="rId1"/>
    <p:sldLayoutId id="2147483968" r:id="rId2"/>
    <p:sldLayoutId id="2147483969" r:id="rId3"/>
    <p:sldLayoutId id="2147483970" r:id="rId4"/>
    <p:sldLayoutId id="2147483971" r:id="rId5"/>
    <p:sldLayoutId id="2147483972" r:id="rId6"/>
    <p:sldLayoutId id="2147483973" r:id="rId7"/>
    <p:sldLayoutId id="2147483974" r:id="rId8"/>
    <p:sldLayoutId id="2147483975" r:id="rId9"/>
    <p:sldLayoutId id="2147483976" r:id="rId10"/>
    <p:sldLayoutId id="2147483977" r:id="rId11"/>
  </p:sldLayoutIdLst>
  <p:txStyles>
    <p:titleStyle>
      <a:lvl1pPr algn="ctr" defTabSz="1027525" rtl="0" eaLnBrk="1" latinLnBrk="0" hangingPunct="1">
        <a:spcBef>
          <a:spcPct val="0"/>
        </a:spcBef>
        <a:buNone/>
        <a:defRPr sz="5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85333" indent="-385333" algn="l" defTabSz="1027525" rtl="0" eaLnBrk="1" latinLnBrk="0" hangingPunct="1">
        <a:spcBef>
          <a:spcPct val="20000"/>
        </a:spcBef>
        <a:buFont typeface="Arial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834878" indent="-321105" algn="l" defTabSz="1027525" rtl="0" eaLnBrk="1" latinLnBrk="0" hangingPunct="1">
        <a:spcBef>
          <a:spcPct val="20000"/>
        </a:spcBef>
        <a:buFont typeface="Arial" pitchFamily="34" charset="0"/>
        <a:buChar char="–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284425" indent="-256889" algn="l" defTabSz="1027525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1798192" indent="-256889" algn="l" defTabSz="1027525" rtl="0" eaLnBrk="1" latinLnBrk="0" hangingPunct="1">
        <a:spcBef>
          <a:spcPct val="20000"/>
        </a:spcBef>
        <a:buFont typeface="Arial" pitchFamily="34" charset="0"/>
        <a:buChar char="–"/>
        <a:defRPr sz="2300" kern="1200">
          <a:solidFill>
            <a:schemeClr val="tx1"/>
          </a:solidFill>
          <a:latin typeface="+mn-lt"/>
          <a:ea typeface="+mn-ea"/>
          <a:cs typeface="+mn-cs"/>
        </a:defRPr>
      </a:lvl4pPr>
      <a:lvl5pPr marL="2311988" indent="-256889" algn="l" defTabSz="1027525" rtl="0" eaLnBrk="1" latinLnBrk="0" hangingPunct="1">
        <a:spcBef>
          <a:spcPct val="20000"/>
        </a:spcBef>
        <a:buFont typeface="Arial" pitchFamily="34" charset="0"/>
        <a:buChar char="»"/>
        <a:defRPr sz="2300" kern="1200">
          <a:solidFill>
            <a:schemeClr val="tx1"/>
          </a:solidFill>
          <a:latin typeface="+mn-lt"/>
          <a:ea typeface="+mn-ea"/>
          <a:cs typeface="+mn-cs"/>
        </a:defRPr>
      </a:lvl5pPr>
      <a:lvl6pPr marL="2825734" indent="-256889" algn="l" defTabSz="1027525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6pPr>
      <a:lvl7pPr marL="3339522" indent="-256889" algn="l" defTabSz="1027525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7pPr>
      <a:lvl8pPr marL="3853271" indent="-256889" algn="l" defTabSz="1027525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8pPr>
      <a:lvl9pPr marL="4367041" indent="-256889" algn="l" defTabSz="1027525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1027525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513761" algn="l" defTabSz="1027525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27525" algn="l" defTabSz="1027525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41306" algn="l" defTabSz="1027525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5069" algn="l" defTabSz="1027525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68849" algn="l" defTabSz="1027525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082611" algn="l" defTabSz="1027525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596386" algn="l" defTabSz="1027525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4110153" algn="l" defTabSz="1027525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/>
          <p:cNvSpPr>
            <a:spLocks noGrp="1"/>
          </p:cNvSpPr>
          <p:nvPr>
            <p:ph type="title"/>
          </p:nvPr>
        </p:nvSpPr>
        <p:spPr>
          <a:xfrm>
            <a:off x="495300" y="274639"/>
            <a:ext cx="8915400" cy="1143000"/>
          </a:xfrm>
          <a:prstGeom prst="rect">
            <a:avLst/>
          </a:prstGeom>
        </p:spPr>
        <p:txBody>
          <a:bodyPr vert="horz" lIns="102847" tIns="51426" rIns="102847" bIns="51426" rtlCol="0" anchor="ctr">
            <a:normAutofit/>
          </a:bodyPr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</p:spPr>
        <p:txBody>
          <a:bodyPr vert="horz" lIns="102847" tIns="51426" rIns="102847" bIns="51426" rtlCol="0">
            <a:normAutofit/>
          </a:bodyPr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2"/>
          </p:nvPr>
        </p:nvSpPr>
        <p:spPr>
          <a:xfrm>
            <a:off x="495300" y="6356401"/>
            <a:ext cx="2311400" cy="365125"/>
          </a:xfrm>
          <a:prstGeom prst="rect">
            <a:avLst/>
          </a:prstGeom>
        </p:spPr>
        <p:txBody>
          <a:bodyPr vert="horz" lIns="102847" tIns="51426" rIns="102847" bIns="51426" rtlCol="0" anchor="ctr"/>
          <a:lstStyle>
            <a:lvl1pPr algn="l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028469"/>
            <a:fld id="{1D6066F2-1140-4EE7-8BEE-7FA8208B5292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 defTabSz="1028469"/>
              <a:t>20/12/2022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3"/>
          </p:nvPr>
        </p:nvSpPr>
        <p:spPr>
          <a:xfrm>
            <a:off x="3384550" y="6356401"/>
            <a:ext cx="3136900" cy="365125"/>
          </a:xfrm>
          <a:prstGeom prst="rect">
            <a:avLst/>
          </a:prstGeom>
        </p:spPr>
        <p:txBody>
          <a:bodyPr vert="horz" lIns="102847" tIns="51426" rIns="102847" bIns="51426" rtlCol="0" anchor="ctr"/>
          <a:lstStyle>
            <a:lvl1pPr algn="ctr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028469"/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4"/>
          </p:nvPr>
        </p:nvSpPr>
        <p:spPr>
          <a:xfrm>
            <a:off x="7099300" y="6356401"/>
            <a:ext cx="2311400" cy="365125"/>
          </a:xfrm>
          <a:prstGeom prst="rect">
            <a:avLst/>
          </a:prstGeom>
        </p:spPr>
        <p:txBody>
          <a:bodyPr vert="horz" lIns="102847" tIns="51426" rIns="102847" bIns="51426" rtlCol="0" anchor="ctr"/>
          <a:lstStyle>
            <a:lvl1pPr algn="r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028469"/>
            <a:fld id="{89F2FC76-FBAB-4B0D-B087-871E99EA806A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 defTabSz="1028469"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0515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79" r:id="rId1"/>
    <p:sldLayoutId id="2147483980" r:id="rId2"/>
    <p:sldLayoutId id="2147483981" r:id="rId3"/>
    <p:sldLayoutId id="2147483982" r:id="rId4"/>
    <p:sldLayoutId id="2147483983" r:id="rId5"/>
    <p:sldLayoutId id="2147483984" r:id="rId6"/>
    <p:sldLayoutId id="2147483985" r:id="rId7"/>
    <p:sldLayoutId id="2147483986" r:id="rId8"/>
    <p:sldLayoutId id="2147483987" r:id="rId9"/>
    <p:sldLayoutId id="2147483988" r:id="rId10"/>
    <p:sldLayoutId id="2147483989" r:id="rId11"/>
  </p:sldLayoutIdLst>
  <p:txStyles>
    <p:titleStyle>
      <a:lvl1pPr algn="ctr" defTabSz="1028469" rtl="0" eaLnBrk="1" latinLnBrk="0" hangingPunct="1">
        <a:spcBef>
          <a:spcPct val="0"/>
        </a:spcBef>
        <a:buNone/>
        <a:defRPr sz="5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85685" indent="-385685" algn="l" defTabSz="1028469" rtl="0" eaLnBrk="1" latinLnBrk="0" hangingPunct="1">
        <a:spcBef>
          <a:spcPct val="20000"/>
        </a:spcBef>
        <a:buFont typeface="Arial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835643" indent="-321399" algn="l" defTabSz="1028469" rtl="0" eaLnBrk="1" latinLnBrk="0" hangingPunct="1">
        <a:spcBef>
          <a:spcPct val="20000"/>
        </a:spcBef>
        <a:buFont typeface="Arial" pitchFamily="34" charset="0"/>
        <a:buChar char="–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285603" indent="-257125" algn="l" defTabSz="1028469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1799841" indent="-257125" algn="l" defTabSz="1028469" rtl="0" eaLnBrk="1" latinLnBrk="0" hangingPunct="1">
        <a:spcBef>
          <a:spcPct val="20000"/>
        </a:spcBef>
        <a:buFont typeface="Arial" pitchFamily="34" charset="0"/>
        <a:buChar char="–"/>
        <a:defRPr sz="2300" kern="1200">
          <a:solidFill>
            <a:schemeClr val="tx1"/>
          </a:solidFill>
          <a:latin typeface="+mn-lt"/>
          <a:ea typeface="+mn-ea"/>
          <a:cs typeface="+mn-cs"/>
        </a:defRPr>
      </a:lvl4pPr>
      <a:lvl5pPr marL="2314100" indent="-257125" algn="l" defTabSz="1028469" rtl="0" eaLnBrk="1" latinLnBrk="0" hangingPunct="1">
        <a:spcBef>
          <a:spcPct val="20000"/>
        </a:spcBef>
        <a:buFont typeface="Arial" pitchFamily="34" charset="0"/>
        <a:buChar char="»"/>
        <a:defRPr sz="2300" kern="1200">
          <a:solidFill>
            <a:schemeClr val="tx1"/>
          </a:solidFill>
          <a:latin typeface="+mn-lt"/>
          <a:ea typeface="+mn-ea"/>
          <a:cs typeface="+mn-cs"/>
        </a:defRPr>
      </a:lvl5pPr>
      <a:lvl6pPr marL="2828320" indent="-257125" algn="l" defTabSz="1028469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6pPr>
      <a:lvl7pPr marL="3342581" indent="-257125" algn="l" defTabSz="1028469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7pPr>
      <a:lvl8pPr marL="3856804" indent="-257125" algn="l" defTabSz="1028469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8pPr>
      <a:lvl9pPr marL="4371045" indent="-257125" algn="l" defTabSz="1028469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1028469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514235" algn="l" defTabSz="1028469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28469" algn="l" defTabSz="1028469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42719" algn="l" defTabSz="1028469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53" algn="l" defTabSz="1028469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71204" algn="l" defTabSz="1028469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085437" algn="l" defTabSz="1028469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599681" algn="l" defTabSz="1028469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4113922" algn="l" defTabSz="1028469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/>
          <p:cNvSpPr>
            <a:spLocks noGrp="1"/>
          </p:cNvSpPr>
          <p:nvPr>
            <p:ph type="title"/>
          </p:nvPr>
        </p:nvSpPr>
        <p:spPr>
          <a:xfrm>
            <a:off x="495300" y="274639"/>
            <a:ext cx="8915400" cy="1143000"/>
          </a:xfrm>
          <a:prstGeom prst="rect">
            <a:avLst/>
          </a:prstGeom>
        </p:spPr>
        <p:txBody>
          <a:bodyPr vert="horz" lIns="102934" tIns="51468" rIns="102934" bIns="51468" rtlCol="0" anchor="ctr">
            <a:normAutofit/>
          </a:bodyPr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</p:spPr>
        <p:txBody>
          <a:bodyPr vert="horz" lIns="102934" tIns="51468" rIns="102934" bIns="51468" rtlCol="0">
            <a:normAutofit/>
          </a:bodyPr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2"/>
          </p:nvPr>
        </p:nvSpPr>
        <p:spPr>
          <a:xfrm>
            <a:off x="495300" y="6356388"/>
            <a:ext cx="2311400" cy="365125"/>
          </a:xfrm>
          <a:prstGeom prst="rect">
            <a:avLst/>
          </a:prstGeom>
        </p:spPr>
        <p:txBody>
          <a:bodyPr vert="horz" lIns="102934" tIns="51468" rIns="102934" bIns="51468" rtlCol="0" anchor="ctr"/>
          <a:lstStyle>
            <a:lvl1pPr algn="l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029338"/>
            <a:fld id="{CF6BFF40-6ADE-4A50-9C17-B6E26E4F094F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 defTabSz="1029338"/>
              <a:t>20/12/2022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3"/>
          </p:nvPr>
        </p:nvSpPr>
        <p:spPr>
          <a:xfrm>
            <a:off x="3384550" y="6356388"/>
            <a:ext cx="3136900" cy="365125"/>
          </a:xfrm>
          <a:prstGeom prst="rect">
            <a:avLst/>
          </a:prstGeom>
        </p:spPr>
        <p:txBody>
          <a:bodyPr vert="horz" lIns="102934" tIns="51468" rIns="102934" bIns="51468" rtlCol="0" anchor="ctr"/>
          <a:lstStyle>
            <a:lvl1pPr algn="ctr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029338"/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4"/>
          </p:nvPr>
        </p:nvSpPr>
        <p:spPr>
          <a:xfrm>
            <a:off x="7099300" y="6356388"/>
            <a:ext cx="2311400" cy="365125"/>
          </a:xfrm>
          <a:prstGeom prst="rect">
            <a:avLst/>
          </a:prstGeom>
        </p:spPr>
        <p:txBody>
          <a:bodyPr vert="horz" lIns="102934" tIns="51468" rIns="102934" bIns="51468" rtlCol="0" anchor="ctr"/>
          <a:lstStyle>
            <a:lvl1pPr algn="r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029338"/>
            <a:fld id="{0084FA0F-207F-4CBD-A4E6-BF0A90C21482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 defTabSz="1029338"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3369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91" r:id="rId1"/>
    <p:sldLayoutId id="2147483992" r:id="rId2"/>
    <p:sldLayoutId id="2147483993" r:id="rId3"/>
    <p:sldLayoutId id="2147483994" r:id="rId4"/>
    <p:sldLayoutId id="2147483995" r:id="rId5"/>
    <p:sldLayoutId id="2147483996" r:id="rId6"/>
    <p:sldLayoutId id="2147483997" r:id="rId7"/>
    <p:sldLayoutId id="2147483998" r:id="rId8"/>
    <p:sldLayoutId id="2147483999" r:id="rId9"/>
    <p:sldLayoutId id="2147484000" r:id="rId10"/>
    <p:sldLayoutId id="2147484001" r:id="rId11"/>
  </p:sldLayoutIdLst>
  <p:txStyles>
    <p:titleStyle>
      <a:lvl1pPr algn="ctr" defTabSz="1029338" rtl="0" eaLnBrk="1" latinLnBrk="0" hangingPunct="1">
        <a:spcBef>
          <a:spcPct val="0"/>
        </a:spcBef>
        <a:buNone/>
        <a:defRPr sz="5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86008" indent="-386008" algn="l" defTabSz="1029338" rtl="0" eaLnBrk="1" latinLnBrk="0" hangingPunct="1">
        <a:spcBef>
          <a:spcPct val="20000"/>
        </a:spcBef>
        <a:buFont typeface="Arial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836344" indent="-321670" algn="l" defTabSz="1029338" rtl="0" eaLnBrk="1" latinLnBrk="0" hangingPunct="1">
        <a:spcBef>
          <a:spcPct val="20000"/>
        </a:spcBef>
        <a:buFont typeface="Arial" pitchFamily="34" charset="0"/>
        <a:buChar char="–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286683" indent="-257339" algn="l" defTabSz="1029338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1801354" indent="-257339" algn="l" defTabSz="1029338" rtl="0" eaLnBrk="1" latinLnBrk="0" hangingPunct="1">
        <a:spcBef>
          <a:spcPct val="20000"/>
        </a:spcBef>
        <a:buFont typeface="Arial" pitchFamily="34" charset="0"/>
        <a:buChar char="–"/>
        <a:defRPr sz="2300" kern="1200">
          <a:solidFill>
            <a:schemeClr val="tx1"/>
          </a:solidFill>
          <a:latin typeface="+mn-lt"/>
          <a:ea typeface="+mn-ea"/>
          <a:cs typeface="+mn-cs"/>
        </a:defRPr>
      </a:lvl4pPr>
      <a:lvl5pPr marL="2316036" indent="-257339" algn="l" defTabSz="1029338" rtl="0" eaLnBrk="1" latinLnBrk="0" hangingPunct="1">
        <a:spcBef>
          <a:spcPct val="20000"/>
        </a:spcBef>
        <a:buFont typeface="Arial" pitchFamily="34" charset="0"/>
        <a:buChar char="»"/>
        <a:defRPr sz="2300" kern="1200">
          <a:solidFill>
            <a:schemeClr val="tx1"/>
          </a:solidFill>
          <a:latin typeface="+mn-lt"/>
          <a:ea typeface="+mn-ea"/>
          <a:cs typeface="+mn-cs"/>
        </a:defRPr>
      </a:lvl5pPr>
      <a:lvl6pPr marL="2830697" indent="-257339" algn="l" defTabSz="1029338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6pPr>
      <a:lvl7pPr marL="3345387" indent="-257339" algn="l" defTabSz="1029338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7pPr>
      <a:lvl8pPr marL="3860044" indent="-257339" algn="l" defTabSz="1029338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8pPr>
      <a:lvl9pPr marL="4374718" indent="-257339" algn="l" defTabSz="1029338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1029338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514668" algn="l" defTabSz="1029338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29338" algn="l" defTabSz="1029338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44015" algn="l" defTabSz="1029338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8681" algn="l" defTabSz="1029338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73364" algn="l" defTabSz="1029338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088031" algn="l" defTabSz="1029338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602706" algn="l" defTabSz="1029338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4117378" algn="l" defTabSz="1029338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/>
          <p:cNvSpPr>
            <a:spLocks noGrp="1"/>
          </p:cNvSpPr>
          <p:nvPr>
            <p:ph type="title"/>
          </p:nvPr>
        </p:nvSpPr>
        <p:spPr>
          <a:xfrm>
            <a:off x="495300" y="274639"/>
            <a:ext cx="8915400" cy="1143000"/>
          </a:xfrm>
          <a:prstGeom prst="rect">
            <a:avLst/>
          </a:prstGeom>
        </p:spPr>
        <p:txBody>
          <a:bodyPr vert="horz" lIns="103044" tIns="51523" rIns="103044" bIns="51523" rtlCol="0" anchor="ctr">
            <a:normAutofit/>
          </a:bodyPr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</p:spPr>
        <p:txBody>
          <a:bodyPr vert="horz" lIns="103044" tIns="51523" rIns="103044" bIns="51523" rtlCol="0">
            <a:normAutofit/>
          </a:bodyPr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2"/>
          </p:nvPr>
        </p:nvSpPr>
        <p:spPr>
          <a:xfrm>
            <a:off x="495300" y="6356371"/>
            <a:ext cx="2311400" cy="365125"/>
          </a:xfrm>
          <a:prstGeom prst="rect">
            <a:avLst/>
          </a:prstGeom>
        </p:spPr>
        <p:txBody>
          <a:bodyPr vert="horz" lIns="103044" tIns="51523" rIns="103044" bIns="51523" rtlCol="0" anchor="ctr"/>
          <a:lstStyle>
            <a:lvl1pPr algn="l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030441"/>
            <a:fld id="{1D6066F2-1140-4EE7-8BEE-7FA8208B5292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 defTabSz="1030441"/>
              <a:t>20/12/2022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3"/>
          </p:nvPr>
        </p:nvSpPr>
        <p:spPr>
          <a:xfrm>
            <a:off x="3384550" y="6356371"/>
            <a:ext cx="3136900" cy="365125"/>
          </a:xfrm>
          <a:prstGeom prst="rect">
            <a:avLst/>
          </a:prstGeom>
        </p:spPr>
        <p:txBody>
          <a:bodyPr vert="horz" lIns="103044" tIns="51523" rIns="103044" bIns="51523" rtlCol="0" anchor="ctr"/>
          <a:lstStyle>
            <a:lvl1pPr algn="ctr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030441"/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4"/>
          </p:nvPr>
        </p:nvSpPr>
        <p:spPr>
          <a:xfrm>
            <a:off x="7099300" y="6356371"/>
            <a:ext cx="2311400" cy="365125"/>
          </a:xfrm>
          <a:prstGeom prst="rect">
            <a:avLst/>
          </a:prstGeom>
        </p:spPr>
        <p:txBody>
          <a:bodyPr vert="horz" lIns="103044" tIns="51523" rIns="103044" bIns="51523" rtlCol="0" anchor="ctr"/>
          <a:lstStyle>
            <a:lvl1pPr algn="r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030441"/>
            <a:fld id="{89F2FC76-FBAB-4B0D-B087-871E99EA806A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 defTabSz="1030441"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78325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03" r:id="rId1"/>
    <p:sldLayoutId id="2147484004" r:id="rId2"/>
    <p:sldLayoutId id="2147484005" r:id="rId3"/>
    <p:sldLayoutId id="2147484006" r:id="rId4"/>
    <p:sldLayoutId id="2147484007" r:id="rId5"/>
    <p:sldLayoutId id="2147484008" r:id="rId6"/>
    <p:sldLayoutId id="2147484009" r:id="rId7"/>
    <p:sldLayoutId id="2147484010" r:id="rId8"/>
    <p:sldLayoutId id="2147484011" r:id="rId9"/>
    <p:sldLayoutId id="2147484012" r:id="rId10"/>
    <p:sldLayoutId id="2147484013" r:id="rId11"/>
  </p:sldLayoutIdLst>
  <p:txStyles>
    <p:titleStyle>
      <a:lvl1pPr algn="ctr" defTabSz="1030441" rtl="0" eaLnBrk="1" latinLnBrk="0" hangingPunct="1">
        <a:spcBef>
          <a:spcPct val="0"/>
        </a:spcBef>
        <a:buNone/>
        <a:defRPr sz="5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86419" indent="-386419" algn="l" defTabSz="1030441" rtl="0" eaLnBrk="1" latinLnBrk="0" hangingPunct="1">
        <a:spcBef>
          <a:spcPct val="20000"/>
        </a:spcBef>
        <a:buFont typeface="Arial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837236" indent="-322014" algn="l" defTabSz="1030441" rtl="0" eaLnBrk="1" latinLnBrk="0" hangingPunct="1">
        <a:spcBef>
          <a:spcPct val="20000"/>
        </a:spcBef>
        <a:buFont typeface="Arial" pitchFamily="34" charset="0"/>
        <a:buChar char="–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288058" indent="-257613" algn="l" defTabSz="1030441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1803280" indent="-257613" algn="l" defTabSz="1030441" rtl="0" eaLnBrk="1" latinLnBrk="0" hangingPunct="1">
        <a:spcBef>
          <a:spcPct val="20000"/>
        </a:spcBef>
        <a:buFont typeface="Arial" pitchFamily="34" charset="0"/>
        <a:buChar char="–"/>
        <a:defRPr sz="2300" kern="1200">
          <a:solidFill>
            <a:schemeClr val="tx1"/>
          </a:solidFill>
          <a:latin typeface="+mn-lt"/>
          <a:ea typeface="+mn-ea"/>
          <a:cs typeface="+mn-cs"/>
        </a:defRPr>
      </a:lvl4pPr>
      <a:lvl5pPr marL="2318502" indent="-257613" algn="l" defTabSz="1030441" rtl="0" eaLnBrk="1" latinLnBrk="0" hangingPunct="1">
        <a:spcBef>
          <a:spcPct val="20000"/>
        </a:spcBef>
        <a:buFont typeface="Arial" pitchFamily="34" charset="0"/>
        <a:buChar char="»"/>
        <a:defRPr sz="2300" kern="1200">
          <a:solidFill>
            <a:schemeClr val="tx1"/>
          </a:solidFill>
          <a:latin typeface="+mn-lt"/>
          <a:ea typeface="+mn-ea"/>
          <a:cs typeface="+mn-cs"/>
        </a:defRPr>
      </a:lvl5pPr>
      <a:lvl6pPr marL="2833724" indent="-257613" algn="l" defTabSz="1030441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6pPr>
      <a:lvl7pPr marL="3348957" indent="-257613" algn="l" defTabSz="1030441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7pPr>
      <a:lvl8pPr marL="3864171" indent="-257613" algn="l" defTabSz="1030441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8pPr>
      <a:lvl9pPr marL="4379397" indent="-257613" algn="l" defTabSz="1030441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1030441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515221" algn="l" defTabSz="1030441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30441" algn="l" defTabSz="1030441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45667" algn="l" defTabSz="1030441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60886" algn="l" defTabSz="1030441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76114" algn="l" defTabSz="1030441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091333" algn="l" defTabSz="1030441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606559" algn="l" defTabSz="1030441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4121781" algn="l" defTabSz="1030441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/>
          <p:cNvSpPr>
            <a:spLocks noGrp="1"/>
          </p:cNvSpPr>
          <p:nvPr>
            <p:ph type="title"/>
          </p:nvPr>
        </p:nvSpPr>
        <p:spPr>
          <a:xfrm>
            <a:off x="495300" y="274639"/>
            <a:ext cx="8915400" cy="1143000"/>
          </a:xfrm>
          <a:prstGeom prst="rect">
            <a:avLst/>
          </a:prstGeom>
        </p:spPr>
        <p:txBody>
          <a:bodyPr vert="horz" lIns="103163" tIns="51581" rIns="103163" bIns="51581" rtlCol="0" anchor="ctr">
            <a:normAutofit/>
          </a:bodyPr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</p:spPr>
        <p:txBody>
          <a:bodyPr vert="horz" lIns="103163" tIns="51581" rIns="103163" bIns="51581" rtlCol="0">
            <a:normAutofit/>
          </a:bodyPr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2"/>
          </p:nvPr>
        </p:nvSpPr>
        <p:spPr>
          <a:xfrm>
            <a:off x="495300" y="6356353"/>
            <a:ext cx="2311400" cy="365125"/>
          </a:xfrm>
          <a:prstGeom prst="rect">
            <a:avLst/>
          </a:prstGeom>
        </p:spPr>
        <p:txBody>
          <a:bodyPr vert="horz" lIns="103163" tIns="51581" rIns="103163" bIns="51581" rtlCol="0" anchor="ctr"/>
          <a:lstStyle>
            <a:lvl1pPr algn="l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031626"/>
            <a:fld id="{1D6066F2-1140-4EE7-8BEE-7FA8208B5292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 defTabSz="1031626"/>
              <a:t>20/12/2022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3"/>
          </p:nvPr>
        </p:nvSpPr>
        <p:spPr>
          <a:xfrm>
            <a:off x="3384550" y="6356353"/>
            <a:ext cx="3136900" cy="365125"/>
          </a:xfrm>
          <a:prstGeom prst="rect">
            <a:avLst/>
          </a:prstGeom>
        </p:spPr>
        <p:txBody>
          <a:bodyPr vert="horz" lIns="103163" tIns="51581" rIns="103163" bIns="51581" rtlCol="0" anchor="ctr"/>
          <a:lstStyle>
            <a:lvl1pPr algn="ctr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031626"/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4"/>
          </p:nvPr>
        </p:nvSpPr>
        <p:spPr>
          <a:xfrm>
            <a:off x="7099300" y="6356353"/>
            <a:ext cx="2311400" cy="365125"/>
          </a:xfrm>
          <a:prstGeom prst="rect">
            <a:avLst/>
          </a:prstGeom>
        </p:spPr>
        <p:txBody>
          <a:bodyPr vert="horz" lIns="103163" tIns="51581" rIns="103163" bIns="51581" rtlCol="0" anchor="ctr"/>
          <a:lstStyle>
            <a:lvl1pPr algn="r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031626"/>
            <a:fld id="{89F2FC76-FBAB-4B0D-B087-871E99EA806A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 defTabSz="1031626"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75937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15" r:id="rId1"/>
    <p:sldLayoutId id="2147484016" r:id="rId2"/>
    <p:sldLayoutId id="2147484017" r:id="rId3"/>
    <p:sldLayoutId id="2147484018" r:id="rId4"/>
    <p:sldLayoutId id="2147484019" r:id="rId5"/>
    <p:sldLayoutId id="2147484020" r:id="rId6"/>
    <p:sldLayoutId id="2147484021" r:id="rId7"/>
    <p:sldLayoutId id="2147484022" r:id="rId8"/>
    <p:sldLayoutId id="2147484023" r:id="rId9"/>
    <p:sldLayoutId id="2147484024" r:id="rId10"/>
    <p:sldLayoutId id="2147484025" r:id="rId11"/>
  </p:sldLayoutIdLst>
  <p:txStyles>
    <p:titleStyle>
      <a:lvl1pPr algn="ctr" defTabSz="1031626" rtl="0" eaLnBrk="1" latinLnBrk="0" hangingPunct="1">
        <a:spcBef>
          <a:spcPct val="0"/>
        </a:spcBef>
        <a:buNone/>
        <a:defRPr sz="5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86860" indent="-386860" algn="l" defTabSz="1031626" rtl="0" eaLnBrk="1" latinLnBrk="0" hangingPunct="1">
        <a:spcBef>
          <a:spcPct val="20000"/>
        </a:spcBef>
        <a:buFont typeface="Arial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838196" indent="-322383" algn="l" defTabSz="1031626" rtl="0" eaLnBrk="1" latinLnBrk="0" hangingPunct="1">
        <a:spcBef>
          <a:spcPct val="20000"/>
        </a:spcBef>
        <a:buFont typeface="Arial" pitchFamily="34" charset="0"/>
        <a:buChar char="–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289533" indent="-257907" algn="l" defTabSz="1031626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1805346" indent="-257907" algn="l" defTabSz="1031626" rtl="0" eaLnBrk="1" latinLnBrk="0" hangingPunct="1">
        <a:spcBef>
          <a:spcPct val="20000"/>
        </a:spcBef>
        <a:buFont typeface="Arial" pitchFamily="34" charset="0"/>
        <a:buChar char="–"/>
        <a:defRPr sz="2300" kern="1200">
          <a:solidFill>
            <a:schemeClr val="tx1"/>
          </a:solidFill>
          <a:latin typeface="+mn-lt"/>
          <a:ea typeface="+mn-ea"/>
          <a:cs typeface="+mn-cs"/>
        </a:defRPr>
      </a:lvl4pPr>
      <a:lvl5pPr marL="2321159" indent="-257907" algn="l" defTabSz="1031626" rtl="0" eaLnBrk="1" latinLnBrk="0" hangingPunct="1">
        <a:spcBef>
          <a:spcPct val="20000"/>
        </a:spcBef>
        <a:buFont typeface="Arial" pitchFamily="34" charset="0"/>
        <a:buChar char="»"/>
        <a:defRPr sz="2300" kern="1200">
          <a:solidFill>
            <a:schemeClr val="tx1"/>
          </a:solidFill>
          <a:latin typeface="+mn-lt"/>
          <a:ea typeface="+mn-ea"/>
          <a:cs typeface="+mn-cs"/>
        </a:defRPr>
      </a:lvl5pPr>
      <a:lvl6pPr marL="2836972" indent="-257907" algn="l" defTabSz="1031626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6pPr>
      <a:lvl7pPr marL="3352785" indent="-257907" algn="l" defTabSz="1031626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7pPr>
      <a:lvl8pPr marL="3868598" indent="-257907" algn="l" defTabSz="1031626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8pPr>
      <a:lvl9pPr marL="4384411" indent="-257907" algn="l" defTabSz="1031626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1031626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515813" algn="l" defTabSz="1031626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31626" algn="l" defTabSz="1031626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47439" algn="l" defTabSz="1031626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63252" algn="l" defTabSz="1031626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79065" algn="l" defTabSz="1031626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094878" algn="l" defTabSz="1031626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610691" algn="l" defTabSz="1031626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4126504" algn="l" defTabSz="1031626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/>
          <p:cNvSpPr>
            <a:spLocks noGrp="1"/>
          </p:cNvSpPr>
          <p:nvPr>
            <p:ph type="title"/>
          </p:nvPr>
        </p:nvSpPr>
        <p:spPr>
          <a:xfrm>
            <a:off x="495300" y="274639"/>
            <a:ext cx="8915400" cy="1143000"/>
          </a:xfrm>
          <a:prstGeom prst="rect">
            <a:avLst/>
          </a:prstGeom>
        </p:spPr>
        <p:txBody>
          <a:bodyPr vert="horz" lIns="102184" tIns="51100" rIns="102184" bIns="51100" rtlCol="0" anchor="ctr">
            <a:normAutofit/>
          </a:bodyPr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</p:spPr>
        <p:txBody>
          <a:bodyPr vert="horz" lIns="102184" tIns="51100" rIns="102184" bIns="51100" rtlCol="0">
            <a:normAutofit/>
          </a:bodyPr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2"/>
          </p:nvPr>
        </p:nvSpPr>
        <p:spPr>
          <a:xfrm>
            <a:off x="495300" y="6356502"/>
            <a:ext cx="2311400" cy="365125"/>
          </a:xfrm>
          <a:prstGeom prst="rect">
            <a:avLst/>
          </a:prstGeom>
        </p:spPr>
        <p:txBody>
          <a:bodyPr vert="horz" lIns="102184" tIns="51100" rIns="102184" bIns="51100" rtlCol="0" anchor="ctr"/>
          <a:lstStyle>
            <a:lvl1pPr algn="l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021868"/>
            <a:fld id="{1D6066F2-1140-4EE7-8BEE-7FA8208B5292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 defTabSz="1021868"/>
              <a:t>20/12/2022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3"/>
          </p:nvPr>
        </p:nvSpPr>
        <p:spPr>
          <a:xfrm>
            <a:off x="3384550" y="6356502"/>
            <a:ext cx="3136900" cy="365125"/>
          </a:xfrm>
          <a:prstGeom prst="rect">
            <a:avLst/>
          </a:prstGeom>
        </p:spPr>
        <p:txBody>
          <a:bodyPr vert="horz" lIns="102184" tIns="51100" rIns="102184" bIns="51100" rtlCol="0" anchor="ctr"/>
          <a:lstStyle>
            <a:lvl1pPr algn="ctr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021868"/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4"/>
          </p:nvPr>
        </p:nvSpPr>
        <p:spPr>
          <a:xfrm>
            <a:off x="7099300" y="6356502"/>
            <a:ext cx="2311400" cy="365125"/>
          </a:xfrm>
          <a:prstGeom prst="rect">
            <a:avLst/>
          </a:prstGeom>
        </p:spPr>
        <p:txBody>
          <a:bodyPr vert="horz" lIns="102184" tIns="51100" rIns="102184" bIns="51100" rtlCol="0" anchor="ctr"/>
          <a:lstStyle>
            <a:lvl1pPr algn="r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021868"/>
            <a:fld id="{89F2FC76-FBAB-4B0D-B087-871E99EA806A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 defTabSz="1021868"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00487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5" r:id="rId1"/>
    <p:sldLayoutId id="2147483736" r:id="rId2"/>
    <p:sldLayoutId id="2147483737" r:id="rId3"/>
    <p:sldLayoutId id="2147483738" r:id="rId4"/>
    <p:sldLayoutId id="2147483739" r:id="rId5"/>
    <p:sldLayoutId id="2147483740" r:id="rId6"/>
    <p:sldLayoutId id="2147483741" r:id="rId7"/>
    <p:sldLayoutId id="2147483742" r:id="rId8"/>
    <p:sldLayoutId id="2147483743" r:id="rId9"/>
    <p:sldLayoutId id="2147483744" r:id="rId10"/>
    <p:sldLayoutId id="2147483745" r:id="rId11"/>
  </p:sldLayoutIdLst>
  <p:txStyles>
    <p:titleStyle>
      <a:lvl1pPr algn="ctr" defTabSz="1021868" rtl="0" eaLnBrk="1" latinLnBrk="0" hangingPunct="1">
        <a:spcBef>
          <a:spcPct val="0"/>
        </a:spcBef>
        <a:buNone/>
        <a:defRPr sz="5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83221" indent="-383221" algn="l" defTabSz="1021868" rtl="0" eaLnBrk="1" latinLnBrk="0" hangingPunct="1">
        <a:spcBef>
          <a:spcPct val="20000"/>
        </a:spcBef>
        <a:buFont typeface="Arial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830307" indent="-319338" algn="l" defTabSz="1021868" rtl="0" eaLnBrk="1" latinLnBrk="0" hangingPunct="1">
        <a:spcBef>
          <a:spcPct val="20000"/>
        </a:spcBef>
        <a:buFont typeface="Arial" pitchFamily="34" charset="0"/>
        <a:buChar char="–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277403" indent="-255489" algn="l" defTabSz="1021868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1788339" indent="-255489" algn="l" defTabSz="1021868" rtl="0" eaLnBrk="1" latinLnBrk="0" hangingPunct="1">
        <a:spcBef>
          <a:spcPct val="20000"/>
        </a:spcBef>
        <a:buFont typeface="Arial" pitchFamily="34" charset="0"/>
        <a:buChar char="–"/>
        <a:defRPr sz="2300" kern="1200">
          <a:solidFill>
            <a:schemeClr val="tx1"/>
          </a:solidFill>
          <a:latin typeface="+mn-lt"/>
          <a:ea typeface="+mn-ea"/>
          <a:cs typeface="+mn-cs"/>
        </a:defRPr>
      </a:lvl4pPr>
      <a:lvl5pPr marL="2299319" indent="-255489" algn="l" defTabSz="1021868" rtl="0" eaLnBrk="1" latinLnBrk="0" hangingPunct="1">
        <a:spcBef>
          <a:spcPct val="20000"/>
        </a:spcBef>
        <a:buFont typeface="Arial" pitchFamily="34" charset="0"/>
        <a:buChar char="»"/>
        <a:defRPr sz="2300" kern="1200">
          <a:solidFill>
            <a:schemeClr val="tx1"/>
          </a:solidFill>
          <a:latin typeface="+mn-lt"/>
          <a:ea typeface="+mn-ea"/>
          <a:cs typeface="+mn-cs"/>
        </a:defRPr>
      </a:lvl5pPr>
      <a:lvl6pPr marL="2810238" indent="-255489" algn="l" defTabSz="1021868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6pPr>
      <a:lvl7pPr marL="3321201" indent="-255489" algn="l" defTabSz="1021868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7pPr>
      <a:lvl8pPr marL="3832152" indent="-255489" algn="l" defTabSz="1021868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8pPr>
      <a:lvl9pPr marL="4343095" indent="-255489" algn="l" defTabSz="1021868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1021868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510931" algn="l" defTabSz="1021868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21868" algn="l" defTabSz="1021868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32861" algn="l" defTabSz="1021868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43803" algn="l" defTabSz="1021868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54771" algn="l" defTabSz="1021868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065714" algn="l" defTabSz="1021868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576681" algn="l" defTabSz="1021868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4087621" algn="l" defTabSz="1021868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/>
          <p:cNvSpPr>
            <a:spLocks noGrp="1"/>
          </p:cNvSpPr>
          <p:nvPr>
            <p:ph type="title"/>
          </p:nvPr>
        </p:nvSpPr>
        <p:spPr>
          <a:xfrm>
            <a:off x="495300" y="274639"/>
            <a:ext cx="8915400" cy="1143000"/>
          </a:xfrm>
          <a:prstGeom prst="rect">
            <a:avLst/>
          </a:prstGeom>
        </p:spPr>
        <p:txBody>
          <a:bodyPr vert="horz" lIns="102232" tIns="51123" rIns="102232" bIns="51123" rtlCol="0" anchor="ctr">
            <a:normAutofit/>
          </a:bodyPr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</p:spPr>
        <p:txBody>
          <a:bodyPr vert="horz" lIns="102232" tIns="51123" rIns="102232" bIns="51123" rtlCol="0">
            <a:normAutofit/>
          </a:bodyPr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2"/>
          </p:nvPr>
        </p:nvSpPr>
        <p:spPr>
          <a:xfrm>
            <a:off x="495300" y="6356494"/>
            <a:ext cx="2311400" cy="365125"/>
          </a:xfrm>
          <a:prstGeom prst="rect">
            <a:avLst/>
          </a:prstGeom>
        </p:spPr>
        <p:txBody>
          <a:bodyPr vert="horz" lIns="102232" tIns="51123" rIns="102232" bIns="51123" rtlCol="0" anchor="ctr"/>
          <a:lstStyle>
            <a:lvl1pPr algn="l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022336"/>
            <a:fld id="{1D6066F2-1140-4EE7-8BEE-7FA8208B5292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 defTabSz="1022336"/>
              <a:t>20/12/2022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3"/>
          </p:nvPr>
        </p:nvSpPr>
        <p:spPr>
          <a:xfrm>
            <a:off x="3384550" y="6356494"/>
            <a:ext cx="3136900" cy="365125"/>
          </a:xfrm>
          <a:prstGeom prst="rect">
            <a:avLst/>
          </a:prstGeom>
        </p:spPr>
        <p:txBody>
          <a:bodyPr vert="horz" lIns="102232" tIns="51123" rIns="102232" bIns="51123" rtlCol="0" anchor="ctr"/>
          <a:lstStyle>
            <a:lvl1pPr algn="ctr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022336"/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4"/>
          </p:nvPr>
        </p:nvSpPr>
        <p:spPr>
          <a:xfrm>
            <a:off x="7099300" y="6356494"/>
            <a:ext cx="2311400" cy="365125"/>
          </a:xfrm>
          <a:prstGeom prst="rect">
            <a:avLst/>
          </a:prstGeom>
        </p:spPr>
        <p:txBody>
          <a:bodyPr vert="horz" lIns="102232" tIns="51123" rIns="102232" bIns="51123" rtlCol="0" anchor="ctr"/>
          <a:lstStyle>
            <a:lvl1pPr algn="r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022336"/>
            <a:fld id="{89F2FC76-FBAB-4B0D-B087-871E99EA806A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 defTabSz="1022336"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64225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7" r:id="rId1"/>
    <p:sldLayoutId id="2147483748" r:id="rId2"/>
    <p:sldLayoutId id="2147483749" r:id="rId3"/>
    <p:sldLayoutId id="2147483750" r:id="rId4"/>
    <p:sldLayoutId id="2147483751" r:id="rId5"/>
    <p:sldLayoutId id="2147483752" r:id="rId6"/>
    <p:sldLayoutId id="2147483753" r:id="rId7"/>
    <p:sldLayoutId id="2147483754" r:id="rId8"/>
    <p:sldLayoutId id="2147483755" r:id="rId9"/>
    <p:sldLayoutId id="2147483756" r:id="rId10"/>
    <p:sldLayoutId id="2147483757" r:id="rId11"/>
  </p:sldLayoutIdLst>
  <p:txStyles>
    <p:titleStyle>
      <a:lvl1pPr algn="ctr" defTabSz="1022336" rtl="0" eaLnBrk="1" latinLnBrk="0" hangingPunct="1">
        <a:spcBef>
          <a:spcPct val="0"/>
        </a:spcBef>
        <a:buNone/>
        <a:defRPr sz="5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83397" indent="-383397" algn="l" defTabSz="1022336" rtl="0" eaLnBrk="1" latinLnBrk="0" hangingPunct="1">
        <a:spcBef>
          <a:spcPct val="20000"/>
        </a:spcBef>
        <a:buFont typeface="Arial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830687" indent="-319484" algn="l" defTabSz="1022336" rtl="0" eaLnBrk="1" latinLnBrk="0" hangingPunct="1">
        <a:spcBef>
          <a:spcPct val="20000"/>
        </a:spcBef>
        <a:buFont typeface="Arial" pitchFamily="34" charset="0"/>
        <a:buChar char="–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277987" indent="-255605" algn="l" defTabSz="1022336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1789158" indent="-255605" algn="l" defTabSz="1022336" rtl="0" eaLnBrk="1" latinLnBrk="0" hangingPunct="1">
        <a:spcBef>
          <a:spcPct val="20000"/>
        </a:spcBef>
        <a:buFont typeface="Arial" pitchFamily="34" charset="0"/>
        <a:buChar char="–"/>
        <a:defRPr sz="2300" kern="1200">
          <a:solidFill>
            <a:schemeClr val="tx1"/>
          </a:solidFill>
          <a:latin typeface="+mn-lt"/>
          <a:ea typeface="+mn-ea"/>
          <a:cs typeface="+mn-cs"/>
        </a:defRPr>
      </a:lvl4pPr>
      <a:lvl5pPr marL="2300374" indent="-255605" algn="l" defTabSz="1022336" rtl="0" eaLnBrk="1" latinLnBrk="0" hangingPunct="1">
        <a:spcBef>
          <a:spcPct val="20000"/>
        </a:spcBef>
        <a:buFont typeface="Arial" pitchFamily="34" charset="0"/>
        <a:buChar char="»"/>
        <a:defRPr sz="2300" kern="1200">
          <a:solidFill>
            <a:schemeClr val="tx1"/>
          </a:solidFill>
          <a:latin typeface="+mn-lt"/>
          <a:ea typeface="+mn-ea"/>
          <a:cs typeface="+mn-cs"/>
        </a:defRPr>
      </a:lvl5pPr>
      <a:lvl6pPr marL="2811525" indent="-255605" algn="l" defTabSz="1022336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6pPr>
      <a:lvl7pPr marL="3322722" indent="-255605" algn="l" defTabSz="1022336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7pPr>
      <a:lvl8pPr marL="3833907" indent="-255605" algn="l" defTabSz="1022336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8pPr>
      <a:lvl9pPr marL="4345085" indent="-255605" algn="l" defTabSz="1022336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1022336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511166" algn="l" defTabSz="1022336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22336" algn="l" defTabSz="1022336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33563" algn="l" defTabSz="1022336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44738" algn="l" defTabSz="1022336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55942" algn="l" defTabSz="1022336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067118" algn="l" defTabSz="1022336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578319" algn="l" defTabSz="1022336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4089494" algn="l" defTabSz="1022336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/>
          <p:cNvSpPr>
            <a:spLocks noGrp="1"/>
          </p:cNvSpPr>
          <p:nvPr>
            <p:ph type="title"/>
          </p:nvPr>
        </p:nvSpPr>
        <p:spPr>
          <a:xfrm>
            <a:off x="495300" y="274639"/>
            <a:ext cx="8915400" cy="1143000"/>
          </a:xfrm>
          <a:prstGeom prst="rect">
            <a:avLst/>
          </a:prstGeom>
        </p:spPr>
        <p:txBody>
          <a:bodyPr vert="horz" lIns="102254" tIns="51135" rIns="102254" bIns="51135" rtlCol="0" anchor="ctr">
            <a:normAutofit/>
          </a:bodyPr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</p:spPr>
        <p:txBody>
          <a:bodyPr vert="horz" lIns="102254" tIns="51135" rIns="102254" bIns="51135" rtlCol="0">
            <a:normAutofit/>
          </a:bodyPr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2"/>
          </p:nvPr>
        </p:nvSpPr>
        <p:spPr>
          <a:xfrm>
            <a:off x="495300" y="6356491"/>
            <a:ext cx="2311400" cy="365125"/>
          </a:xfrm>
          <a:prstGeom prst="rect">
            <a:avLst/>
          </a:prstGeom>
        </p:spPr>
        <p:txBody>
          <a:bodyPr vert="horz" lIns="102254" tIns="51135" rIns="102254" bIns="51135" rtlCol="0" anchor="ctr"/>
          <a:lstStyle>
            <a:lvl1pPr algn="l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022572"/>
            <a:fld id="{1D6066F2-1140-4EE7-8BEE-7FA8208B5292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 defTabSz="1022572"/>
              <a:t>20/12/2022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3"/>
          </p:nvPr>
        </p:nvSpPr>
        <p:spPr>
          <a:xfrm>
            <a:off x="3384550" y="6356491"/>
            <a:ext cx="3136900" cy="365125"/>
          </a:xfrm>
          <a:prstGeom prst="rect">
            <a:avLst/>
          </a:prstGeom>
        </p:spPr>
        <p:txBody>
          <a:bodyPr vert="horz" lIns="102254" tIns="51135" rIns="102254" bIns="51135" rtlCol="0" anchor="ctr"/>
          <a:lstStyle>
            <a:lvl1pPr algn="ctr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022572"/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4"/>
          </p:nvPr>
        </p:nvSpPr>
        <p:spPr>
          <a:xfrm>
            <a:off x="7099300" y="6356491"/>
            <a:ext cx="2311400" cy="365125"/>
          </a:xfrm>
          <a:prstGeom prst="rect">
            <a:avLst/>
          </a:prstGeom>
        </p:spPr>
        <p:txBody>
          <a:bodyPr vert="horz" lIns="102254" tIns="51135" rIns="102254" bIns="51135" rtlCol="0" anchor="ctr"/>
          <a:lstStyle>
            <a:lvl1pPr algn="r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022572"/>
            <a:fld id="{89F2FC76-FBAB-4B0D-B087-871E99EA806A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 defTabSz="1022572"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65464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9" r:id="rId1"/>
    <p:sldLayoutId id="2147483760" r:id="rId2"/>
    <p:sldLayoutId id="2147483761" r:id="rId3"/>
    <p:sldLayoutId id="2147483762" r:id="rId4"/>
    <p:sldLayoutId id="2147483763" r:id="rId5"/>
    <p:sldLayoutId id="2147483764" r:id="rId6"/>
    <p:sldLayoutId id="2147483765" r:id="rId7"/>
    <p:sldLayoutId id="2147483766" r:id="rId8"/>
    <p:sldLayoutId id="2147483767" r:id="rId9"/>
    <p:sldLayoutId id="2147483768" r:id="rId10"/>
    <p:sldLayoutId id="2147483769" r:id="rId11"/>
  </p:sldLayoutIdLst>
  <p:txStyles>
    <p:titleStyle>
      <a:lvl1pPr algn="ctr" defTabSz="1022572" rtl="0" eaLnBrk="1" latinLnBrk="0" hangingPunct="1">
        <a:spcBef>
          <a:spcPct val="0"/>
        </a:spcBef>
        <a:buNone/>
        <a:defRPr sz="5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83485" indent="-383485" algn="l" defTabSz="1022572" rtl="0" eaLnBrk="1" latinLnBrk="0" hangingPunct="1">
        <a:spcBef>
          <a:spcPct val="20000"/>
        </a:spcBef>
        <a:buFont typeface="Arial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830878" indent="-319558" algn="l" defTabSz="1022572" rtl="0" eaLnBrk="1" latinLnBrk="0" hangingPunct="1">
        <a:spcBef>
          <a:spcPct val="20000"/>
        </a:spcBef>
        <a:buFont typeface="Arial" pitchFamily="34" charset="0"/>
        <a:buChar char="–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278278" indent="-255664" algn="l" defTabSz="1022572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1789568" indent="-255664" algn="l" defTabSz="1022572" rtl="0" eaLnBrk="1" latinLnBrk="0" hangingPunct="1">
        <a:spcBef>
          <a:spcPct val="20000"/>
        </a:spcBef>
        <a:buFont typeface="Arial" pitchFamily="34" charset="0"/>
        <a:buChar char="–"/>
        <a:defRPr sz="2300" kern="1200">
          <a:solidFill>
            <a:schemeClr val="tx1"/>
          </a:solidFill>
          <a:latin typeface="+mn-lt"/>
          <a:ea typeface="+mn-ea"/>
          <a:cs typeface="+mn-cs"/>
        </a:defRPr>
      </a:lvl4pPr>
      <a:lvl5pPr marL="2300902" indent="-255664" algn="l" defTabSz="1022572" rtl="0" eaLnBrk="1" latinLnBrk="0" hangingPunct="1">
        <a:spcBef>
          <a:spcPct val="20000"/>
        </a:spcBef>
        <a:buFont typeface="Arial" pitchFamily="34" charset="0"/>
        <a:buChar char="»"/>
        <a:defRPr sz="2300" kern="1200">
          <a:solidFill>
            <a:schemeClr val="tx1"/>
          </a:solidFill>
          <a:latin typeface="+mn-lt"/>
          <a:ea typeface="+mn-ea"/>
          <a:cs typeface="+mn-cs"/>
        </a:defRPr>
      </a:lvl5pPr>
      <a:lvl6pPr marL="2812169" indent="-255664" algn="l" defTabSz="1022572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6pPr>
      <a:lvl7pPr marL="3323483" indent="-255664" algn="l" defTabSz="1022572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7pPr>
      <a:lvl8pPr marL="3834785" indent="-255664" algn="l" defTabSz="1022572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8pPr>
      <a:lvl9pPr marL="4346080" indent="-255664" algn="l" defTabSz="1022572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1022572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511283" algn="l" defTabSz="1022572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22572" algn="l" defTabSz="1022572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33915" algn="l" defTabSz="1022572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45207" algn="l" defTabSz="1022572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56527" algn="l" defTabSz="1022572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067821" algn="l" defTabSz="1022572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579138" algn="l" defTabSz="1022572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4090431" algn="l" defTabSz="1022572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/>
          <p:cNvSpPr>
            <a:spLocks noGrp="1"/>
          </p:cNvSpPr>
          <p:nvPr>
            <p:ph type="title"/>
          </p:nvPr>
        </p:nvSpPr>
        <p:spPr>
          <a:xfrm>
            <a:off x="495300" y="274639"/>
            <a:ext cx="8915400" cy="1143000"/>
          </a:xfrm>
          <a:prstGeom prst="rect">
            <a:avLst/>
          </a:prstGeom>
        </p:spPr>
        <p:txBody>
          <a:bodyPr vert="horz" lIns="102286" tIns="51150" rIns="102286" bIns="51150" rtlCol="0" anchor="ctr">
            <a:normAutofit/>
          </a:bodyPr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</p:spPr>
        <p:txBody>
          <a:bodyPr vert="horz" lIns="102286" tIns="51150" rIns="102286" bIns="51150" rtlCol="0">
            <a:normAutofit/>
          </a:bodyPr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2"/>
          </p:nvPr>
        </p:nvSpPr>
        <p:spPr>
          <a:xfrm>
            <a:off x="495300" y="6356486"/>
            <a:ext cx="2311400" cy="365125"/>
          </a:xfrm>
          <a:prstGeom prst="rect">
            <a:avLst/>
          </a:prstGeom>
        </p:spPr>
        <p:txBody>
          <a:bodyPr vert="horz" lIns="102286" tIns="51150" rIns="102286" bIns="51150" rtlCol="0" anchor="ctr"/>
          <a:lstStyle>
            <a:lvl1pPr algn="l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022884"/>
            <a:fld id="{1D6066F2-1140-4EE7-8BEE-7FA8208B5292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 defTabSz="1022884"/>
              <a:t>20/12/2022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3"/>
          </p:nvPr>
        </p:nvSpPr>
        <p:spPr>
          <a:xfrm>
            <a:off x="3384550" y="6356486"/>
            <a:ext cx="3136900" cy="365125"/>
          </a:xfrm>
          <a:prstGeom prst="rect">
            <a:avLst/>
          </a:prstGeom>
        </p:spPr>
        <p:txBody>
          <a:bodyPr vert="horz" lIns="102286" tIns="51150" rIns="102286" bIns="51150" rtlCol="0" anchor="ctr"/>
          <a:lstStyle>
            <a:lvl1pPr algn="ctr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022884"/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4"/>
          </p:nvPr>
        </p:nvSpPr>
        <p:spPr>
          <a:xfrm>
            <a:off x="7099300" y="6356486"/>
            <a:ext cx="2311400" cy="365125"/>
          </a:xfrm>
          <a:prstGeom prst="rect">
            <a:avLst/>
          </a:prstGeom>
        </p:spPr>
        <p:txBody>
          <a:bodyPr vert="horz" lIns="102286" tIns="51150" rIns="102286" bIns="51150" rtlCol="0" anchor="ctr"/>
          <a:lstStyle>
            <a:lvl1pPr algn="r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022884"/>
            <a:fld id="{89F2FC76-FBAB-4B0D-B087-871E99EA806A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 defTabSz="1022884"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83964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1" r:id="rId1"/>
    <p:sldLayoutId id="2147483772" r:id="rId2"/>
    <p:sldLayoutId id="2147483773" r:id="rId3"/>
    <p:sldLayoutId id="2147483774" r:id="rId4"/>
    <p:sldLayoutId id="2147483775" r:id="rId5"/>
    <p:sldLayoutId id="2147483776" r:id="rId6"/>
    <p:sldLayoutId id="2147483777" r:id="rId7"/>
    <p:sldLayoutId id="2147483778" r:id="rId8"/>
    <p:sldLayoutId id="2147483779" r:id="rId9"/>
    <p:sldLayoutId id="2147483780" r:id="rId10"/>
    <p:sldLayoutId id="2147483781" r:id="rId11"/>
  </p:sldLayoutIdLst>
  <p:txStyles>
    <p:titleStyle>
      <a:lvl1pPr algn="ctr" defTabSz="1022884" rtl="0" eaLnBrk="1" latinLnBrk="0" hangingPunct="1">
        <a:spcBef>
          <a:spcPct val="0"/>
        </a:spcBef>
        <a:buNone/>
        <a:defRPr sz="5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83603" indent="-383603" algn="l" defTabSz="1022884" rtl="0" eaLnBrk="1" latinLnBrk="0" hangingPunct="1">
        <a:spcBef>
          <a:spcPct val="20000"/>
        </a:spcBef>
        <a:buFont typeface="Arial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831131" indent="-319655" algn="l" defTabSz="1022884" rtl="0" eaLnBrk="1" latinLnBrk="0" hangingPunct="1">
        <a:spcBef>
          <a:spcPct val="20000"/>
        </a:spcBef>
        <a:buFont typeface="Arial" pitchFamily="34" charset="0"/>
        <a:buChar char="–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278666" indent="-255742" algn="l" defTabSz="1022884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1790114" indent="-255742" algn="l" defTabSz="1022884" rtl="0" eaLnBrk="1" latinLnBrk="0" hangingPunct="1">
        <a:spcBef>
          <a:spcPct val="20000"/>
        </a:spcBef>
        <a:buFont typeface="Arial" pitchFamily="34" charset="0"/>
        <a:buChar char="–"/>
        <a:defRPr sz="2300" kern="1200">
          <a:solidFill>
            <a:schemeClr val="tx1"/>
          </a:solidFill>
          <a:latin typeface="+mn-lt"/>
          <a:ea typeface="+mn-ea"/>
          <a:cs typeface="+mn-cs"/>
        </a:defRPr>
      </a:lvl4pPr>
      <a:lvl5pPr marL="2301606" indent="-255742" algn="l" defTabSz="1022884" rtl="0" eaLnBrk="1" latinLnBrk="0" hangingPunct="1">
        <a:spcBef>
          <a:spcPct val="20000"/>
        </a:spcBef>
        <a:buFont typeface="Arial" pitchFamily="34" charset="0"/>
        <a:buChar char="»"/>
        <a:defRPr sz="2300" kern="1200">
          <a:solidFill>
            <a:schemeClr val="tx1"/>
          </a:solidFill>
          <a:latin typeface="+mn-lt"/>
          <a:ea typeface="+mn-ea"/>
          <a:cs typeface="+mn-cs"/>
        </a:defRPr>
      </a:lvl5pPr>
      <a:lvl6pPr marL="2813028" indent="-255742" algn="l" defTabSz="1022884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6pPr>
      <a:lvl7pPr marL="3324499" indent="-255742" algn="l" defTabSz="1022884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7pPr>
      <a:lvl8pPr marL="3835956" indent="-255742" algn="l" defTabSz="1022884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8pPr>
      <a:lvl9pPr marL="4347408" indent="-255742" algn="l" defTabSz="1022884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1022884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511439" algn="l" defTabSz="1022884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22884" algn="l" defTabSz="1022884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34385" algn="l" defTabSz="1022884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45832" algn="l" defTabSz="1022884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57308" algn="l" defTabSz="1022884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068758" algn="l" defTabSz="1022884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580230" algn="l" defTabSz="1022884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4091680" algn="l" defTabSz="1022884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/>
          <p:cNvSpPr>
            <a:spLocks noGrp="1"/>
          </p:cNvSpPr>
          <p:nvPr>
            <p:ph type="title"/>
          </p:nvPr>
        </p:nvSpPr>
        <p:spPr>
          <a:xfrm>
            <a:off x="495300" y="274639"/>
            <a:ext cx="8915400" cy="1143000"/>
          </a:xfrm>
          <a:prstGeom prst="rect">
            <a:avLst/>
          </a:prstGeom>
        </p:spPr>
        <p:txBody>
          <a:bodyPr vert="horz" lIns="102325" tIns="51170" rIns="102325" bIns="51170" rtlCol="0" anchor="ctr">
            <a:normAutofit/>
          </a:bodyPr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</p:spPr>
        <p:txBody>
          <a:bodyPr vert="horz" lIns="102325" tIns="51170" rIns="102325" bIns="51170" rtlCol="0">
            <a:normAutofit/>
          </a:bodyPr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2"/>
          </p:nvPr>
        </p:nvSpPr>
        <p:spPr>
          <a:xfrm>
            <a:off x="495300" y="6356480"/>
            <a:ext cx="2311400" cy="365125"/>
          </a:xfrm>
          <a:prstGeom prst="rect">
            <a:avLst/>
          </a:prstGeom>
        </p:spPr>
        <p:txBody>
          <a:bodyPr vert="horz" lIns="102325" tIns="51170" rIns="102325" bIns="51170" rtlCol="0" anchor="ctr"/>
          <a:lstStyle>
            <a:lvl1pPr algn="l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023276"/>
            <a:fld id="{1D6066F2-1140-4EE7-8BEE-7FA8208B5292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 defTabSz="1023276"/>
              <a:t>20/12/2022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3"/>
          </p:nvPr>
        </p:nvSpPr>
        <p:spPr>
          <a:xfrm>
            <a:off x="3384550" y="6356480"/>
            <a:ext cx="3136900" cy="365125"/>
          </a:xfrm>
          <a:prstGeom prst="rect">
            <a:avLst/>
          </a:prstGeom>
        </p:spPr>
        <p:txBody>
          <a:bodyPr vert="horz" lIns="102325" tIns="51170" rIns="102325" bIns="51170" rtlCol="0" anchor="ctr"/>
          <a:lstStyle>
            <a:lvl1pPr algn="ctr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023276"/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4"/>
          </p:nvPr>
        </p:nvSpPr>
        <p:spPr>
          <a:xfrm>
            <a:off x="7099300" y="6356480"/>
            <a:ext cx="2311400" cy="365125"/>
          </a:xfrm>
          <a:prstGeom prst="rect">
            <a:avLst/>
          </a:prstGeom>
        </p:spPr>
        <p:txBody>
          <a:bodyPr vert="horz" lIns="102325" tIns="51170" rIns="102325" bIns="51170" rtlCol="0" anchor="ctr"/>
          <a:lstStyle>
            <a:lvl1pPr algn="r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023276"/>
            <a:fld id="{89F2FC76-FBAB-4B0D-B087-871E99EA806A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 defTabSz="1023276"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51608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3" r:id="rId1"/>
    <p:sldLayoutId id="2147483784" r:id="rId2"/>
    <p:sldLayoutId id="2147483785" r:id="rId3"/>
    <p:sldLayoutId id="2147483786" r:id="rId4"/>
    <p:sldLayoutId id="2147483787" r:id="rId5"/>
    <p:sldLayoutId id="2147483788" r:id="rId6"/>
    <p:sldLayoutId id="2147483789" r:id="rId7"/>
    <p:sldLayoutId id="2147483790" r:id="rId8"/>
    <p:sldLayoutId id="2147483791" r:id="rId9"/>
    <p:sldLayoutId id="2147483792" r:id="rId10"/>
    <p:sldLayoutId id="2147483793" r:id="rId11"/>
  </p:sldLayoutIdLst>
  <p:txStyles>
    <p:titleStyle>
      <a:lvl1pPr algn="ctr" defTabSz="1023276" rtl="0" eaLnBrk="1" latinLnBrk="0" hangingPunct="1">
        <a:spcBef>
          <a:spcPct val="0"/>
        </a:spcBef>
        <a:buNone/>
        <a:defRPr sz="5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83749" indent="-383749" algn="l" defTabSz="1023276" rtl="0" eaLnBrk="1" latinLnBrk="0" hangingPunct="1">
        <a:spcBef>
          <a:spcPct val="20000"/>
        </a:spcBef>
        <a:buFont typeface="Arial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831448" indent="-319778" algn="l" defTabSz="1023276" rtl="0" eaLnBrk="1" latinLnBrk="0" hangingPunct="1">
        <a:spcBef>
          <a:spcPct val="20000"/>
        </a:spcBef>
        <a:buFont typeface="Arial" pitchFamily="34" charset="0"/>
        <a:buChar char="–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279152" indent="-255839" algn="l" defTabSz="1023276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1790798" indent="-255839" algn="l" defTabSz="1023276" rtl="0" eaLnBrk="1" latinLnBrk="0" hangingPunct="1">
        <a:spcBef>
          <a:spcPct val="20000"/>
        </a:spcBef>
        <a:buFont typeface="Arial" pitchFamily="34" charset="0"/>
        <a:buChar char="–"/>
        <a:defRPr sz="2300" kern="1200">
          <a:solidFill>
            <a:schemeClr val="tx1"/>
          </a:solidFill>
          <a:latin typeface="+mn-lt"/>
          <a:ea typeface="+mn-ea"/>
          <a:cs typeface="+mn-cs"/>
        </a:defRPr>
      </a:lvl4pPr>
      <a:lvl5pPr marL="2302485" indent="-255839" algn="l" defTabSz="1023276" rtl="0" eaLnBrk="1" latinLnBrk="0" hangingPunct="1">
        <a:spcBef>
          <a:spcPct val="20000"/>
        </a:spcBef>
        <a:buFont typeface="Arial" pitchFamily="34" charset="0"/>
        <a:buChar char="»"/>
        <a:defRPr sz="2300" kern="1200">
          <a:solidFill>
            <a:schemeClr val="tx1"/>
          </a:solidFill>
          <a:latin typeface="+mn-lt"/>
          <a:ea typeface="+mn-ea"/>
          <a:cs typeface="+mn-cs"/>
        </a:defRPr>
      </a:lvl5pPr>
      <a:lvl6pPr marL="2814102" indent="-255839" algn="l" defTabSz="1023276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6pPr>
      <a:lvl7pPr marL="3325768" indent="-255839" algn="l" defTabSz="1023276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7pPr>
      <a:lvl8pPr marL="3837420" indent="-255839" algn="l" defTabSz="1023276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8pPr>
      <a:lvl9pPr marL="4349067" indent="-255839" algn="l" defTabSz="1023276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1023276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511635" algn="l" defTabSz="1023276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23276" algn="l" defTabSz="1023276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34970" algn="l" defTabSz="1023276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46613" algn="l" defTabSz="1023276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58284" algn="l" defTabSz="1023276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069931" algn="l" defTabSz="1023276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581595" algn="l" defTabSz="1023276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4093243" algn="l" defTabSz="1023276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37675" y="593369"/>
            <a:ext cx="9230650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2325" tIns="88649" rIns="102325" bIns="1023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Josefin Sans"/>
              <a:buNone/>
              <a:defRPr sz="2800" b="1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07910" y="1545800"/>
            <a:ext cx="9230650" cy="455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2325" tIns="0" rIns="102325" bIns="204680" anchor="t" anchorCtr="0">
            <a:noAutofit/>
          </a:bodyPr>
          <a:lstStyle>
            <a:lvl1pPr marL="457200" lvl="0" indent="-3429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Josefin Sans Medium"/>
              <a:buChar char="●"/>
              <a:defRPr sz="1800">
                <a:solidFill>
                  <a:schemeClr val="dk1"/>
                </a:solidFill>
                <a:latin typeface="Josefin Sans Medium"/>
                <a:ea typeface="Josefin Sans Medium"/>
                <a:cs typeface="Josefin Sans Medium"/>
                <a:sym typeface="Josefin Sans Medium"/>
              </a:defRPr>
            </a:lvl1pPr>
            <a:lvl2pPr marL="914400" lvl="1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Char char="○"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2pPr>
            <a:lvl3pPr marL="1371600" lvl="2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 Light"/>
              <a:buChar char="■"/>
              <a:defRPr>
                <a:solidFill>
                  <a:schemeClr val="dk1"/>
                </a:solidFill>
                <a:latin typeface="Josefin Sans Light"/>
                <a:ea typeface="Josefin Sans Light"/>
                <a:cs typeface="Josefin Sans Light"/>
                <a:sym typeface="Josefin Sans Light"/>
              </a:defRPr>
            </a:lvl3pPr>
            <a:lvl4pPr marL="1828800" lvl="3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 ExtraLight"/>
              <a:buChar char="●"/>
              <a:defRPr>
                <a:solidFill>
                  <a:schemeClr val="dk1"/>
                </a:solidFill>
                <a:latin typeface="Josefin Sans ExtraLight"/>
                <a:ea typeface="Josefin Sans ExtraLight"/>
                <a:cs typeface="Josefin Sans ExtraLight"/>
                <a:sym typeface="Josefin Sans ExtraLight"/>
              </a:defRPr>
            </a:lvl4pPr>
            <a:lvl5pPr marL="2286000" lvl="4" indent="-31115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Josefin Sans ExtraLight"/>
              <a:buChar char="○"/>
              <a:defRPr sz="1300">
                <a:solidFill>
                  <a:schemeClr val="dk1"/>
                </a:solidFill>
                <a:latin typeface="Josefin Sans ExtraLight"/>
                <a:ea typeface="Josefin Sans ExtraLight"/>
                <a:cs typeface="Josefin Sans ExtraLight"/>
                <a:sym typeface="Josefin Sans ExtraLight"/>
              </a:defRPr>
            </a:lvl5pPr>
            <a:lvl6pPr marL="2743200" lvl="5" indent="-3048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Josefin Sans ExtraLight"/>
              <a:buChar char="■"/>
              <a:defRPr sz="1200">
                <a:solidFill>
                  <a:schemeClr val="dk1"/>
                </a:solidFill>
                <a:latin typeface="Josefin Sans ExtraLight"/>
                <a:ea typeface="Josefin Sans ExtraLight"/>
                <a:cs typeface="Josefin Sans ExtraLight"/>
                <a:sym typeface="Josefin Sans ExtraLight"/>
              </a:defRPr>
            </a:lvl6pPr>
            <a:lvl7pPr marL="3200400" lvl="6" indent="-3048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Josefin Sans ExtraLight"/>
              <a:buChar char="●"/>
              <a:defRPr sz="1200">
                <a:solidFill>
                  <a:schemeClr val="dk1"/>
                </a:solidFill>
                <a:latin typeface="Josefin Sans ExtraLight"/>
                <a:ea typeface="Josefin Sans ExtraLight"/>
                <a:cs typeface="Josefin Sans ExtraLight"/>
                <a:sym typeface="Josefin Sans ExtraLight"/>
              </a:defRPr>
            </a:lvl7pPr>
            <a:lvl8pPr marL="3657600" lvl="7" indent="-3048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Josefin Sans ExtraLight"/>
              <a:buChar char="○"/>
              <a:defRPr sz="1200">
                <a:solidFill>
                  <a:schemeClr val="dk1"/>
                </a:solidFill>
                <a:latin typeface="Josefin Sans ExtraLight"/>
                <a:ea typeface="Josefin Sans ExtraLight"/>
                <a:cs typeface="Josefin Sans ExtraLight"/>
                <a:sym typeface="Josefin Sans ExtraLight"/>
              </a:defRPr>
            </a:lvl8pPr>
            <a:lvl9pPr marL="4114800" lvl="8" indent="-3048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Josefin Sans ExtraLight"/>
              <a:buChar char="■"/>
              <a:defRPr sz="1200">
                <a:solidFill>
                  <a:schemeClr val="dk1"/>
                </a:solidFill>
                <a:latin typeface="Josefin Sans ExtraLight"/>
                <a:ea typeface="Josefin Sans ExtraLight"/>
                <a:cs typeface="Josefin Sans ExtraLight"/>
                <a:sym typeface="Josefin Sans ExtraLight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737145919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795" r:id="rId1"/>
    <p:sldLayoutId id="2147483796" r:id="rId2"/>
    <p:sldLayoutId id="2147483797" r:id="rId3"/>
    <p:sldLayoutId id="2147483798" r:id="rId4"/>
    <p:sldLayoutId id="2147483799" r:id="rId5"/>
    <p:sldLayoutId id="2147483800" r:id="rId6"/>
    <p:sldLayoutId id="2147483801" r:id="rId7"/>
    <p:sldLayoutId id="2147483802" r:id="rId8"/>
    <p:sldLayoutId id="2147483803" r:id="rId9"/>
    <p:sldLayoutId id="2147483804" r:id="rId10"/>
    <p:sldLayoutId id="2147483805" r:id="rId11"/>
    <p:sldLayoutId id="2147483806" r:id="rId12"/>
    <p:sldLayoutId id="2147483807" r:id="rId13"/>
    <p:sldLayoutId id="2147483808" r:id="rId14"/>
    <p:sldLayoutId id="2147483809" r:id="rId15"/>
    <p:sldLayoutId id="2147483810" r:id="rId16"/>
    <p:sldLayoutId id="2147483811" r:id="rId17"/>
    <p:sldLayoutId id="2147483812" r:id="rId18"/>
    <p:sldLayoutId id="2147483813" r:id="rId19"/>
    <p:sldLayoutId id="2147483814" r:id="rId20"/>
    <p:sldLayoutId id="2147483815" r:id="rId21"/>
    <p:sldLayoutId id="2147483816" r:id="rId22"/>
    <p:sldLayoutId id="2147483817" r:id="rId23"/>
    <p:sldLayoutId id="2147483818" r:id="rId24"/>
    <p:sldLayoutId id="2147483819" r:id="rId25"/>
    <p:sldLayoutId id="2147483820" r:id="rId26"/>
    <p:sldLayoutId id="2147483821" r:id="rId27"/>
    <p:sldLayoutId id="2147483822" r:id="rId28"/>
    <p:sldLayoutId id="2147483823" r:id="rId29"/>
    <p:sldLayoutId id="2147483824" r:id="rId30"/>
    <p:sldLayoutId id="2147483825" r:id="rId31"/>
    <p:sldLayoutId id="2147483826" r:id="rId32"/>
    <p:sldLayoutId id="2147483827" r:id="rId33"/>
    <p:sldLayoutId id="2147483828" r:id="rId34"/>
    <p:sldLayoutId id="2147483829" r:id="rId35"/>
    <p:sldLayoutId id="2147483830" r:id="rId36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6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6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6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6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6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6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6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6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6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6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6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6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6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6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6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6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6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6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6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6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6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6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6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6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6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6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6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37675" y="593369"/>
            <a:ext cx="9230650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2333" tIns="88656" rIns="102333" bIns="102333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Josefin Sans"/>
              <a:buNone/>
              <a:defRPr sz="2800" b="1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07910" y="1545800"/>
            <a:ext cx="9230650" cy="455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2333" tIns="0" rIns="102333" bIns="204696" anchor="t" anchorCtr="0">
            <a:noAutofit/>
          </a:bodyPr>
          <a:lstStyle>
            <a:lvl1pPr marL="457200" lvl="0" indent="-3429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Josefin Sans Medium"/>
              <a:buChar char="●"/>
              <a:defRPr sz="1800">
                <a:solidFill>
                  <a:schemeClr val="dk1"/>
                </a:solidFill>
                <a:latin typeface="Josefin Sans Medium"/>
                <a:ea typeface="Josefin Sans Medium"/>
                <a:cs typeface="Josefin Sans Medium"/>
                <a:sym typeface="Josefin Sans Medium"/>
              </a:defRPr>
            </a:lvl1pPr>
            <a:lvl2pPr marL="914400" lvl="1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Char char="○"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2pPr>
            <a:lvl3pPr marL="1371600" lvl="2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 Light"/>
              <a:buChar char="■"/>
              <a:defRPr>
                <a:solidFill>
                  <a:schemeClr val="dk1"/>
                </a:solidFill>
                <a:latin typeface="Josefin Sans Light"/>
                <a:ea typeface="Josefin Sans Light"/>
                <a:cs typeface="Josefin Sans Light"/>
                <a:sym typeface="Josefin Sans Light"/>
              </a:defRPr>
            </a:lvl3pPr>
            <a:lvl4pPr marL="1828800" lvl="3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 ExtraLight"/>
              <a:buChar char="●"/>
              <a:defRPr>
                <a:solidFill>
                  <a:schemeClr val="dk1"/>
                </a:solidFill>
                <a:latin typeface="Josefin Sans ExtraLight"/>
                <a:ea typeface="Josefin Sans ExtraLight"/>
                <a:cs typeface="Josefin Sans ExtraLight"/>
                <a:sym typeface="Josefin Sans ExtraLight"/>
              </a:defRPr>
            </a:lvl4pPr>
            <a:lvl5pPr marL="2286000" lvl="4" indent="-31115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Josefin Sans ExtraLight"/>
              <a:buChar char="○"/>
              <a:defRPr sz="1300">
                <a:solidFill>
                  <a:schemeClr val="dk1"/>
                </a:solidFill>
                <a:latin typeface="Josefin Sans ExtraLight"/>
                <a:ea typeface="Josefin Sans ExtraLight"/>
                <a:cs typeface="Josefin Sans ExtraLight"/>
                <a:sym typeface="Josefin Sans ExtraLight"/>
              </a:defRPr>
            </a:lvl5pPr>
            <a:lvl6pPr marL="2743200" lvl="5" indent="-3048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Josefin Sans ExtraLight"/>
              <a:buChar char="■"/>
              <a:defRPr sz="1200">
                <a:solidFill>
                  <a:schemeClr val="dk1"/>
                </a:solidFill>
                <a:latin typeface="Josefin Sans ExtraLight"/>
                <a:ea typeface="Josefin Sans ExtraLight"/>
                <a:cs typeface="Josefin Sans ExtraLight"/>
                <a:sym typeface="Josefin Sans ExtraLight"/>
              </a:defRPr>
            </a:lvl6pPr>
            <a:lvl7pPr marL="3200400" lvl="6" indent="-3048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Josefin Sans ExtraLight"/>
              <a:buChar char="●"/>
              <a:defRPr sz="1200">
                <a:solidFill>
                  <a:schemeClr val="dk1"/>
                </a:solidFill>
                <a:latin typeface="Josefin Sans ExtraLight"/>
                <a:ea typeface="Josefin Sans ExtraLight"/>
                <a:cs typeface="Josefin Sans ExtraLight"/>
                <a:sym typeface="Josefin Sans ExtraLight"/>
              </a:defRPr>
            </a:lvl7pPr>
            <a:lvl8pPr marL="3657600" lvl="7" indent="-3048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Josefin Sans ExtraLight"/>
              <a:buChar char="○"/>
              <a:defRPr sz="1200">
                <a:solidFill>
                  <a:schemeClr val="dk1"/>
                </a:solidFill>
                <a:latin typeface="Josefin Sans ExtraLight"/>
                <a:ea typeface="Josefin Sans ExtraLight"/>
                <a:cs typeface="Josefin Sans ExtraLight"/>
                <a:sym typeface="Josefin Sans ExtraLight"/>
              </a:defRPr>
            </a:lvl8pPr>
            <a:lvl9pPr marL="4114800" lvl="8" indent="-3048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Josefin Sans ExtraLight"/>
              <a:buChar char="■"/>
              <a:defRPr sz="1200">
                <a:solidFill>
                  <a:schemeClr val="dk1"/>
                </a:solidFill>
                <a:latin typeface="Josefin Sans ExtraLight"/>
                <a:ea typeface="Josefin Sans ExtraLight"/>
                <a:cs typeface="Josefin Sans ExtraLight"/>
                <a:sym typeface="Josefin Sans ExtraLight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570611475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833" r:id="rId1"/>
    <p:sldLayoutId id="2147483834" r:id="rId2"/>
    <p:sldLayoutId id="2147483835" r:id="rId3"/>
    <p:sldLayoutId id="2147483836" r:id="rId4"/>
    <p:sldLayoutId id="2147483837" r:id="rId5"/>
    <p:sldLayoutId id="2147483838" r:id="rId6"/>
    <p:sldLayoutId id="2147483839" r:id="rId7"/>
    <p:sldLayoutId id="2147483840" r:id="rId8"/>
    <p:sldLayoutId id="2147483841" r:id="rId9"/>
    <p:sldLayoutId id="2147483842" r:id="rId10"/>
    <p:sldLayoutId id="2147483843" r:id="rId11"/>
    <p:sldLayoutId id="2147483844" r:id="rId12"/>
    <p:sldLayoutId id="2147483845" r:id="rId13"/>
    <p:sldLayoutId id="2147483846" r:id="rId14"/>
    <p:sldLayoutId id="2147483847" r:id="rId15"/>
    <p:sldLayoutId id="2147483848" r:id="rId16"/>
    <p:sldLayoutId id="2147483849" r:id="rId17"/>
    <p:sldLayoutId id="2147483850" r:id="rId18"/>
    <p:sldLayoutId id="2147483851" r:id="rId19"/>
    <p:sldLayoutId id="2147483852" r:id="rId20"/>
    <p:sldLayoutId id="2147483853" r:id="rId21"/>
    <p:sldLayoutId id="2147483854" r:id="rId22"/>
    <p:sldLayoutId id="2147483855" r:id="rId23"/>
    <p:sldLayoutId id="2147483856" r:id="rId24"/>
    <p:sldLayoutId id="2147483857" r:id="rId25"/>
    <p:sldLayoutId id="2147483858" r:id="rId26"/>
    <p:sldLayoutId id="2147483859" r:id="rId27"/>
    <p:sldLayoutId id="2147483860" r:id="rId28"/>
    <p:sldLayoutId id="2147483861" r:id="rId29"/>
    <p:sldLayoutId id="2147483862" r:id="rId30"/>
    <p:sldLayoutId id="2147483863" r:id="rId31"/>
    <p:sldLayoutId id="2147483864" r:id="rId32"/>
    <p:sldLayoutId id="2147483865" r:id="rId33"/>
    <p:sldLayoutId id="2147483866" r:id="rId34"/>
    <p:sldLayoutId id="2147483867" r:id="rId35"/>
    <p:sldLayoutId id="2147483868" r:id="rId36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6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6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6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6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6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6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6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6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6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6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6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6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6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6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6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6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6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6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6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6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6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6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6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6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6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6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6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/>
          <p:cNvSpPr>
            <a:spLocks noGrp="1"/>
          </p:cNvSpPr>
          <p:nvPr>
            <p:ph type="title"/>
          </p:nvPr>
        </p:nvSpPr>
        <p:spPr>
          <a:xfrm>
            <a:off x="495300" y="274639"/>
            <a:ext cx="8915400" cy="1143000"/>
          </a:xfrm>
          <a:prstGeom prst="rect">
            <a:avLst/>
          </a:prstGeom>
        </p:spPr>
        <p:txBody>
          <a:bodyPr vert="horz" lIns="102397" tIns="51204" rIns="102397" bIns="51204" rtlCol="0" anchor="ctr">
            <a:normAutofit/>
          </a:bodyPr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</p:spPr>
        <p:txBody>
          <a:bodyPr vert="horz" lIns="102397" tIns="51204" rIns="102397" bIns="51204" rtlCol="0">
            <a:normAutofit/>
          </a:bodyPr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2"/>
          </p:nvPr>
        </p:nvSpPr>
        <p:spPr>
          <a:xfrm>
            <a:off x="495300" y="6356469"/>
            <a:ext cx="2311400" cy="365125"/>
          </a:xfrm>
          <a:prstGeom prst="rect">
            <a:avLst/>
          </a:prstGeom>
        </p:spPr>
        <p:txBody>
          <a:bodyPr vert="horz" lIns="102397" tIns="51204" rIns="102397" bIns="51204" rtlCol="0" anchor="ctr"/>
          <a:lstStyle>
            <a:lvl1pPr algn="l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023981"/>
            <a:fld id="{CF6BFF40-6ADE-4A50-9C17-B6E26E4F094F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 defTabSz="1023981"/>
              <a:t>20/12/2022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3"/>
          </p:nvPr>
        </p:nvSpPr>
        <p:spPr>
          <a:xfrm>
            <a:off x="3384550" y="6356469"/>
            <a:ext cx="3136900" cy="365125"/>
          </a:xfrm>
          <a:prstGeom prst="rect">
            <a:avLst/>
          </a:prstGeom>
        </p:spPr>
        <p:txBody>
          <a:bodyPr vert="horz" lIns="102397" tIns="51204" rIns="102397" bIns="51204" rtlCol="0" anchor="ctr"/>
          <a:lstStyle>
            <a:lvl1pPr algn="ctr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023981"/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4"/>
          </p:nvPr>
        </p:nvSpPr>
        <p:spPr>
          <a:xfrm>
            <a:off x="7099300" y="6356469"/>
            <a:ext cx="2311400" cy="365125"/>
          </a:xfrm>
          <a:prstGeom prst="rect">
            <a:avLst/>
          </a:prstGeom>
        </p:spPr>
        <p:txBody>
          <a:bodyPr vert="horz" lIns="102397" tIns="51204" rIns="102397" bIns="51204" rtlCol="0" anchor="ctr"/>
          <a:lstStyle>
            <a:lvl1pPr algn="r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023981"/>
            <a:fld id="{0084FA0F-207F-4CBD-A4E6-BF0A90C21482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 defTabSz="1023981"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67877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07" r:id="rId1"/>
    <p:sldLayoutId id="2147483908" r:id="rId2"/>
    <p:sldLayoutId id="2147483909" r:id="rId3"/>
    <p:sldLayoutId id="2147483910" r:id="rId4"/>
    <p:sldLayoutId id="2147483911" r:id="rId5"/>
    <p:sldLayoutId id="2147483912" r:id="rId6"/>
    <p:sldLayoutId id="2147483913" r:id="rId7"/>
    <p:sldLayoutId id="2147483914" r:id="rId8"/>
    <p:sldLayoutId id="2147483915" r:id="rId9"/>
    <p:sldLayoutId id="2147483916" r:id="rId10"/>
    <p:sldLayoutId id="2147483917" r:id="rId11"/>
  </p:sldLayoutIdLst>
  <p:txStyles>
    <p:titleStyle>
      <a:lvl1pPr algn="ctr" defTabSz="1023981" rtl="0" eaLnBrk="1" latinLnBrk="0" hangingPunct="1">
        <a:spcBef>
          <a:spcPct val="0"/>
        </a:spcBef>
        <a:buNone/>
        <a:defRPr sz="5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84013" indent="-384013" algn="l" defTabSz="1023981" rtl="0" eaLnBrk="1" latinLnBrk="0" hangingPunct="1">
        <a:spcBef>
          <a:spcPct val="20000"/>
        </a:spcBef>
        <a:buFont typeface="Arial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832018" indent="-319998" algn="l" defTabSz="1023981" rtl="0" eaLnBrk="1" latinLnBrk="0" hangingPunct="1">
        <a:spcBef>
          <a:spcPct val="20000"/>
        </a:spcBef>
        <a:buFont typeface="Arial" pitchFamily="34" charset="0"/>
        <a:buChar char="–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280029" indent="-256013" algn="l" defTabSz="1023981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1792026" indent="-256013" algn="l" defTabSz="1023981" rtl="0" eaLnBrk="1" latinLnBrk="0" hangingPunct="1">
        <a:spcBef>
          <a:spcPct val="20000"/>
        </a:spcBef>
        <a:buFont typeface="Arial" pitchFamily="34" charset="0"/>
        <a:buChar char="–"/>
        <a:defRPr sz="2300" kern="1200">
          <a:solidFill>
            <a:schemeClr val="tx1"/>
          </a:solidFill>
          <a:latin typeface="+mn-lt"/>
          <a:ea typeface="+mn-ea"/>
          <a:cs typeface="+mn-cs"/>
        </a:defRPr>
      </a:lvl4pPr>
      <a:lvl5pPr marL="2304068" indent="-256013" algn="l" defTabSz="1023981" rtl="0" eaLnBrk="1" latinLnBrk="0" hangingPunct="1">
        <a:spcBef>
          <a:spcPct val="20000"/>
        </a:spcBef>
        <a:buFont typeface="Arial" pitchFamily="34" charset="0"/>
        <a:buChar char="»"/>
        <a:defRPr sz="2300" kern="1200">
          <a:solidFill>
            <a:schemeClr val="tx1"/>
          </a:solidFill>
          <a:latin typeface="+mn-lt"/>
          <a:ea typeface="+mn-ea"/>
          <a:cs typeface="+mn-cs"/>
        </a:defRPr>
      </a:lvl5pPr>
      <a:lvl6pPr marL="2816038" indent="-256013" algn="l" defTabSz="1023981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6pPr>
      <a:lvl7pPr marL="3328053" indent="-256013" algn="l" defTabSz="1023981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7pPr>
      <a:lvl8pPr marL="3840057" indent="-256013" algn="l" defTabSz="1023981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8pPr>
      <a:lvl9pPr marL="4352057" indent="-256013" algn="l" defTabSz="1023981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1023981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511988" algn="l" defTabSz="1023981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23981" algn="l" defTabSz="1023981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36026" algn="l" defTabSz="1023981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48020" algn="l" defTabSz="1023981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60043" algn="l" defTabSz="1023981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072041" algn="l" defTabSz="1023981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584056" algn="l" defTabSz="1023981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4096055" algn="l" defTabSz="1023981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8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/Relationships>
</file>

<file path=ppt/slides/_rels/slide10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2.xml"/></Relationships>
</file>

<file path=ppt/slides/_rels/slide1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41.xml"/></Relationships>
</file>

<file path=ppt/slides/_rels/slide10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1.xml"/></Relationships>
</file>

<file path=ppt/slides/_rels/slide10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1.xml"/></Relationships>
</file>

<file path=ppt/slides/_rels/slide10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2.xml"/></Relationships>
</file>

<file path=ppt/slides/_rels/slide10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2.xml"/></Relationships>
</file>

<file path=ppt/slides/_rels/slide10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30.xml"/></Relationships>
</file>

<file path=ppt/slides/_rels/slide10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41.xml"/></Relationships>
</file>

<file path=ppt/slides/_rels/slide10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41.xml"/></Relationships>
</file>

<file path=ppt/slides/_rels/slide10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/Relationships>
</file>

<file path=ppt/slides/_rels/slide1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2.xml"/></Relationships>
</file>

<file path=ppt/slides/_rels/slide1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2.xml"/></Relationships>
</file>

<file path=ppt/slides/_rels/slide1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2.xml"/></Relationships>
</file>

<file path=ppt/slides/_rels/slide1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2.xml"/></Relationships>
</file>

<file path=ppt/slides/_rels/slide1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2.xml"/></Relationships>
</file>

<file path=ppt/slides/_rels/slide1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3.xml"/></Relationships>
</file>

<file path=ppt/slides/_rels/slide1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4.xml"/></Relationships>
</file>

<file path=ppt/slides/_rels/slide1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4.xml"/></Relationships>
</file>

<file path=ppt/slides/_rels/slide1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4.xml"/></Relationships>
</file>

<file path=ppt/slides/_rels/slide1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64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4" Type="http://schemas.openxmlformats.org/officeDocument/2006/relationships/image" Target="../media/image23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/Relationships>
</file>

<file path=ppt/slides/_rels/slide1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00.xml"/></Relationships>
</file>

<file path=ppt/slides/_rels/slide1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1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1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_rels/slide1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_rels/slide1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_rels/slide1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_rels/slide1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_rels/slide1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_rels/slide1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9.xml"/></Relationships>
</file>

<file path=ppt/slides/_rels/slide1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_rels/slide1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_rels/slide1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_rels/slide1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_rels/slide1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_rels/slide1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_rels/slide1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_rels/slide1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_rels/slide1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_rels/slide1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4.xml"/></Relationships>
</file>

<file path=ppt/slides/_rels/slide1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_rels/slide1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_rels/slide1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_rels/slide1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_rels/slide1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_rels/slide1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_rels/slide1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_rels/slide1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_rels/slide1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_rels/slide1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4.xml"/></Relationships>
</file>

<file path=ppt/slides/_rels/slide1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_rels/slide1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_rels/slide1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_rels/slide1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_rels/slide1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_rels/slide1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_rels/slide1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_rels/slide1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_rels/slide1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_rels/slide1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86.xml"/></Relationships>
</file>

<file path=ppt/slides/_rels/slide1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_rels/slide1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_rels/slide1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_rels/slide1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_rels/slide1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_rels/slide1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_rels/slide1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_rels/slide1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_rels/slide1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_rels/slide1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6.xml"/></Relationships>
</file>

<file path=ppt/slides/_rels/slide1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_rels/slide1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_rels/slide1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_rels/slide1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_rels/slide1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_rels/slide1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_rels/slide1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_rels/slide1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_rels/slide1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_rels/slide1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6.xml"/></Relationships>
</file>

<file path=ppt/slides/_rels/slide1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_rels/slide1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_rels/slide1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_rels/slide1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_rels/slide18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6.xml"/></Relationships>
</file>

<file path=ppt/slides/_rels/slide18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6.xml"/></Relationships>
</file>

<file path=ppt/slides/_rels/slide1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_rels/slide1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_rels/slide1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_rels/slide1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6.xml"/></Relationships>
</file>

<file path=ppt/slides/_rels/slide19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_rels/slide19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_rels/slide19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_rels/slide19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_rels/slide19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_rels/slide19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6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6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6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5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5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/Relationships>
</file>

<file path=ppt/slides/_rels/slide3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9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8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8.xml"/></Relationships>
</file>

<file path=ppt/slides/_rels/slide3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08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8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8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9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0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9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9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9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9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9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59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0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0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0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0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0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0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7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0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0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81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2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hyperlink" Target="file:///C:\Users\Usuario\Downloads\ENCARTE%20A%20-%20ETP%20digital%2021-2022.pdf" TargetMode="External"/><Relationship Id="rId1" Type="http://schemas.openxmlformats.org/officeDocument/2006/relationships/slideLayout" Target="../slideLayouts/slideLayout82.xml"/><Relationship Id="rId5" Type="http://schemas.openxmlformats.org/officeDocument/2006/relationships/image" Target="../media/image14.png"/><Relationship Id="rId4" Type="http://schemas.openxmlformats.org/officeDocument/2006/relationships/hyperlink" Target="file:///C:\Users\Usuario\Downloads\6ETPRS2.pdf" TargetMode="Externa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8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2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2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2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2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2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82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2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2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2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7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2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2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2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2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2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2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2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82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2.xml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2.xml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2.xml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2.xml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2.xml"/></Relationships>
</file>

<file path=ppt/slides/_rels/slide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2.xml"/></Relationships>
</file>

<file path=ppt/slides/_rels/slide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2.xml"/></Relationships>
</file>

<file path=ppt/slides/_rels/slide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2.xml"/></Relationships>
</file>

<file path=ppt/slides/_rels/slide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2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82.xml"/></Relationships>
</file>

<file path=ppt/slides/_rels/slide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8.xml"/></Relationships>
</file>

<file path=ppt/slides/_rels/slide9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2.xml"/></Relationships>
</file>

<file path=ppt/slides/_rels/slide9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2.xml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8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9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2.xml"/></Relationships>
</file>

<file path=ppt/slides/_rels/slide9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2.xml"/></Relationships>
</file>

<file path=ppt/slides/_rels/slide9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2.xml"/></Relationships>
</file>

<file path=ppt/slides/_rels/slide9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2.xml"/></Relationships>
</file>

<file path=ppt/slides/_rels/slide9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2.xml"/></Relationships>
</file>

<file path=ppt/slides/_rels/slide9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2.xml"/></Relationships>
</file>

<file path=ppt/slides/_rels/slide9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3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322;p42"/>
          <p:cNvSpPr txBox="1">
            <a:spLocks noGrp="1"/>
          </p:cNvSpPr>
          <p:nvPr>
            <p:ph type="ctrTitle"/>
          </p:nvPr>
        </p:nvSpPr>
        <p:spPr>
          <a:xfrm>
            <a:off x="969056" y="784802"/>
            <a:ext cx="8174174" cy="2644400"/>
          </a:xfrm>
          <a:prstGeom prst="rect">
            <a:avLst/>
          </a:prstGeom>
        </p:spPr>
        <p:txBody>
          <a:bodyPr spcFirstLastPara="1" wrap="square" lIns="102325" tIns="225106" rIns="102325" bIns="102325" anchor="t" anchorCtr="0">
            <a:noAutofit/>
          </a:bodyPr>
          <a:lstStyle/>
          <a:p>
            <a:pPr lvl="0"/>
            <a:r>
              <a:rPr lang="pt-BR" dirty="0" smtClean="0"/>
              <a:t>IMERSÃO NA </a:t>
            </a:r>
            <a:br>
              <a:rPr lang="pt-BR" dirty="0" smtClean="0"/>
            </a:br>
            <a:r>
              <a:rPr lang="pt-BR" dirty="0" smtClean="0"/>
              <a:t>NOVA </a:t>
            </a:r>
            <a:r>
              <a:rPr lang="pt-BR" dirty="0"/>
              <a:t>LEI DE LICITAÇÕES</a:t>
            </a:r>
            <a:endParaRPr dirty="0"/>
          </a:p>
        </p:txBody>
      </p:sp>
      <p:sp>
        <p:nvSpPr>
          <p:cNvPr id="11" name="Google Shape;323;p42"/>
          <p:cNvSpPr txBox="1">
            <a:spLocks noGrp="1"/>
          </p:cNvSpPr>
          <p:nvPr>
            <p:ph type="subTitle" idx="1"/>
          </p:nvPr>
        </p:nvSpPr>
        <p:spPr>
          <a:xfrm>
            <a:off x="969046" y="3927579"/>
            <a:ext cx="3613675" cy="1056800"/>
          </a:xfrm>
          <a:prstGeom prst="rect">
            <a:avLst/>
          </a:prstGeom>
        </p:spPr>
        <p:txBody>
          <a:bodyPr spcFirstLastPara="1" wrap="square" lIns="102325" tIns="102325" rIns="102325" bIns="102325" anchor="t" anchorCtr="0">
            <a:noAutofit/>
          </a:bodyPr>
          <a:lstStyle/>
          <a:p>
            <a:pPr marL="0" indent="0"/>
            <a:r>
              <a:rPr lang="en" dirty="0" smtClean="0"/>
              <a:t>Lei Nacional nº 14.133/2021</a:t>
            </a:r>
            <a:endParaRPr dirty="0"/>
          </a:p>
        </p:txBody>
      </p:sp>
      <p:pic>
        <p:nvPicPr>
          <p:cNvPr id="12" name="Picture 2" descr="E:\DESIGN\LOGO2021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61208" y="4638740"/>
            <a:ext cx="2110870" cy="16539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08054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ixaDeTexto 3"/>
          <p:cNvSpPr txBox="1"/>
          <p:nvPr/>
        </p:nvSpPr>
        <p:spPr>
          <a:xfrm>
            <a:off x="669280" y="1743417"/>
            <a:ext cx="2902554" cy="400053"/>
          </a:xfrm>
          <a:prstGeom prst="rect">
            <a:avLst/>
          </a:prstGeom>
          <a:noFill/>
        </p:spPr>
        <p:txBody>
          <a:bodyPr wrap="square" lIns="91384" tIns="45692" rIns="91384" bIns="45692" rtlCol="0">
            <a:spAutoFit/>
          </a:bodyPr>
          <a:lstStyle/>
          <a:p>
            <a:pPr marL="285576" indent="-285576">
              <a:buFont typeface="Arial" pitchFamily="34" charset="0"/>
              <a:buChar char="•"/>
            </a:pPr>
            <a:r>
              <a:rPr lang="pt-BR" sz="2000" dirty="0">
                <a:solidFill>
                  <a:prstClr val="black"/>
                </a:solidFill>
                <a:latin typeface="Arial Black" pitchFamily="34" charset="0"/>
              </a:rPr>
              <a:t>Não se aplica:</a:t>
            </a:r>
          </a:p>
        </p:txBody>
      </p:sp>
      <p:sp>
        <p:nvSpPr>
          <p:cNvPr id="5" name="CaixaDeTexto 4"/>
          <p:cNvSpPr txBox="1"/>
          <p:nvPr/>
        </p:nvSpPr>
        <p:spPr>
          <a:xfrm>
            <a:off x="827584" y="2559281"/>
            <a:ext cx="2902554" cy="400053"/>
          </a:xfrm>
          <a:prstGeom prst="rect">
            <a:avLst/>
          </a:prstGeom>
          <a:noFill/>
        </p:spPr>
        <p:txBody>
          <a:bodyPr wrap="square" lIns="91384" tIns="45692" rIns="91384" bIns="45692" rtlCol="0">
            <a:spAutoFit/>
          </a:bodyPr>
          <a:lstStyle/>
          <a:p>
            <a:r>
              <a:rPr lang="pt-BR" sz="2000" dirty="0">
                <a:solidFill>
                  <a:prstClr val="black"/>
                </a:solidFill>
              </a:rPr>
              <a:t>EMPRESAS ESTATAIS</a:t>
            </a:r>
          </a:p>
        </p:txBody>
      </p:sp>
      <p:cxnSp>
        <p:nvCxnSpPr>
          <p:cNvPr id="6" name="Conector de seta reta 5"/>
          <p:cNvCxnSpPr>
            <a:endCxn id="9" idx="1"/>
          </p:cNvCxnSpPr>
          <p:nvPr/>
        </p:nvCxnSpPr>
        <p:spPr>
          <a:xfrm>
            <a:off x="3059834" y="2725995"/>
            <a:ext cx="936101" cy="200029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Conector de seta reta 6"/>
          <p:cNvCxnSpPr>
            <a:endCxn id="8" idx="1"/>
          </p:cNvCxnSpPr>
          <p:nvPr/>
        </p:nvCxnSpPr>
        <p:spPr>
          <a:xfrm flipV="1">
            <a:off x="3059834" y="2449625"/>
            <a:ext cx="936102" cy="276371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CaixaDeTexto 7"/>
          <p:cNvSpPr txBox="1"/>
          <p:nvPr/>
        </p:nvSpPr>
        <p:spPr>
          <a:xfrm>
            <a:off x="3995936" y="2249598"/>
            <a:ext cx="2473878" cy="400053"/>
          </a:xfrm>
          <a:prstGeom prst="rect">
            <a:avLst/>
          </a:prstGeom>
          <a:noFill/>
        </p:spPr>
        <p:txBody>
          <a:bodyPr wrap="square" lIns="91384" tIns="45692" rIns="91384" bIns="45692" rtlCol="0">
            <a:spAutoFit/>
          </a:bodyPr>
          <a:lstStyle/>
          <a:p>
            <a:r>
              <a:rPr lang="pt-BR" sz="2000" dirty="0">
                <a:solidFill>
                  <a:prstClr val="black"/>
                </a:solidFill>
              </a:rPr>
              <a:t>EP</a:t>
            </a:r>
          </a:p>
        </p:txBody>
      </p:sp>
      <p:sp>
        <p:nvSpPr>
          <p:cNvPr id="9" name="CaixaDeTexto 8"/>
          <p:cNvSpPr txBox="1"/>
          <p:nvPr/>
        </p:nvSpPr>
        <p:spPr>
          <a:xfrm>
            <a:off x="3995935" y="2725997"/>
            <a:ext cx="742163" cy="400053"/>
          </a:xfrm>
          <a:prstGeom prst="rect">
            <a:avLst/>
          </a:prstGeom>
          <a:noFill/>
        </p:spPr>
        <p:txBody>
          <a:bodyPr wrap="square" lIns="91384" tIns="45692" rIns="91384" bIns="45692" rtlCol="0">
            <a:spAutoFit/>
          </a:bodyPr>
          <a:lstStyle/>
          <a:p>
            <a:r>
              <a:rPr lang="pt-BR" sz="2000" dirty="0">
                <a:solidFill>
                  <a:prstClr val="black"/>
                </a:solidFill>
              </a:rPr>
              <a:t>SEM</a:t>
            </a:r>
          </a:p>
        </p:txBody>
      </p:sp>
      <p:sp>
        <p:nvSpPr>
          <p:cNvPr id="10" name="Chave dupla 9"/>
          <p:cNvSpPr/>
          <p:nvPr/>
        </p:nvSpPr>
        <p:spPr>
          <a:xfrm>
            <a:off x="4644014" y="2137330"/>
            <a:ext cx="4288056" cy="988720"/>
          </a:xfrm>
          <a:prstGeom prst="bracePair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91384" tIns="45692" rIns="91384" bIns="45692" rtlCol="0" anchor="ctr"/>
          <a:lstStyle/>
          <a:p>
            <a:pPr algn="ctr"/>
            <a:endParaRPr lang="pt-BR">
              <a:solidFill>
                <a:prstClr val="black"/>
              </a:solidFill>
            </a:endParaRPr>
          </a:p>
        </p:txBody>
      </p:sp>
      <p:sp>
        <p:nvSpPr>
          <p:cNvPr id="11" name="CaixaDeTexto 10"/>
          <p:cNvSpPr txBox="1"/>
          <p:nvPr/>
        </p:nvSpPr>
        <p:spPr>
          <a:xfrm>
            <a:off x="5093251" y="2418847"/>
            <a:ext cx="3477344" cy="461608"/>
          </a:xfrm>
          <a:prstGeom prst="rect">
            <a:avLst/>
          </a:prstGeom>
          <a:noFill/>
        </p:spPr>
        <p:txBody>
          <a:bodyPr wrap="square" lIns="91384" tIns="45692" rIns="91384" bIns="45692" rtlCol="0">
            <a:spAutoFit/>
          </a:bodyPr>
          <a:lstStyle/>
          <a:p>
            <a:r>
              <a:rPr lang="pt-BR" sz="2400" dirty="0">
                <a:solidFill>
                  <a:prstClr val="black"/>
                </a:solidFill>
                <a:latin typeface="Arial Black" pitchFamily="34" charset="0"/>
              </a:rPr>
              <a:t>LEI Nº 13.303/2016</a:t>
            </a:r>
          </a:p>
        </p:txBody>
      </p:sp>
      <p:sp>
        <p:nvSpPr>
          <p:cNvPr id="12" name="CaixaDeTexto 11"/>
          <p:cNvSpPr txBox="1"/>
          <p:nvPr/>
        </p:nvSpPr>
        <p:spPr>
          <a:xfrm>
            <a:off x="1014363" y="3543620"/>
            <a:ext cx="1987828" cy="461608"/>
          </a:xfrm>
          <a:prstGeom prst="rect">
            <a:avLst/>
          </a:prstGeom>
          <a:noFill/>
        </p:spPr>
        <p:txBody>
          <a:bodyPr wrap="square" lIns="91384" tIns="45692" rIns="91384" bIns="45692" rtlCol="0">
            <a:spAutoFit/>
          </a:bodyPr>
          <a:lstStyle/>
          <a:p>
            <a:r>
              <a:rPr lang="pt-BR" sz="24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Exceção:</a:t>
            </a:r>
          </a:p>
        </p:txBody>
      </p:sp>
      <p:sp>
        <p:nvSpPr>
          <p:cNvPr id="13" name="CaixaDeTexto 12"/>
          <p:cNvSpPr txBox="1"/>
          <p:nvPr/>
        </p:nvSpPr>
        <p:spPr>
          <a:xfrm>
            <a:off x="1292575" y="4093830"/>
            <a:ext cx="7548857" cy="707830"/>
          </a:xfrm>
          <a:prstGeom prst="rect">
            <a:avLst/>
          </a:prstGeom>
          <a:noFill/>
        </p:spPr>
        <p:txBody>
          <a:bodyPr wrap="square" lIns="91384" tIns="45692" rIns="91384" bIns="45692" rtlCol="0">
            <a:spAutoFit/>
          </a:bodyPr>
          <a:lstStyle/>
          <a:p>
            <a:pPr marL="285576" indent="-285576">
              <a:buFont typeface="Arial" pitchFamily="34" charset="0"/>
              <a:buChar char="•"/>
            </a:pPr>
            <a:r>
              <a:rPr lang="pt-BR" sz="2000" dirty="0">
                <a:solidFill>
                  <a:prstClr val="black"/>
                </a:solidFill>
              </a:rPr>
              <a:t>Disposições </a:t>
            </a:r>
            <a:r>
              <a:rPr lang="pt-BR" sz="2000" b="1" dirty="0">
                <a:solidFill>
                  <a:prstClr val="black"/>
                </a:solidFill>
              </a:rPr>
              <a:t>PENAIS </a:t>
            </a:r>
          </a:p>
          <a:p>
            <a:pPr marL="285576" indent="-285576">
              <a:buFont typeface="Arial" pitchFamily="34" charset="0"/>
              <a:buChar char="•"/>
            </a:pPr>
            <a:r>
              <a:rPr lang="pt-BR" sz="2000" dirty="0">
                <a:solidFill>
                  <a:prstClr val="black"/>
                </a:solidFill>
              </a:rPr>
              <a:t>Pregão e Critérios de Desempate</a:t>
            </a:r>
          </a:p>
        </p:txBody>
      </p:sp>
      <p:sp>
        <p:nvSpPr>
          <p:cNvPr id="14" name="CaixaDeTexto 13"/>
          <p:cNvSpPr txBox="1"/>
          <p:nvPr/>
        </p:nvSpPr>
        <p:spPr>
          <a:xfrm>
            <a:off x="669280" y="991521"/>
            <a:ext cx="9169712" cy="461608"/>
          </a:xfrm>
          <a:prstGeom prst="rect">
            <a:avLst/>
          </a:prstGeom>
          <a:noFill/>
        </p:spPr>
        <p:txBody>
          <a:bodyPr wrap="square" lIns="91384" tIns="45692" rIns="91384" bIns="45692" rtlCol="0">
            <a:spAutoFit/>
          </a:bodyPr>
          <a:lstStyle/>
          <a:p>
            <a:r>
              <a:rPr lang="pt-BR" sz="2400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1. Abrangência e aplicabilidade (Art. 1º e 2º) </a:t>
            </a:r>
          </a:p>
        </p:txBody>
      </p:sp>
    </p:spTree>
    <p:extLst>
      <p:ext uri="{BB962C8B-B14F-4D97-AF65-F5344CB8AC3E}">
        <p14:creationId xmlns:p14="http://schemas.microsoft.com/office/powerpoint/2010/main" val="21887272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 animBg="1"/>
      <p:bldP spid="11" grpId="0"/>
      <p:bldP spid="12" grpId="0"/>
      <p:bldP spid="13" grpId="0"/>
    </p:bld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/>
            <a:r>
              <a:rPr lang="pt-BR" sz="4000" b="1" dirty="0" smtClean="0"/>
              <a:t>REGIME DE CONTRATAÇÃO DE OBRAS</a:t>
            </a:r>
            <a:endParaRPr lang="pt-BR" sz="4000" b="1" dirty="0"/>
          </a:p>
        </p:txBody>
      </p:sp>
      <p:sp>
        <p:nvSpPr>
          <p:cNvPr id="4" name="Retângulo 3"/>
          <p:cNvSpPr/>
          <p:nvPr/>
        </p:nvSpPr>
        <p:spPr>
          <a:xfrm>
            <a:off x="740145" y="1556792"/>
            <a:ext cx="8568952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 algn="just">
              <a:buFont typeface="Arial" pitchFamily="34" charset="0"/>
              <a:buChar char="•"/>
            </a:pPr>
            <a:r>
              <a:rPr lang="pt-BR" sz="3200" b="1" dirty="0">
                <a:solidFill>
                  <a:srgbClr val="C00000"/>
                </a:solidFill>
              </a:rPr>
              <a:t>contratação </a:t>
            </a:r>
            <a:r>
              <a:rPr lang="pt-BR" sz="3200" b="1" dirty="0" smtClean="0">
                <a:solidFill>
                  <a:srgbClr val="C00000"/>
                </a:solidFill>
              </a:rPr>
              <a:t>integrada - </a:t>
            </a:r>
            <a:r>
              <a:rPr lang="pt-BR" sz="3200" dirty="0"/>
              <a:t>é licitada com elementos de anteprojeto e prevê o desenvolvimento do projeto básico e executivo pelo contratado</a:t>
            </a:r>
            <a:r>
              <a:rPr lang="pt-BR" sz="3200" dirty="0" smtClean="0"/>
              <a:t>.</a:t>
            </a:r>
          </a:p>
          <a:p>
            <a:pPr algn="just"/>
            <a:endParaRPr lang="pt-BR" sz="3200" dirty="0" smtClean="0"/>
          </a:p>
          <a:p>
            <a:pPr marL="457200" indent="-457200" algn="just">
              <a:buFont typeface="Arial" pitchFamily="34" charset="0"/>
              <a:buChar char="•"/>
            </a:pPr>
            <a:r>
              <a:rPr lang="pt-BR" sz="3200" b="1" dirty="0">
                <a:solidFill>
                  <a:srgbClr val="C00000"/>
                </a:solidFill>
              </a:rPr>
              <a:t>contratação </a:t>
            </a:r>
            <a:r>
              <a:rPr lang="pt-BR" sz="3200" b="1" dirty="0" err="1" smtClean="0">
                <a:solidFill>
                  <a:srgbClr val="C00000"/>
                </a:solidFill>
              </a:rPr>
              <a:t>semi-integrada</a:t>
            </a:r>
            <a:r>
              <a:rPr lang="pt-BR" sz="3200" b="1" dirty="0" smtClean="0">
                <a:solidFill>
                  <a:srgbClr val="C00000"/>
                </a:solidFill>
              </a:rPr>
              <a:t> -  </a:t>
            </a:r>
            <a:r>
              <a:rPr lang="pt-BR" sz="3200" dirty="0"/>
              <a:t>é licitada com projeto básico, com posterior desenvolvimento do projeto executivo pelo contratado.</a:t>
            </a:r>
          </a:p>
        </p:txBody>
      </p:sp>
    </p:spTree>
    <p:extLst>
      <p:ext uri="{BB962C8B-B14F-4D97-AF65-F5344CB8AC3E}">
        <p14:creationId xmlns:p14="http://schemas.microsoft.com/office/powerpoint/2010/main" val="37621202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905;p68"/>
          <p:cNvSpPr/>
          <p:nvPr/>
        </p:nvSpPr>
        <p:spPr>
          <a:xfrm>
            <a:off x="5585424" y="647400"/>
            <a:ext cx="3456375" cy="5691960"/>
          </a:xfrm>
          <a:prstGeom prst="rect">
            <a:avLst/>
          </a:prstGeom>
          <a:noFill/>
          <a:ln w="9525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02909" tIns="102909" rIns="102909" bIns="102909" anchor="ctr" anchorCtr="0">
            <a:noAutofit/>
          </a:bodyPr>
          <a:lstStyle/>
          <a:p>
            <a:pPr defTabSz="1029259"/>
            <a:endParaRPr sz="2000">
              <a:solidFill>
                <a:srgbClr val="FD0000"/>
              </a:solidFill>
            </a:endParaRPr>
          </a:p>
        </p:txBody>
      </p:sp>
      <p:pic>
        <p:nvPicPr>
          <p:cNvPr id="5" name="Google Shape;906;p68"/>
          <p:cNvPicPr preferRelativeResize="0"/>
          <p:nvPr/>
        </p:nvPicPr>
        <p:blipFill rotWithShape="1">
          <a:blip r:embed="rId2">
            <a:alphaModFix/>
          </a:blip>
          <a:srcRect t="13948"/>
          <a:stretch/>
        </p:blipFill>
        <p:spPr>
          <a:xfrm>
            <a:off x="6234475" y="929430"/>
            <a:ext cx="3671525" cy="5242771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Google Shape;902;p68"/>
          <p:cNvSpPr txBox="1">
            <a:spLocks noGrp="1"/>
          </p:cNvSpPr>
          <p:nvPr>
            <p:ph type="subTitle" idx="1"/>
          </p:nvPr>
        </p:nvSpPr>
        <p:spPr>
          <a:xfrm>
            <a:off x="1052600" y="2046446"/>
            <a:ext cx="4390125" cy="3542182"/>
          </a:xfrm>
          <a:prstGeom prst="rect">
            <a:avLst/>
          </a:prstGeom>
        </p:spPr>
        <p:txBody>
          <a:bodyPr spcFirstLastPara="1" wrap="square" lIns="102909" tIns="0" rIns="102909" bIns="102909" anchor="t" anchorCtr="0">
            <a:noAutofit/>
          </a:bodyPr>
          <a:lstStyle/>
          <a:p>
            <a:pPr algn="l">
              <a:spcBef>
                <a:spcPts val="0"/>
              </a:spcBef>
            </a:pPr>
            <a:r>
              <a:rPr lang="pt-BR" sz="1800" b="1" dirty="0">
                <a:solidFill>
                  <a:srgbClr val="FF0000"/>
                </a:solidFill>
              </a:rPr>
              <a:t>Art. 56. </a:t>
            </a:r>
            <a:r>
              <a:rPr lang="pt-BR" sz="1800" dirty="0">
                <a:solidFill>
                  <a:schemeClr val="tx1"/>
                </a:solidFill>
              </a:rPr>
              <a:t>O modo de disputa poderá ser, isolada ou conjuntamente:</a:t>
            </a:r>
          </a:p>
          <a:p>
            <a:pPr algn="l">
              <a:spcBef>
                <a:spcPts val="0"/>
              </a:spcBef>
            </a:pPr>
            <a:endParaRPr lang="pt-BR" sz="1800" dirty="0">
              <a:solidFill>
                <a:schemeClr val="tx1"/>
              </a:solidFill>
            </a:endParaRPr>
          </a:p>
          <a:p>
            <a:pPr algn="l">
              <a:spcBef>
                <a:spcPts val="0"/>
              </a:spcBef>
            </a:pPr>
            <a:r>
              <a:rPr lang="pt-BR" sz="1800" b="1" dirty="0">
                <a:solidFill>
                  <a:srgbClr val="FF0000"/>
                </a:solidFill>
              </a:rPr>
              <a:t>I - </a:t>
            </a:r>
            <a:r>
              <a:rPr lang="pt-BR" sz="1800" u="sng" dirty="0">
                <a:solidFill>
                  <a:schemeClr val="tx1"/>
                </a:solidFill>
              </a:rPr>
              <a:t>aberto</a:t>
            </a:r>
            <a:r>
              <a:rPr lang="pt-BR" sz="1800" dirty="0">
                <a:solidFill>
                  <a:schemeClr val="tx1"/>
                </a:solidFill>
              </a:rPr>
              <a:t>, hipótese em que os licitantes apresentarão suas propostas por meio de lances públicos e sucessivos, crescentes ou decrescentes;</a:t>
            </a:r>
          </a:p>
          <a:p>
            <a:pPr algn="l">
              <a:spcBef>
                <a:spcPts val="0"/>
              </a:spcBef>
            </a:pPr>
            <a:endParaRPr lang="pt-BR" sz="1800" dirty="0">
              <a:solidFill>
                <a:schemeClr val="tx1"/>
              </a:solidFill>
            </a:endParaRPr>
          </a:p>
          <a:p>
            <a:pPr algn="l">
              <a:spcBef>
                <a:spcPts val="0"/>
              </a:spcBef>
            </a:pPr>
            <a:r>
              <a:rPr lang="pt-BR" sz="1800" b="1" dirty="0">
                <a:solidFill>
                  <a:srgbClr val="FF0000"/>
                </a:solidFill>
              </a:rPr>
              <a:t>II - </a:t>
            </a:r>
            <a:r>
              <a:rPr lang="pt-BR" sz="1800" u="sng" dirty="0">
                <a:solidFill>
                  <a:schemeClr val="tx1"/>
                </a:solidFill>
              </a:rPr>
              <a:t>fechado</a:t>
            </a:r>
            <a:r>
              <a:rPr lang="pt-BR" sz="1800" dirty="0">
                <a:solidFill>
                  <a:schemeClr val="tx1"/>
                </a:solidFill>
              </a:rPr>
              <a:t>, hipótese em que as propostas permanecerão em sigilo até a data e hora designadas para sua divulgação.</a:t>
            </a:r>
            <a:endParaRPr sz="1800" dirty="0">
              <a:solidFill>
                <a:schemeClr val="tx1"/>
              </a:solidFill>
            </a:endParaRPr>
          </a:p>
        </p:txBody>
      </p:sp>
      <p:sp>
        <p:nvSpPr>
          <p:cNvPr id="8" name="Google Shape;903;p68"/>
          <p:cNvSpPr txBox="1">
            <a:spLocks/>
          </p:cNvSpPr>
          <p:nvPr/>
        </p:nvSpPr>
        <p:spPr>
          <a:xfrm>
            <a:off x="1052569" y="1147226"/>
            <a:ext cx="4368485" cy="899220"/>
          </a:xfrm>
          <a:prstGeom prst="rect">
            <a:avLst/>
          </a:prstGeom>
        </p:spPr>
        <p:txBody>
          <a:bodyPr spcFirstLastPara="1" wrap="square" lIns="102909" tIns="102909" rIns="102909" bIns="102909" anchor="t" anchorCtr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None/>
            </a:pPr>
            <a:r>
              <a:rPr lang="pt-BR" b="1" dirty="0" smtClean="0">
                <a:solidFill>
                  <a:prstClr val="black"/>
                </a:solidFill>
              </a:rPr>
              <a:t>Modos </a:t>
            </a:r>
            <a:r>
              <a:rPr lang="pt-BR" b="1" dirty="0">
                <a:solidFill>
                  <a:prstClr val="black"/>
                </a:solidFill>
              </a:rPr>
              <a:t>de Disputa</a:t>
            </a:r>
          </a:p>
        </p:txBody>
      </p:sp>
      <p:cxnSp>
        <p:nvCxnSpPr>
          <p:cNvPr id="9" name="Google Shape;909;p68"/>
          <p:cNvCxnSpPr/>
          <p:nvPr/>
        </p:nvCxnSpPr>
        <p:spPr>
          <a:xfrm flipH="1" flipV="1">
            <a:off x="1157524" y="1121119"/>
            <a:ext cx="913300" cy="1"/>
          </a:xfrm>
          <a:prstGeom prst="straightConnector1">
            <a:avLst/>
          </a:prstGeom>
          <a:noFill/>
          <a:ln w="762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0" name="Título 1"/>
          <p:cNvSpPr txBox="1">
            <a:spLocks/>
          </p:cNvSpPr>
          <p:nvPr/>
        </p:nvSpPr>
        <p:spPr>
          <a:xfrm>
            <a:off x="520877" y="549619"/>
            <a:ext cx="8915400" cy="1143000"/>
          </a:xfrm>
          <a:prstGeom prst="rect">
            <a:avLst/>
          </a:prstGeom>
        </p:spPr>
        <p:txBody>
          <a:bodyPr vert="horz" lIns="102934" tIns="51468" rIns="102934" bIns="51468" rtlCol="0" anchor="ctr">
            <a:normAutofit/>
          </a:bodyPr>
          <a:lstStyle>
            <a:lvl1pPr algn="ctr" defTabSz="1029338" rtl="0" eaLnBrk="1" latinLnBrk="0" hangingPunct="1">
              <a:spcBef>
                <a:spcPct val="0"/>
              </a:spcBef>
              <a:buNone/>
              <a:defRPr sz="5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pt-BR" sz="4400" b="1" smtClean="0"/>
              <a:t>FASE EXTERNA</a:t>
            </a:r>
            <a:endParaRPr lang="pt-BR" sz="4400" b="1" dirty="0"/>
          </a:p>
        </p:txBody>
      </p:sp>
    </p:spTree>
    <p:extLst>
      <p:ext uri="{BB962C8B-B14F-4D97-AF65-F5344CB8AC3E}">
        <p14:creationId xmlns:p14="http://schemas.microsoft.com/office/powerpoint/2010/main" val="16059141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aixaDeTexto 4"/>
          <p:cNvSpPr txBox="1"/>
          <p:nvPr/>
        </p:nvSpPr>
        <p:spPr>
          <a:xfrm>
            <a:off x="381150" y="1108392"/>
            <a:ext cx="8346927" cy="4320472"/>
          </a:xfrm>
          <a:prstGeom prst="rect">
            <a:avLst/>
          </a:prstGeom>
          <a:noFill/>
        </p:spPr>
        <p:txBody>
          <a:bodyPr wrap="square" lIns="102926" tIns="51464" rIns="102926" bIns="51464" rtlCol="0">
            <a:spAutoFit/>
          </a:bodyPr>
          <a:lstStyle/>
          <a:p>
            <a:pPr marL="321645" indent="-321645" algn="just" defTabSz="1029259">
              <a:buFont typeface="Arial" pitchFamily="34" charset="0"/>
              <a:buChar char="•"/>
            </a:pPr>
            <a:r>
              <a:rPr lang="pt-BR" sz="2700" b="1" dirty="0">
                <a:solidFill>
                  <a:prstClr val="black"/>
                </a:solidFill>
              </a:rPr>
              <a:t>Novidade?</a:t>
            </a:r>
          </a:p>
          <a:p>
            <a:pPr marL="321645" indent="-321645" algn="just" defTabSz="1029259">
              <a:buFont typeface="Arial" pitchFamily="34" charset="0"/>
              <a:buChar char="•"/>
            </a:pPr>
            <a:endParaRPr lang="pt-BR" sz="2700" b="1" dirty="0">
              <a:solidFill>
                <a:prstClr val="black"/>
              </a:solidFill>
            </a:endParaRPr>
          </a:p>
          <a:p>
            <a:pPr marL="321645" indent="-321645" algn="just" defTabSz="1029259">
              <a:buFont typeface="Arial" pitchFamily="34" charset="0"/>
              <a:buChar char="•"/>
            </a:pPr>
            <a:endParaRPr lang="pt-BR" sz="900" b="1" dirty="0">
              <a:solidFill>
                <a:prstClr val="black"/>
              </a:solidFill>
            </a:endParaRPr>
          </a:p>
          <a:p>
            <a:pPr algn="just" defTabSz="1029259"/>
            <a:r>
              <a:rPr lang="pt-BR" sz="2700" b="1" dirty="0">
                <a:solidFill>
                  <a:prstClr val="black"/>
                </a:solidFill>
              </a:rPr>
              <a:t>Isolada ou Conjunto</a:t>
            </a:r>
          </a:p>
          <a:p>
            <a:pPr marL="514628" indent="-514628" algn="just" defTabSz="1029259">
              <a:buFontTx/>
              <a:buAutoNum type="alphaLcParenR"/>
            </a:pPr>
            <a:endParaRPr lang="pt-BR" sz="2300" b="1" dirty="0">
              <a:solidFill>
                <a:srgbClr val="7030A0"/>
              </a:solidFill>
            </a:endParaRPr>
          </a:p>
          <a:p>
            <a:pPr marL="514628" indent="-514628" algn="just" defTabSz="1029259">
              <a:buFontTx/>
              <a:buAutoNum type="alphaLcParenR"/>
            </a:pPr>
            <a:endParaRPr lang="pt-BR" sz="2300" b="1" dirty="0">
              <a:solidFill>
                <a:srgbClr val="7030A0"/>
              </a:solidFill>
            </a:endParaRPr>
          </a:p>
          <a:p>
            <a:pPr marL="514628" indent="-514628" algn="just" defTabSz="1029259">
              <a:buFontTx/>
              <a:buAutoNum type="alphaLcParenR"/>
            </a:pPr>
            <a:endParaRPr lang="pt-BR" sz="2300" b="1" dirty="0">
              <a:solidFill>
                <a:srgbClr val="7030A0"/>
              </a:solidFill>
            </a:endParaRPr>
          </a:p>
          <a:p>
            <a:pPr marL="514628" indent="-514628" algn="just" defTabSz="1029259">
              <a:buFontTx/>
              <a:buAutoNum type="alphaLcParenR"/>
            </a:pPr>
            <a:r>
              <a:rPr lang="pt-BR" sz="2300" b="1" dirty="0">
                <a:solidFill>
                  <a:prstClr val="black"/>
                </a:solidFill>
              </a:rPr>
              <a:t>CONCORRÊNCIA   X   PREGÃO</a:t>
            </a:r>
          </a:p>
          <a:p>
            <a:pPr marL="514628" indent="-514628" algn="just" defTabSz="1029259">
              <a:buFontTx/>
              <a:buAutoNum type="alphaLcParenR"/>
            </a:pPr>
            <a:endParaRPr lang="pt-BR" sz="2300" b="1" dirty="0">
              <a:solidFill>
                <a:prstClr val="black"/>
              </a:solidFill>
            </a:endParaRPr>
          </a:p>
          <a:p>
            <a:pPr marL="514628" indent="-514628" algn="just" defTabSz="1029259">
              <a:buFontTx/>
              <a:buAutoNum type="alphaLcParenR"/>
            </a:pPr>
            <a:endParaRPr lang="pt-BR" sz="2300" b="1" dirty="0">
              <a:solidFill>
                <a:prstClr val="black"/>
              </a:solidFill>
            </a:endParaRPr>
          </a:p>
          <a:p>
            <a:pPr marL="514628" indent="-514628" algn="just" defTabSz="1029259">
              <a:buFontTx/>
              <a:buAutoNum type="alphaLcParenR"/>
            </a:pPr>
            <a:endParaRPr lang="pt-BR" sz="2300" b="1" dirty="0">
              <a:solidFill>
                <a:prstClr val="black"/>
              </a:solidFill>
            </a:endParaRPr>
          </a:p>
          <a:p>
            <a:pPr marL="514628" indent="-514628" algn="just" defTabSz="1029259">
              <a:buFontTx/>
              <a:buAutoNum type="alphaLcParenR"/>
            </a:pPr>
            <a:endParaRPr lang="pt-BR" sz="2300" b="1" dirty="0">
              <a:solidFill>
                <a:prstClr val="black"/>
              </a:solidFill>
            </a:endParaRPr>
          </a:p>
        </p:txBody>
      </p:sp>
      <p:cxnSp>
        <p:nvCxnSpPr>
          <p:cNvPr id="7" name="Conector de seta reta 6"/>
          <p:cNvCxnSpPr/>
          <p:nvPr/>
        </p:nvCxnSpPr>
        <p:spPr>
          <a:xfrm flipV="1">
            <a:off x="3537155" y="2089332"/>
            <a:ext cx="936104" cy="27115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8" name="Conector de seta reta 7"/>
          <p:cNvCxnSpPr/>
          <p:nvPr/>
        </p:nvCxnSpPr>
        <p:spPr>
          <a:xfrm>
            <a:off x="3508935" y="2360481"/>
            <a:ext cx="936104" cy="18466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9" name="CaixaDeTexto 8"/>
          <p:cNvSpPr txBox="1"/>
          <p:nvPr/>
        </p:nvSpPr>
        <p:spPr>
          <a:xfrm>
            <a:off x="4556800" y="1860394"/>
            <a:ext cx="2246806" cy="457876"/>
          </a:xfrm>
          <a:prstGeom prst="rect">
            <a:avLst/>
          </a:prstGeom>
          <a:noFill/>
        </p:spPr>
        <p:txBody>
          <a:bodyPr wrap="square" lIns="102926" tIns="51464" rIns="102926" bIns="51464" rtlCol="0">
            <a:spAutoFit/>
          </a:bodyPr>
          <a:lstStyle/>
          <a:p>
            <a:pPr defTabSz="1029259"/>
            <a:r>
              <a:rPr lang="pt-BR" sz="2300" b="1" dirty="0" smtClean="0">
                <a:solidFill>
                  <a:prstClr val="black"/>
                </a:solidFill>
              </a:rPr>
              <a:t>ABERTO</a:t>
            </a:r>
            <a:endParaRPr lang="pt-BR" sz="2300" b="1" dirty="0">
              <a:solidFill>
                <a:prstClr val="black"/>
              </a:solidFill>
            </a:endParaRPr>
          </a:p>
        </p:txBody>
      </p:sp>
      <p:sp>
        <p:nvSpPr>
          <p:cNvPr id="10" name="CaixaDeTexto 9"/>
          <p:cNvSpPr txBox="1"/>
          <p:nvPr/>
        </p:nvSpPr>
        <p:spPr>
          <a:xfrm>
            <a:off x="4568299" y="2401172"/>
            <a:ext cx="2235307" cy="457876"/>
          </a:xfrm>
          <a:prstGeom prst="rect">
            <a:avLst/>
          </a:prstGeom>
          <a:noFill/>
        </p:spPr>
        <p:txBody>
          <a:bodyPr wrap="square" lIns="102926" tIns="51464" rIns="102926" bIns="51464" rtlCol="0">
            <a:spAutoFit/>
          </a:bodyPr>
          <a:lstStyle/>
          <a:p>
            <a:pPr defTabSz="1029259"/>
            <a:r>
              <a:rPr lang="pt-BR" sz="2300" b="1" dirty="0" smtClean="0">
                <a:solidFill>
                  <a:prstClr val="black"/>
                </a:solidFill>
              </a:rPr>
              <a:t>FECHADO</a:t>
            </a:r>
            <a:endParaRPr lang="pt-BR" sz="2300" b="1" dirty="0">
              <a:solidFill>
                <a:prstClr val="black"/>
              </a:solidFill>
            </a:endParaRPr>
          </a:p>
        </p:txBody>
      </p:sp>
      <p:sp>
        <p:nvSpPr>
          <p:cNvPr id="3" name="Retângulo 2"/>
          <p:cNvSpPr/>
          <p:nvPr/>
        </p:nvSpPr>
        <p:spPr>
          <a:xfrm>
            <a:off x="1112414" y="4153011"/>
            <a:ext cx="1892085" cy="144016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102926" tIns="51464" rIns="102926" bIns="51464" rtlCol="0" anchor="ctr"/>
          <a:lstStyle/>
          <a:p>
            <a:pPr algn="ctr" defTabSz="1029259"/>
            <a:endParaRPr lang="pt-BR" sz="2000" dirty="0" smtClean="0">
              <a:solidFill>
                <a:prstClr val="black"/>
              </a:solidFill>
            </a:endParaRPr>
          </a:p>
          <a:p>
            <a:pPr algn="ctr" defTabSz="1029259"/>
            <a:r>
              <a:rPr lang="pt-BR" sz="2000" dirty="0" smtClean="0">
                <a:solidFill>
                  <a:prstClr val="black"/>
                </a:solidFill>
              </a:rPr>
              <a:t>SEM </a:t>
            </a:r>
            <a:r>
              <a:rPr lang="pt-BR" sz="2000" dirty="0">
                <a:solidFill>
                  <a:prstClr val="black"/>
                </a:solidFill>
              </a:rPr>
              <a:t>ALTERAÇÃO DAPROPOSTA</a:t>
            </a:r>
          </a:p>
        </p:txBody>
      </p:sp>
      <p:sp>
        <p:nvSpPr>
          <p:cNvPr id="16" name="Retângulo 15"/>
          <p:cNvSpPr/>
          <p:nvPr/>
        </p:nvSpPr>
        <p:spPr>
          <a:xfrm>
            <a:off x="3472567" y="4153011"/>
            <a:ext cx="1944944" cy="144016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102926" tIns="51464" rIns="102926" bIns="51464" rtlCol="0" anchor="ctr"/>
          <a:lstStyle/>
          <a:p>
            <a:pPr algn="ctr" defTabSz="1029259"/>
            <a:r>
              <a:rPr lang="pt-BR" sz="2000" dirty="0">
                <a:solidFill>
                  <a:prstClr val="black"/>
                </a:solidFill>
              </a:rPr>
              <a:t>LANCES PÚBLICOS E SUCESSIVOS</a:t>
            </a:r>
          </a:p>
        </p:txBody>
      </p:sp>
      <p:sp>
        <p:nvSpPr>
          <p:cNvPr id="18" name="Seta para a direita 17"/>
          <p:cNvSpPr/>
          <p:nvPr/>
        </p:nvSpPr>
        <p:spPr>
          <a:xfrm rot="5400000">
            <a:off x="1644418" y="4099004"/>
            <a:ext cx="360040" cy="468052"/>
          </a:xfrm>
          <a:prstGeom prst="rightArrow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lIns="102926" tIns="51464" rIns="102926" bIns="51464" rtlCol="0" anchor="ctr"/>
          <a:lstStyle/>
          <a:p>
            <a:pPr algn="ctr" defTabSz="1029259"/>
            <a:endParaRPr lang="pt-BR" sz="2000">
              <a:solidFill>
                <a:prstClr val="white"/>
              </a:solidFill>
            </a:endParaRPr>
          </a:p>
        </p:txBody>
      </p:sp>
      <p:sp>
        <p:nvSpPr>
          <p:cNvPr id="22" name="Seta para a direita 21"/>
          <p:cNvSpPr/>
          <p:nvPr/>
        </p:nvSpPr>
        <p:spPr>
          <a:xfrm rot="5400000">
            <a:off x="3573640" y="4102934"/>
            <a:ext cx="360040" cy="468052"/>
          </a:xfrm>
          <a:prstGeom prst="rightArrow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lIns="102926" tIns="51464" rIns="102926" bIns="51464" rtlCol="0" anchor="ctr"/>
          <a:lstStyle/>
          <a:p>
            <a:pPr algn="ctr" defTabSz="1029259"/>
            <a:endParaRPr lang="pt-BR" sz="2000">
              <a:solidFill>
                <a:prstClr val="white"/>
              </a:solidFill>
            </a:endParaRPr>
          </a:p>
        </p:txBody>
      </p:sp>
      <p:cxnSp>
        <p:nvCxnSpPr>
          <p:cNvPr id="24" name="Conector de seta reta 23"/>
          <p:cNvCxnSpPr/>
          <p:nvPr/>
        </p:nvCxnSpPr>
        <p:spPr>
          <a:xfrm flipV="1">
            <a:off x="5917323" y="1832567"/>
            <a:ext cx="936104" cy="27115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25" name="Conector de seta reta 24"/>
          <p:cNvCxnSpPr/>
          <p:nvPr/>
        </p:nvCxnSpPr>
        <p:spPr>
          <a:xfrm>
            <a:off x="5889103" y="2103723"/>
            <a:ext cx="936104" cy="18466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26" name="CaixaDeTexto 25"/>
          <p:cNvSpPr txBox="1"/>
          <p:nvPr/>
        </p:nvSpPr>
        <p:spPr>
          <a:xfrm>
            <a:off x="6974869" y="1539386"/>
            <a:ext cx="2246806" cy="457876"/>
          </a:xfrm>
          <a:prstGeom prst="rect">
            <a:avLst/>
          </a:prstGeom>
          <a:noFill/>
        </p:spPr>
        <p:txBody>
          <a:bodyPr wrap="square" lIns="102926" tIns="51464" rIns="102926" bIns="51464" rtlCol="0">
            <a:spAutoFit/>
          </a:bodyPr>
          <a:lstStyle/>
          <a:p>
            <a:pPr defTabSz="1029259"/>
            <a:r>
              <a:rPr lang="pt-BR" sz="2300" b="1" dirty="0" smtClean="0">
                <a:solidFill>
                  <a:prstClr val="black"/>
                </a:solidFill>
              </a:rPr>
              <a:t>Lances Públicos </a:t>
            </a:r>
            <a:endParaRPr lang="pt-BR" sz="2300" b="1" dirty="0">
              <a:solidFill>
                <a:prstClr val="black"/>
              </a:solidFill>
            </a:endParaRPr>
          </a:p>
        </p:txBody>
      </p:sp>
      <p:sp>
        <p:nvSpPr>
          <p:cNvPr id="27" name="CaixaDeTexto 26"/>
          <p:cNvSpPr txBox="1"/>
          <p:nvPr/>
        </p:nvSpPr>
        <p:spPr>
          <a:xfrm>
            <a:off x="7022504" y="2011234"/>
            <a:ext cx="2235307" cy="457876"/>
          </a:xfrm>
          <a:prstGeom prst="rect">
            <a:avLst/>
          </a:prstGeom>
          <a:noFill/>
        </p:spPr>
        <p:txBody>
          <a:bodyPr wrap="square" lIns="102926" tIns="51464" rIns="102926" bIns="51464" rtlCol="0">
            <a:spAutoFit/>
          </a:bodyPr>
          <a:lstStyle/>
          <a:p>
            <a:pPr defTabSz="1029259"/>
            <a:r>
              <a:rPr lang="pt-BR" sz="2300" dirty="0">
                <a:solidFill>
                  <a:prstClr val="black"/>
                </a:solidFill>
              </a:rPr>
              <a:t>Cresc./Decresc.</a:t>
            </a:r>
            <a:endParaRPr lang="pt-BR" sz="2300" b="1" dirty="0">
              <a:solidFill>
                <a:prstClr val="black"/>
              </a:solidFill>
            </a:endParaRPr>
          </a:p>
        </p:txBody>
      </p:sp>
      <p:cxnSp>
        <p:nvCxnSpPr>
          <p:cNvPr id="28" name="Conector de seta reta 27"/>
          <p:cNvCxnSpPr/>
          <p:nvPr/>
        </p:nvCxnSpPr>
        <p:spPr>
          <a:xfrm>
            <a:off x="6016988" y="2667640"/>
            <a:ext cx="744462" cy="60031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30" name="CaixaDeTexto 29"/>
          <p:cNvSpPr txBox="1"/>
          <p:nvPr/>
        </p:nvSpPr>
        <p:spPr>
          <a:xfrm>
            <a:off x="6853427" y="2527625"/>
            <a:ext cx="1822212" cy="457876"/>
          </a:xfrm>
          <a:prstGeom prst="rect">
            <a:avLst/>
          </a:prstGeom>
          <a:noFill/>
        </p:spPr>
        <p:txBody>
          <a:bodyPr wrap="square" lIns="102926" tIns="51464" rIns="102926" bIns="51464" rtlCol="0">
            <a:spAutoFit/>
          </a:bodyPr>
          <a:lstStyle/>
          <a:p>
            <a:pPr defTabSz="1029259"/>
            <a:r>
              <a:rPr lang="pt-BR" sz="2300" b="1" dirty="0">
                <a:solidFill>
                  <a:prstClr val="black"/>
                </a:solidFill>
              </a:rPr>
              <a:t>Sigilo </a:t>
            </a:r>
          </a:p>
        </p:txBody>
      </p:sp>
      <p:sp>
        <p:nvSpPr>
          <p:cNvPr id="19" name="CaixaDeTexto 18"/>
          <p:cNvSpPr txBox="1"/>
          <p:nvPr/>
        </p:nvSpPr>
        <p:spPr>
          <a:xfrm>
            <a:off x="5889103" y="363836"/>
            <a:ext cx="2583424" cy="934930"/>
          </a:xfrm>
          <a:prstGeom prst="rect">
            <a:avLst/>
          </a:prstGeom>
          <a:noFill/>
        </p:spPr>
        <p:txBody>
          <a:bodyPr wrap="square" lIns="102926" tIns="51464" rIns="102926" bIns="51464" rtlCol="0">
            <a:spAutoFit/>
          </a:bodyPr>
          <a:lstStyle/>
          <a:p>
            <a:pPr algn="r" defTabSz="1029259"/>
            <a:r>
              <a:rPr lang="pt-BR" sz="2700" dirty="0">
                <a:solidFill>
                  <a:srgbClr val="FF0000"/>
                </a:solidFill>
                <a:latin typeface="Arial Black" pitchFamily="34" charset="0"/>
              </a:rPr>
              <a:t>Modos de </a:t>
            </a:r>
          </a:p>
          <a:p>
            <a:pPr algn="r" defTabSz="1029259"/>
            <a:r>
              <a:rPr lang="pt-BR" sz="2700" dirty="0">
                <a:solidFill>
                  <a:srgbClr val="FF0000"/>
                </a:solidFill>
                <a:latin typeface="Arial Black" pitchFamily="34" charset="0"/>
              </a:rPr>
              <a:t>Disputa</a:t>
            </a:r>
          </a:p>
        </p:txBody>
      </p:sp>
      <p:sp>
        <p:nvSpPr>
          <p:cNvPr id="20" name="Retângulo 19"/>
          <p:cNvSpPr/>
          <p:nvPr/>
        </p:nvSpPr>
        <p:spPr>
          <a:xfrm>
            <a:off x="8491903" y="390327"/>
            <a:ext cx="49529" cy="970688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2926" tIns="51464" rIns="102926" bIns="51464" rtlCol="0" anchor="ctr"/>
          <a:lstStyle/>
          <a:p>
            <a:pPr algn="ctr" defTabSz="1029259"/>
            <a:endParaRPr lang="pt-BR" sz="20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67652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26" grpId="0"/>
      <p:bldP spid="27" grpId="0"/>
      <p:bldP spid="30" grpId="0"/>
      <p:bldP spid="19" grpId="0"/>
    </p:bld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aixaDeTexto 4"/>
          <p:cNvSpPr txBox="1"/>
          <p:nvPr/>
        </p:nvSpPr>
        <p:spPr>
          <a:xfrm>
            <a:off x="725060" y="1290253"/>
            <a:ext cx="8346927" cy="4735970"/>
          </a:xfrm>
          <a:prstGeom prst="rect">
            <a:avLst/>
          </a:prstGeom>
          <a:noFill/>
        </p:spPr>
        <p:txBody>
          <a:bodyPr wrap="square" lIns="102926" tIns="51464" rIns="102926" bIns="51464" rtlCol="0">
            <a:spAutoFit/>
          </a:bodyPr>
          <a:lstStyle/>
          <a:p>
            <a:pPr marL="321645" indent="-321645" algn="just" defTabSz="1029259">
              <a:buFont typeface="Arial" pitchFamily="34" charset="0"/>
              <a:buChar char="•"/>
            </a:pPr>
            <a:r>
              <a:rPr lang="pt-BR" sz="2700" b="1" dirty="0">
                <a:solidFill>
                  <a:srgbClr val="FF0000"/>
                </a:solidFill>
              </a:rPr>
              <a:t>VEDAÇÕES</a:t>
            </a:r>
            <a:r>
              <a:rPr lang="pt-BR" sz="2700" b="1" dirty="0">
                <a:solidFill>
                  <a:prstClr val="black"/>
                </a:solidFill>
              </a:rPr>
              <a:t>:</a:t>
            </a:r>
          </a:p>
          <a:p>
            <a:pPr marL="321645" indent="-321645" algn="just" defTabSz="1029259">
              <a:buFont typeface="Arial" pitchFamily="34" charset="0"/>
              <a:buChar char="•"/>
            </a:pPr>
            <a:endParaRPr lang="pt-BR" sz="2700" b="1" dirty="0">
              <a:solidFill>
                <a:prstClr val="black"/>
              </a:solidFill>
            </a:endParaRPr>
          </a:p>
          <a:p>
            <a:pPr marL="321645" indent="-321645" algn="just" defTabSz="1029259">
              <a:buFont typeface="Arial" pitchFamily="34" charset="0"/>
              <a:buChar char="•"/>
            </a:pPr>
            <a:endParaRPr lang="pt-BR" sz="900" b="1" dirty="0">
              <a:solidFill>
                <a:prstClr val="black"/>
              </a:solidFill>
            </a:endParaRPr>
          </a:p>
          <a:p>
            <a:pPr marL="385979" indent="-385979" algn="just" defTabSz="1029259">
              <a:buFont typeface="Arial" pitchFamily="34" charset="0"/>
              <a:buChar char="•"/>
            </a:pPr>
            <a:r>
              <a:rPr lang="pt-BR" sz="2700" b="1" dirty="0">
                <a:solidFill>
                  <a:prstClr val="black"/>
                </a:solidFill>
              </a:rPr>
              <a:t>Menor Preço e Maior Desconto</a:t>
            </a:r>
          </a:p>
          <a:p>
            <a:pPr marL="514628" indent="-514628" algn="just" defTabSz="1029259">
              <a:buFontTx/>
              <a:buAutoNum type="alphaLcParenR"/>
            </a:pPr>
            <a:endParaRPr lang="pt-BR" sz="2300" b="1" dirty="0">
              <a:solidFill>
                <a:srgbClr val="7030A0"/>
              </a:solidFill>
            </a:endParaRPr>
          </a:p>
          <a:p>
            <a:pPr marL="514628" indent="-514628" algn="just" defTabSz="1029259">
              <a:buFontTx/>
              <a:buAutoNum type="alphaLcParenR"/>
            </a:pPr>
            <a:endParaRPr lang="pt-BR" sz="2300" b="1" dirty="0">
              <a:solidFill>
                <a:srgbClr val="7030A0"/>
              </a:solidFill>
            </a:endParaRPr>
          </a:p>
          <a:p>
            <a:pPr algn="just" defTabSz="1029259"/>
            <a:endParaRPr lang="pt-BR" sz="2300" b="1" dirty="0">
              <a:solidFill>
                <a:srgbClr val="7030A0"/>
              </a:solidFill>
            </a:endParaRPr>
          </a:p>
          <a:p>
            <a:pPr marL="514628" indent="-514628" algn="just" defTabSz="1029259">
              <a:buFontTx/>
              <a:buAutoNum type="alphaLcParenR"/>
            </a:pPr>
            <a:endParaRPr lang="pt-BR" sz="2300" b="1" dirty="0">
              <a:solidFill>
                <a:srgbClr val="7030A0"/>
              </a:solidFill>
            </a:endParaRPr>
          </a:p>
          <a:p>
            <a:pPr marL="385979" indent="-385979" algn="just" defTabSz="1029259">
              <a:buFont typeface="Arial" pitchFamily="34" charset="0"/>
              <a:buChar char="•"/>
            </a:pPr>
            <a:r>
              <a:rPr lang="pt-BR" sz="2700" b="1" dirty="0">
                <a:solidFill>
                  <a:prstClr val="black"/>
                </a:solidFill>
              </a:rPr>
              <a:t>Técnica e Preço</a:t>
            </a:r>
          </a:p>
          <a:p>
            <a:pPr marL="514628" indent="-514628" algn="just" defTabSz="1029259">
              <a:buFontTx/>
              <a:buAutoNum type="alphaLcParenR"/>
            </a:pPr>
            <a:endParaRPr lang="pt-BR" sz="2300" b="1" dirty="0">
              <a:solidFill>
                <a:prstClr val="black"/>
              </a:solidFill>
            </a:endParaRPr>
          </a:p>
          <a:p>
            <a:pPr marL="514628" indent="-514628" algn="just" defTabSz="1029259">
              <a:buFontTx/>
              <a:buAutoNum type="alphaLcParenR"/>
            </a:pPr>
            <a:endParaRPr lang="pt-BR" sz="2300" b="1" dirty="0">
              <a:solidFill>
                <a:prstClr val="black"/>
              </a:solidFill>
            </a:endParaRPr>
          </a:p>
          <a:p>
            <a:pPr marL="514628" indent="-514628" algn="just" defTabSz="1029259">
              <a:buFontTx/>
              <a:buAutoNum type="alphaLcParenR"/>
            </a:pPr>
            <a:endParaRPr lang="pt-BR" sz="2300" b="1" dirty="0">
              <a:solidFill>
                <a:prstClr val="black"/>
              </a:solidFill>
            </a:endParaRPr>
          </a:p>
          <a:p>
            <a:pPr marL="514628" indent="-514628" algn="just" defTabSz="1029259">
              <a:buFontTx/>
              <a:buAutoNum type="alphaLcParenR"/>
            </a:pPr>
            <a:endParaRPr lang="pt-BR" sz="2300" b="1" dirty="0">
              <a:solidFill>
                <a:prstClr val="black"/>
              </a:solidFill>
            </a:endParaRPr>
          </a:p>
        </p:txBody>
      </p:sp>
      <p:cxnSp>
        <p:nvCxnSpPr>
          <p:cNvPr id="8" name="Conector de seta reta 7"/>
          <p:cNvCxnSpPr/>
          <p:nvPr/>
        </p:nvCxnSpPr>
        <p:spPr>
          <a:xfrm flipV="1">
            <a:off x="5863591" y="2554333"/>
            <a:ext cx="1077517" cy="1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3" name="Retângulo 2"/>
          <p:cNvSpPr/>
          <p:nvPr/>
        </p:nvSpPr>
        <p:spPr>
          <a:xfrm>
            <a:off x="4668918" y="3658238"/>
            <a:ext cx="2272190" cy="144016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102926" tIns="51464" rIns="102926" bIns="51464" rtlCol="0" anchor="ctr"/>
          <a:lstStyle/>
          <a:p>
            <a:pPr algn="ctr" defTabSz="1029259"/>
            <a:r>
              <a:rPr lang="pt-BR" sz="2000" dirty="0">
                <a:solidFill>
                  <a:prstClr val="black"/>
                </a:solidFill>
              </a:rPr>
              <a:t>MODO </a:t>
            </a:r>
            <a:r>
              <a:rPr lang="pt-BR" sz="2000" b="1" dirty="0">
                <a:solidFill>
                  <a:prstClr val="black"/>
                </a:solidFill>
              </a:rPr>
              <a:t>ABERTO</a:t>
            </a:r>
          </a:p>
          <a:p>
            <a:pPr algn="ctr" defTabSz="1029259"/>
            <a:r>
              <a:rPr lang="pt-BR" sz="2000" b="1" dirty="0">
                <a:solidFill>
                  <a:prstClr val="black"/>
                </a:solidFill>
              </a:rPr>
              <a:t>ISOLADA OU CONJUNTAMENTE</a:t>
            </a:r>
          </a:p>
        </p:txBody>
      </p:sp>
      <p:sp>
        <p:nvSpPr>
          <p:cNvPr id="16" name="Retângulo 15"/>
          <p:cNvSpPr/>
          <p:nvPr/>
        </p:nvSpPr>
        <p:spPr>
          <a:xfrm>
            <a:off x="7003804" y="1844861"/>
            <a:ext cx="1944944" cy="144016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102926" tIns="51464" rIns="102926" bIns="51464" rtlCol="0" anchor="ctr"/>
          <a:lstStyle/>
          <a:p>
            <a:pPr defTabSz="1029259"/>
            <a:r>
              <a:rPr lang="pt-BR" sz="2000" dirty="0">
                <a:solidFill>
                  <a:prstClr val="black"/>
                </a:solidFill>
              </a:rPr>
              <a:t>MODO </a:t>
            </a:r>
            <a:r>
              <a:rPr lang="pt-BR" sz="2000" b="1" dirty="0">
                <a:solidFill>
                  <a:prstClr val="black"/>
                </a:solidFill>
              </a:rPr>
              <a:t>FECHADO</a:t>
            </a:r>
          </a:p>
          <a:p>
            <a:pPr defTabSz="1029259"/>
            <a:r>
              <a:rPr lang="pt-BR" sz="2000" b="1" dirty="0">
                <a:solidFill>
                  <a:prstClr val="black"/>
                </a:solidFill>
              </a:rPr>
              <a:t>ISOLADAMENTE</a:t>
            </a:r>
          </a:p>
        </p:txBody>
      </p:sp>
      <p:cxnSp>
        <p:nvCxnSpPr>
          <p:cNvPr id="17" name="Conector de seta reta 16"/>
          <p:cNvCxnSpPr/>
          <p:nvPr/>
        </p:nvCxnSpPr>
        <p:spPr>
          <a:xfrm flipV="1">
            <a:off x="3523364" y="4320746"/>
            <a:ext cx="1077517" cy="1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9" name="CaixaDeTexto 8"/>
          <p:cNvSpPr txBox="1"/>
          <p:nvPr/>
        </p:nvSpPr>
        <p:spPr>
          <a:xfrm>
            <a:off x="5889103" y="363836"/>
            <a:ext cx="2583424" cy="934930"/>
          </a:xfrm>
          <a:prstGeom prst="rect">
            <a:avLst/>
          </a:prstGeom>
          <a:noFill/>
        </p:spPr>
        <p:txBody>
          <a:bodyPr wrap="square" lIns="102926" tIns="51464" rIns="102926" bIns="51464" rtlCol="0">
            <a:spAutoFit/>
          </a:bodyPr>
          <a:lstStyle/>
          <a:p>
            <a:pPr algn="r" defTabSz="1029259"/>
            <a:r>
              <a:rPr lang="pt-BR" sz="2700" dirty="0">
                <a:solidFill>
                  <a:srgbClr val="FF0000"/>
                </a:solidFill>
                <a:latin typeface="Arial Black" pitchFamily="34" charset="0"/>
              </a:rPr>
              <a:t>Modos de </a:t>
            </a:r>
          </a:p>
          <a:p>
            <a:pPr algn="r" defTabSz="1029259"/>
            <a:r>
              <a:rPr lang="pt-BR" sz="2700" dirty="0">
                <a:solidFill>
                  <a:srgbClr val="FF0000"/>
                </a:solidFill>
                <a:latin typeface="Arial Black" pitchFamily="34" charset="0"/>
              </a:rPr>
              <a:t>Disputa</a:t>
            </a:r>
          </a:p>
        </p:txBody>
      </p:sp>
      <p:sp>
        <p:nvSpPr>
          <p:cNvPr id="10" name="Retângulo 9"/>
          <p:cNvSpPr/>
          <p:nvPr/>
        </p:nvSpPr>
        <p:spPr>
          <a:xfrm>
            <a:off x="8491903" y="390327"/>
            <a:ext cx="49529" cy="970688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2926" tIns="51464" rIns="102926" bIns="51464" rtlCol="0" anchor="ctr"/>
          <a:lstStyle/>
          <a:p>
            <a:pPr algn="ctr" defTabSz="1029259"/>
            <a:endParaRPr lang="pt-BR" sz="20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6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/>
            <a:r>
              <a:rPr lang="pt-BR" sz="4400" b="1" dirty="0" smtClean="0"/>
              <a:t>FASE EXTERNA</a:t>
            </a:r>
            <a:endParaRPr lang="pt-BR" sz="4400" b="1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523013" y="1196753"/>
            <a:ext cx="7598339" cy="133174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pt-BR" sz="3200" b="1" dirty="0" smtClean="0"/>
              <a:t>APRESENTAÇÃO DE PROPOSTAS E LANCES (</a:t>
            </a:r>
            <a:r>
              <a:rPr lang="pt-BR" sz="3200" b="1" dirty="0" err="1" smtClean="0"/>
              <a:t>arts</a:t>
            </a:r>
            <a:r>
              <a:rPr lang="pt-BR" sz="3200" b="1" dirty="0" smtClean="0"/>
              <a:t>. 55 A 58)</a:t>
            </a:r>
          </a:p>
          <a:p>
            <a:pPr marL="0" indent="0">
              <a:buNone/>
            </a:pPr>
            <a:endParaRPr lang="pt-BR" sz="2800" b="1" dirty="0"/>
          </a:p>
        </p:txBody>
      </p:sp>
      <p:sp>
        <p:nvSpPr>
          <p:cNvPr id="4" name="Retângulo 3"/>
          <p:cNvSpPr/>
          <p:nvPr/>
        </p:nvSpPr>
        <p:spPr>
          <a:xfrm>
            <a:off x="547284" y="2348880"/>
            <a:ext cx="8568952" cy="38241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pt-BR" sz="2800" b="1" dirty="0" smtClean="0">
                <a:solidFill>
                  <a:srgbClr val="C00000"/>
                </a:solidFill>
              </a:rPr>
              <a:t>INTERVALO MÍNIMO  PARA APRESENTAÇÃO DE PROPOSTAS:</a:t>
            </a:r>
          </a:p>
          <a:p>
            <a:pPr algn="just"/>
            <a:endParaRPr lang="pt-BR" sz="1050" b="1" dirty="0" smtClean="0">
              <a:solidFill>
                <a:srgbClr val="C00000"/>
              </a:solidFill>
            </a:endParaRPr>
          </a:p>
          <a:p>
            <a:pPr algn="just"/>
            <a:r>
              <a:rPr lang="pt-BR" sz="2800" dirty="0"/>
              <a:t>2 - no caso de </a:t>
            </a:r>
            <a:r>
              <a:rPr lang="pt-BR" sz="2800" b="1" dirty="0"/>
              <a:t>serviços e obras</a:t>
            </a:r>
            <a:r>
              <a:rPr lang="pt-BR" sz="2800" b="1" dirty="0" smtClean="0"/>
              <a:t>:</a:t>
            </a:r>
          </a:p>
          <a:p>
            <a:pPr algn="just"/>
            <a:endParaRPr lang="pt-BR" sz="2400" b="1" dirty="0" smtClean="0"/>
          </a:p>
          <a:p>
            <a:pPr marL="457200" indent="-457200" algn="just">
              <a:buFont typeface="Arial" pitchFamily="34" charset="0"/>
              <a:buChar char="•"/>
            </a:pPr>
            <a:r>
              <a:rPr lang="pt-BR" sz="2400" b="1" dirty="0"/>
              <a:t>60 (sessenta) dias </a:t>
            </a:r>
            <a:r>
              <a:rPr lang="pt-BR" sz="2400" b="1" dirty="0" smtClean="0"/>
              <a:t>úteis - </a:t>
            </a:r>
            <a:r>
              <a:rPr lang="pt-BR" sz="2400" dirty="0" smtClean="0"/>
              <a:t>regime </a:t>
            </a:r>
            <a:r>
              <a:rPr lang="pt-BR" sz="2400" dirty="0"/>
              <a:t>de execução </a:t>
            </a:r>
            <a:r>
              <a:rPr lang="pt-BR" sz="2400" dirty="0" smtClean="0"/>
              <a:t>de </a:t>
            </a:r>
            <a:r>
              <a:rPr lang="pt-BR" sz="2400" b="1" dirty="0">
                <a:solidFill>
                  <a:srgbClr val="C00000"/>
                </a:solidFill>
              </a:rPr>
              <a:t>contratação </a:t>
            </a:r>
            <a:r>
              <a:rPr lang="pt-BR" sz="2400" b="1" dirty="0" smtClean="0">
                <a:solidFill>
                  <a:srgbClr val="C00000"/>
                </a:solidFill>
              </a:rPr>
              <a:t>integrada</a:t>
            </a:r>
          </a:p>
          <a:p>
            <a:pPr marL="457200" indent="-457200" algn="just">
              <a:buFont typeface="Arial" pitchFamily="34" charset="0"/>
              <a:buChar char="•"/>
            </a:pPr>
            <a:r>
              <a:rPr lang="pt-BR" sz="2400" b="1" dirty="0"/>
              <a:t>35 (trinta e cinco) dias </a:t>
            </a:r>
            <a:r>
              <a:rPr lang="pt-BR" sz="2400" b="1" dirty="0" smtClean="0"/>
              <a:t>úteis</a:t>
            </a:r>
            <a:r>
              <a:rPr lang="pt-BR" sz="2400" dirty="0" smtClean="0"/>
              <a:t> </a:t>
            </a:r>
            <a:r>
              <a:rPr lang="pt-BR" sz="2400" dirty="0"/>
              <a:t>- regime de execução </a:t>
            </a:r>
            <a:r>
              <a:rPr lang="pt-BR" sz="2400" dirty="0" smtClean="0"/>
              <a:t>de </a:t>
            </a:r>
            <a:r>
              <a:rPr lang="pt-BR" sz="2400" b="1" dirty="0">
                <a:solidFill>
                  <a:srgbClr val="C00000"/>
                </a:solidFill>
              </a:rPr>
              <a:t>contratação </a:t>
            </a:r>
            <a:r>
              <a:rPr lang="pt-BR" sz="2400" b="1" dirty="0" err="1">
                <a:solidFill>
                  <a:srgbClr val="C00000"/>
                </a:solidFill>
              </a:rPr>
              <a:t>semi-integrada</a:t>
            </a:r>
            <a:r>
              <a:rPr lang="pt-BR" sz="2400" dirty="0"/>
              <a:t> </a:t>
            </a:r>
            <a:r>
              <a:rPr lang="pt-BR" sz="2400" dirty="0" smtClean="0"/>
              <a:t>ou nos demais casos não previstos anteriormente. </a:t>
            </a:r>
            <a:endParaRPr lang="pt-BR" sz="2400" dirty="0"/>
          </a:p>
        </p:txBody>
      </p:sp>
    </p:spTree>
    <p:extLst>
      <p:ext uri="{BB962C8B-B14F-4D97-AF65-F5344CB8AC3E}">
        <p14:creationId xmlns:p14="http://schemas.microsoft.com/office/powerpoint/2010/main" val="232375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/>
            <a:r>
              <a:rPr lang="pt-BR" sz="4400" b="1" dirty="0" smtClean="0"/>
              <a:t>FASE EXTERNA</a:t>
            </a:r>
            <a:endParaRPr lang="pt-BR" sz="4400" b="1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523013" y="1196753"/>
            <a:ext cx="7598339" cy="133174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pt-BR" sz="3200" b="1" smtClean="0"/>
              <a:t>JULGAMENTO (arts. 59 A 61)</a:t>
            </a:r>
          </a:p>
          <a:p>
            <a:pPr marL="0" indent="0">
              <a:buNone/>
            </a:pPr>
            <a:endParaRPr lang="pt-BR" sz="2800" b="1" dirty="0"/>
          </a:p>
        </p:txBody>
      </p:sp>
      <p:sp>
        <p:nvSpPr>
          <p:cNvPr id="4" name="Retângulo 3"/>
          <p:cNvSpPr/>
          <p:nvPr/>
        </p:nvSpPr>
        <p:spPr>
          <a:xfrm>
            <a:off x="547284" y="2060848"/>
            <a:ext cx="8568952" cy="43781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pt-BR" sz="2800" b="1" dirty="0" smtClean="0">
                <a:solidFill>
                  <a:srgbClr val="C00000"/>
                </a:solidFill>
              </a:rPr>
              <a:t>DESCLASSIFICAÇÃO DAS PROPOSTAS</a:t>
            </a:r>
          </a:p>
          <a:p>
            <a:pPr algn="just"/>
            <a:endParaRPr lang="pt-BR" sz="1050" b="1" dirty="0" smtClean="0">
              <a:solidFill>
                <a:srgbClr val="C00000"/>
              </a:solidFill>
            </a:endParaRPr>
          </a:p>
          <a:p>
            <a:pPr algn="just"/>
            <a:r>
              <a:rPr lang="pt-BR" sz="2400" b="1" dirty="0"/>
              <a:t>Art. 59. </a:t>
            </a:r>
            <a:r>
              <a:rPr lang="pt-BR" sz="2400" dirty="0"/>
              <a:t>Serão desclassificadas as propostas que:</a:t>
            </a:r>
          </a:p>
          <a:p>
            <a:pPr algn="just"/>
            <a:r>
              <a:rPr lang="pt-BR" sz="2400" b="1" dirty="0" smtClean="0"/>
              <a:t>I </a:t>
            </a:r>
            <a:r>
              <a:rPr lang="pt-BR" sz="2400" b="1" dirty="0"/>
              <a:t>- </a:t>
            </a:r>
            <a:r>
              <a:rPr lang="pt-BR" sz="2400" dirty="0"/>
              <a:t>contiverem </a:t>
            </a:r>
            <a:r>
              <a:rPr lang="pt-BR" sz="2400" dirty="0">
                <a:solidFill>
                  <a:srgbClr val="C00000"/>
                </a:solidFill>
              </a:rPr>
              <a:t>vícios insanáveis</a:t>
            </a:r>
            <a:r>
              <a:rPr lang="pt-BR" sz="2400" dirty="0"/>
              <a:t>;</a:t>
            </a:r>
          </a:p>
          <a:p>
            <a:pPr algn="just"/>
            <a:r>
              <a:rPr lang="pt-BR" sz="2400" b="1" dirty="0" smtClean="0"/>
              <a:t>II </a:t>
            </a:r>
            <a:r>
              <a:rPr lang="pt-BR" sz="2400" b="1" dirty="0"/>
              <a:t>- </a:t>
            </a:r>
            <a:r>
              <a:rPr lang="pt-BR" sz="2400" dirty="0"/>
              <a:t>não obedecerem às </a:t>
            </a:r>
            <a:r>
              <a:rPr lang="pt-BR" sz="2400" dirty="0">
                <a:solidFill>
                  <a:srgbClr val="C00000"/>
                </a:solidFill>
              </a:rPr>
              <a:t>especificações técnicas</a:t>
            </a:r>
            <a:r>
              <a:rPr lang="pt-BR" sz="2400" dirty="0"/>
              <a:t> pormenorizadas no edital;</a:t>
            </a:r>
          </a:p>
          <a:p>
            <a:pPr algn="just"/>
            <a:r>
              <a:rPr lang="pt-BR" sz="2400" b="1" dirty="0" smtClean="0"/>
              <a:t>III </a:t>
            </a:r>
            <a:r>
              <a:rPr lang="pt-BR" sz="2400" b="1" dirty="0"/>
              <a:t>-</a:t>
            </a:r>
            <a:r>
              <a:rPr lang="pt-BR" sz="2400" dirty="0"/>
              <a:t> apresentarem </a:t>
            </a:r>
            <a:r>
              <a:rPr lang="pt-BR" sz="2400" dirty="0">
                <a:solidFill>
                  <a:srgbClr val="C00000"/>
                </a:solidFill>
              </a:rPr>
              <a:t>preços inexequíveis </a:t>
            </a:r>
            <a:r>
              <a:rPr lang="pt-BR" sz="2400" dirty="0"/>
              <a:t>ou permanecerem </a:t>
            </a:r>
            <a:r>
              <a:rPr lang="pt-BR" sz="2400" dirty="0">
                <a:solidFill>
                  <a:srgbClr val="C00000"/>
                </a:solidFill>
              </a:rPr>
              <a:t>acima do orçamento estimado para a contratação</a:t>
            </a:r>
            <a:r>
              <a:rPr lang="pt-BR" sz="2400" dirty="0"/>
              <a:t>;</a:t>
            </a:r>
          </a:p>
          <a:p>
            <a:pPr algn="just"/>
            <a:r>
              <a:rPr lang="pt-BR" sz="2400" b="1" dirty="0" smtClean="0"/>
              <a:t>IV </a:t>
            </a:r>
            <a:r>
              <a:rPr lang="pt-BR" sz="2400" b="1" dirty="0"/>
              <a:t>-</a:t>
            </a:r>
            <a:r>
              <a:rPr lang="pt-BR" sz="2400" dirty="0"/>
              <a:t> </a:t>
            </a:r>
            <a:r>
              <a:rPr lang="pt-BR" sz="2400" dirty="0">
                <a:solidFill>
                  <a:srgbClr val="C00000"/>
                </a:solidFill>
              </a:rPr>
              <a:t>não tiverem sua exequibilidade demonstrada</a:t>
            </a:r>
            <a:r>
              <a:rPr lang="pt-BR" sz="2400" dirty="0"/>
              <a:t>, quando exigido pela Administração;</a:t>
            </a:r>
          </a:p>
          <a:p>
            <a:pPr algn="just"/>
            <a:r>
              <a:rPr lang="pt-BR" sz="2400" b="1" dirty="0" smtClean="0"/>
              <a:t>V </a:t>
            </a:r>
            <a:r>
              <a:rPr lang="pt-BR" sz="2400" b="1" dirty="0"/>
              <a:t>-</a:t>
            </a:r>
            <a:r>
              <a:rPr lang="pt-BR" sz="2400" dirty="0"/>
              <a:t> apresentarem </a:t>
            </a:r>
            <a:r>
              <a:rPr lang="pt-BR" sz="2400" dirty="0">
                <a:solidFill>
                  <a:srgbClr val="C00000"/>
                </a:solidFill>
              </a:rPr>
              <a:t>desconformidade </a:t>
            </a:r>
            <a:r>
              <a:rPr lang="pt-BR" sz="2400" dirty="0"/>
              <a:t>com quaisquer outras exigências do edital, </a:t>
            </a:r>
            <a:r>
              <a:rPr lang="pt-BR" sz="2400" b="1" dirty="0">
                <a:solidFill>
                  <a:srgbClr val="C00000"/>
                </a:solidFill>
              </a:rPr>
              <a:t>desde que insanável</a:t>
            </a:r>
            <a:r>
              <a:rPr lang="pt-BR" sz="24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3922820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776;p60"/>
          <p:cNvSpPr txBox="1">
            <a:spLocks/>
          </p:cNvSpPr>
          <p:nvPr/>
        </p:nvSpPr>
        <p:spPr>
          <a:xfrm>
            <a:off x="5733000" y="2713170"/>
            <a:ext cx="3437850" cy="669960"/>
          </a:xfrm>
          <a:prstGeom prst="rect">
            <a:avLst/>
          </a:prstGeom>
        </p:spPr>
        <p:txBody>
          <a:bodyPr spcFirstLastPara="1" vert="horz" wrap="square" lIns="102822" tIns="102822" rIns="102822" bIns="102822" rtlCol="0" anchor="t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pt-BR" b="1" dirty="0">
                <a:solidFill>
                  <a:prstClr val="black"/>
                </a:solidFill>
              </a:rPr>
              <a:t>Critérios de </a:t>
            </a:r>
          </a:p>
          <a:p>
            <a:pPr algn="l"/>
            <a:r>
              <a:rPr lang="pt-BR" b="1" dirty="0">
                <a:solidFill>
                  <a:prstClr val="black"/>
                </a:solidFill>
              </a:rPr>
              <a:t>Desempate</a:t>
            </a:r>
            <a:endParaRPr lang="pt-BR" sz="2000" b="1" dirty="0">
              <a:solidFill>
                <a:prstClr val="black"/>
              </a:solidFill>
            </a:endParaRPr>
          </a:p>
        </p:txBody>
      </p:sp>
      <p:sp>
        <p:nvSpPr>
          <p:cNvPr id="6" name="Google Shape;778;p60"/>
          <p:cNvSpPr/>
          <p:nvPr/>
        </p:nvSpPr>
        <p:spPr>
          <a:xfrm>
            <a:off x="-81710" y="1899120"/>
            <a:ext cx="4623450" cy="3317400"/>
          </a:xfrm>
          <a:prstGeom prst="rect">
            <a:avLst/>
          </a:prstGeom>
          <a:noFill/>
          <a:ln w="9525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02822" tIns="102822" rIns="102822" bIns="102822" anchor="ctr" anchorCtr="0">
            <a:noAutofit/>
          </a:bodyPr>
          <a:lstStyle/>
          <a:p>
            <a:pPr defTabSz="1028390"/>
            <a:endParaRPr sz="2000">
              <a:solidFill>
                <a:srgbClr val="FD0000"/>
              </a:solidFill>
            </a:endParaRPr>
          </a:p>
        </p:txBody>
      </p:sp>
      <p:pic>
        <p:nvPicPr>
          <p:cNvPr id="7" name="Google Shape;779;p60"/>
          <p:cNvPicPr preferRelativeResize="0"/>
          <p:nvPr/>
        </p:nvPicPr>
        <p:blipFill rotWithShape="1">
          <a:blip r:embed="rId2">
            <a:alphaModFix/>
          </a:blip>
          <a:srcRect l="7505" r="3351"/>
          <a:stretch/>
        </p:blipFill>
        <p:spPr>
          <a:xfrm>
            <a:off x="0" y="1231850"/>
            <a:ext cx="4092508" cy="3632701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9" name="Google Shape;783;p60"/>
          <p:cNvCxnSpPr/>
          <p:nvPr/>
        </p:nvCxnSpPr>
        <p:spPr>
          <a:xfrm>
            <a:off x="5459106" y="1950240"/>
            <a:ext cx="0" cy="3553560"/>
          </a:xfrm>
          <a:prstGeom prst="straightConnector1">
            <a:avLst/>
          </a:prstGeom>
          <a:noFill/>
          <a:ln w="762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8" name="Título 1"/>
          <p:cNvSpPr txBox="1">
            <a:spLocks/>
          </p:cNvSpPr>
          <p:nvPr/>
        </p:nvSpPr>
        <p:spPr>
          <a:xfrm>
            <a:off x="495300" y="274639"/>
            <a:ext cx="8915400" cy="1143000"/>
          </a:xfrm>
          <a:prstGeom prst="rect">
            <a:avLst/>
          </a:prstGeom>
        </p:spPr>
        <p:txBody>
          <a:bodyPr vert="horz" lIns="102847" tIns="51426" rIns="102847" bIns="51426" rtlCol="0" anchor="ctr">
            <a:normAutofit/>
          </a:bodyPr>
          <a:lstStyle>
            <a:lvl1pPr algn="ctr" defTabSz="1028469" rtl="0" eaLnBrk="1" latinLnBrk="0" hangingPunct="1">
              <a:spcBef>
                <a:spcPct val="0"/>
              </a:spcBef>
              <a:buNone/>
              <a:defRPr sz="5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pt-BR" sz="4400" b="1" smtClean="0"/>
              <a:t>FASE EXTERNA</a:t>
            </a:r>
            <a:endParaRPr lang="pt-BR" sz="4400" b="1" dirty="0"/>
          </a:p>
        </p:txBody>
      </p:sp>
    </p:spTree>
    <p:extLst>
      <p:ext uri="{BB962C8B-B14F-4D97-AF65-F5344CB8AC3E}">
        <p14:creationId xmlns:p14="http://schemas.microsoft.com/office/powerpoint/2010/main" val="3010877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ixaDeTexto 3"/>
          <p:cNvSpPr txBox="1"/>
          <p:nvPr/>
        </p:nvSpPr>
        <p:spPr>
          <a:xfrm>
            <a:off x="5889103" y="363836"/>
            <a:ext cx="2583424" cy="934930"/>
          </a:xfrm>
          <a:prstGeom prst="rect">
            <a:avLst/>
          </a:prstGeom>
          <a:noFill/>
        </p:spPr>
        <p:txBody>
          <a:bodyPr wrap="square" lIns="102926" tIns="51464" rIns="102926" bIns="51464" rtlCol="0">
            <a:spAutoFit/>
          </a:bodyPr>
          <a:lstStyle/>
          <a:p>
            <a:pPr algn="r" defTabSz="1029259"/>
            <a:r>
              <a:rPr lang="pt-BR" sz="2700" dirty="0">
                <a:solidFill>
                  <a:srgbClr val="FF0000"/>
                </a:solidFill>
                <a:latin typeface="Arial Black" pitchFamily="34" charset="0"/>
              </a:rPr>
              <a:t>Critérios de desempate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941" y="1937316"/>
            <a:ext cx="9625326" cy="3997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Retângulo 4"/>
          <p:cNvSpPr/>
          <p:nvPr/>
        </p:nvSpPr>
        <p:spPr>
          <a:xfrm>
            <a:off x="8491903" y="390327"/>
            <a:ext cx="49529" cy="970688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2926" tIns="51464" rIns="102926" bIns="51464" rtlCol="0" anchor="ctr"/>
          <a:lstStyle/>
          <a:p>
            <a:pPr algn="ctr" defTabSz="1029259"/>
            <a:endParaRPr lang="pt-BR" sz="20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36721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4"/>
          <a:stretch/>
        </p:blipFill>
        <p:spPr bwMode="auto">
          <a:xfrm>
            <a:off x="615793" y="1623593"/>
            <a:ext cx="8837414" cy="47433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CaixaDeTexto 4"/>
          <p:cNvSpPr txBox="1"/>
          <p:nvPr/>
        </p:nvSpPr>
        <p:spPr>
          <a:xfrm>
            <a:off x="5889103" y="363836"/>
            <a:ext cx="2583424" cy="934930"/>
          </a:xfrm>
          <a:prstGeom prst="rect">
            <a:avLst/>
          </a:prstGeom>
          <a:noFill/>
        </p:spPr>
        <p:txBody>
          <a:bodyPr wrap="square" lIns="102926" tIns="51464" rIns="102926" bIns="51464" rtlCol="0">
            <a:spAutoFit/>
          </a:bodyPr>
          <a:lstStyle/>
          <a:p>
            <a:pPr algn="r" defTabSz="1029259"/>
            <a:r>
              <a:rPr lang="pt-BR" sz="2700" dirty="0">
                <a:solidFill>
                  <a:srgbClr val="FF0000"/>
                </a:solidFill>
                <a:latin typeface="Arial Black" pitchFamily="34" charset="0"/>
              </a:rPr>
              <a:t>Critérios de desempate</a:t>
            </a:r>
          </a:p>
        </p:txBody>
      </p:sp>
      <p:sp>
        <p:nvSpPr>
          <p:cNvPr id="6" name="Retângulo 5"/>
          <p:cNvSpPr/>
          <p:nvPr/>
        </p:nvSpPr>
        <p:spPr>
          <a:xfrm>
            <a:off x="8491903" y="390327"/>
            <a:ext cx="49529" cy="970688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2926" tIns="51464" rIns="102926" bIns="51464" rtlCol="0" anchor="ctr"/>
          <a:lstStyle/>
          <a:p>
            <a:pPr algn="ctr" defTabSz="1029259"/>
            <a:endParaRPr lang="pt-BR" sz="20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77590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/>
            <a:r>
              <a:rPr lang="pt-BR" sz="4400" b="1" dirty="0" smtClean="0"/>
              <a:t>FASE EXTERNA</a:t>
            </a:r>
            <a:endParaRPr lang="pt-BR" sz="4400" b="1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547284" y="980728"/>
            <a:ext cx="7598339" cy="133174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pt-BR" sz="3200" b="1" dirty="0" smtClean="0"/>
              <a:t>JULGAMENTO (</a:t>
            </a:r>
            <a:r>
              <a:rPr lang="pt-BR" sz="3200" b="1" dirty="0" err="1" smtClean="0"/>
              <a:t>arts</a:t>
            </a:r>
            <a:r>
              <a:rPr lang="pt-BR" sz="3200" b="1" dirty="0" smtClean="0"/>
              <a:t>. 59 A 61)</a:t>
            </a:r>
          </a:p>
          <a:p>
            <a:pPr marL="0" indent="0">
              <a:buNone/>
            </a:pPr>
            <a:endParaRPr lang="pt-BR" sz="2800" b="1" dirty="0"/>
          </a:p>
        </p:txBody>
      </p:sp>
      <p:sp>
        <p:nvSpPr>
          <p:cNvPr id="4" name="Retângulo 3"/>
          <p:cNvSpPr/>
          <p:nvPr/>
        </p:nvSpPr>
        <p:spPr>
          <a:xfrm>
            <a:off x="547284" y="1633493"/>
            <a:ext cx="9014228" cy="52245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pt-BR" sz="2800" b="1" dirty="0" smtClean="0">
                <a:solidFill>
                  <a:srgbClr val="C00000"/>
                </a:solidFill>
              </a:rPr>
              <a:t>NEGOCIAÇÃO</a:t>
            </a:r>
          </a:p>
          <a:p>
            <a:pPr algn="just"/>
            <a:endParaRPr lang="pt-BR" sz="1050" b="1" dirty="0" smtClean="0">
              <a:solidFill>
                <a:srgbClr val="C00000"/>
              </a:solidFill>
            </a:endParaRPr>
          </a:p>
          <a:p>
            <a:pPr algn="just"/>
            <a:r>
              <a:rPr lang="pt-BR" sz="2400" b="1" dirty="0"/>
              <a:t>Art. 61. </a:t>
            </a:r>
            <a:r>
              <a:rPr lang="pt-BR" sz="2400" dirty="0"/>
              <a:t>Definido o resultado do julgamento, a Administração </a:t>
            </a:r>
            <a:r>
              <a:rPr lang="pt-BR" sz="2400" b="1" dirty="0">
                <a:solidFill>
                  <a:srgbClr val="C00000"/>
                </a:solidFill>
              </a:rPr>
              <a:t>poderá</a:t>
            </a:r>
            <a:r>
              <a:rPr lang="pt-BR" sz="2400" dirty="0"/>
              <a:t> negociar condições mais vantajosas </a:t>
            </a:r>
            <a:r>
              <a:rPr lang="pt-BR" sz="2400" b="1" dirty="0">
                <a:solidFill>
                  <a:srgbClr val="C00000"/>
                </a:solidFill>
              </a:rPr>
              <a:t>com o primeiro colocado</a:t>
            </a:r>
            <a:r>
              <a:rPr lang="pt-BR" sz="2400" dirty="0"/>
              <a:t>.</a:t>
            </a:r>
          </a:p>
          <a:p>
            <a:pPr algn="just"/>
            <a:endParaRPr lang="pt-BR" sz="1100" b="1" dirty="0"/>
          </a:p>
          <a:p>
            <a:pPr algn="just"/>
            <a:r>
              <a:rPr lang="pt-BR" sz="2400" b="1" dirty="0"/>
              <a:t>§ 1º </a:t>
            </a:r>
            <a:r>
              <a:rPr lang="pt-BR" sz="2400" dirty="0"/>
              <a:t>A negociação poderá ser feita com os demais licitantes, segundo a ordem de classificação inicialmente estabelecida, quando o primeiro colocado, mesmo após a negociação, for desclassificado em razão de sua proposta permanecer acima do preço máximo definido pela Administração.</a:t>
            </a:r>
          </a:p>
          <a:p>
            <a:pPr algn="just"/>
            <a:endParaRPr lang="pt-BR" sz="1050" b="1" dirty="0"/>
          </a:p>
          <a:p>
            <a:pPr algn="just"/>
            <a:r>
              <a:rPr lang="pt-BR" sz="2400" b="1" dirty="0"/>
              <a:t>§ 2º </a:t>
            </a:r>
            <a:r>
              <a:rPr lang="pt-BR" sz="2400" dirty="0"/>
              <a:t>A negociação será conduzida por agente de contratação ou comissão de contratação, na forma de regulamento, e, depois de concluída, terá seu resultado divulgado a todos os licitantes e anexado aos autos do processo licitatório.</a:t>
            </a:r>
          </a:p>
        </p:txBody>
      </p:sp>
    </p:spTree>
    <p:extLst>
      <p:ext uri="{BB962C8B-B14F-4D97-AF65-F5344CB8AC3E}">
        <p14:creationId xmlns:p14="http://schemas.microsoft.com/office/powerpoint/2010/main" val="1811536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b="1" dirty="0" smtClean="0">
                <a:solidFill>
                  <a:srgbClr val="FF0000"/>
                </a:solidFill>
              </a:rPr>
              <a:t>DOS CRIMES</a:t>
            </a:r>
            <a:endParaRPr lang="pt-BR" b="1" dirty="0">
              <a:solidFill>
                <a:srgbClr val="FF0000"/>
              </a:solidFill>
            </a:endParaRP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pt-BR" b="1" dirty="0"/>
              <a:t>Contratação direta ilegal</a:t>
            </a:r>
          </a:p>
          <a:p>
            <a:pPr marL="0" indent="0">
              <a:buNone/>
            </a:pPr>
            <a:r>
              <a:rPr lang="pt-BR" b="1" dirty="0" smtClean="0"/>
              <a:t>Art</a:t>
            </a:r>
            <a:r>
              <a:rPr lang="pt-BR" b="1" dirty="0"/>
              <a:t>. 337-E</a:t>
            </a:r>
            <a:r>
              <a:rPr lang="pt-BR" dirty="0"/>
              <a:t>. Admitir, possibilitar ou dar causa à contratação direta fora das hipóteses previstas em lei:</a:t>
            </a:r>
          </a:p>
          <a:p>
            <a:pPr marL="0" indent="0">
              <a:buNone/>
            </a:pPr>
            <a:r>
              <a:rPr lang="pt-BR" b="1" dirty="0" smtClean="0"/>
              <a:t>Pena </a:t>
            </a:r>
            <a:r>
              <a:rPr lang="pt-BR" b="1" dirty="0"/>
              <a:t>-</a:t>
            </a:r>
            <a:r>
              <a:rPr lang="pt-BR" dirty="0"/>
              <a:t> reclusão, de 4 (quatro) a 8 (oito) anos, e multa.</a:t>
            </a:r>
          </a:p>
        </p:txBody>
      </p:sp>
    </p:spTree>
    <p:extLst>
      <p:ext uri="{BB962C8B-B14F-4D97-AF65-F5344CB8AC3E}">
        <p14:creationId xmlns:p14="http://schemas.microsoft.com/office/powerpoint/2010/main" val="545720324"/>
      </p:ext>
    </p:extLst>
  </p:cSld>
  <p:clrMapOvr>
    <a:masterClrMapping/>
  </p:clrMapOvr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/>
            <a:r>
              <a:rPr lang="pt-BR" sz="4400" b="1" dirty="0" smtClean="0"/>
              <a:t>FASE EXTERNA</a:t>
            </a:r>
            <a:endParaRPr lang="pt-BR" sz="4400" b="1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547284" y="980728"/>
            <a:ext cx="7598339" cy="133174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pt-BR" sz="3200" b="1" dirty="0" smtClean="0"/>
              <a:t>HABILITAÇÃO (</a:t>
            </a:r>
            <a:r>
              <a:rPr lang="pt-BR" sz="3200" b="1" dirty="0" err="1" smtClean="0"/>
              <a:t>arts</a:t>
            </a:r>
            <a:r>
              <a:rPr lang="pt-BR" sz="3200" b="1" dirty="0" smtClean="0"/>
              <a:t>. 62 A 70)</a:t>
            </a:r>
          </a:p>
          <a:p>
            <a:pPr marL="0" indent="0">
              <a:buNone/>
            </a:pPr>
            <a:endParaRPr lang="pt-BR" sz="2800" b="1" dirty="0"/>
          </a:p>
        </p:txBody>
      </p:sp>
      <p:sp>
        <p:nvSpPr>
          <p:cNvPr id="4" name="Retângulo 3"/>
          <p:cNvSpPr/>
          <p:nvPr/>
        </p:nvSpPr>
        <p:spPr>
          <a:xfrm>
            <a:off x="547284" y="1916832"/>
            <a:ext cx="8726196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pt-BR" sz="2800" b="1" dirty="0">
                <a:solidFill>
                  <a:srgbClr val="C00000"/>
                </a:solidFill>
              </a:rPr>
              <a:t>Art. 62. </a:t>
            </a:r>
            <a:r>
              <a:rPr lang="pt-BR" sz="2800" dirty="0"/>
              <a:t>A habilitação é a fase da licitação em que se verifica o conjunto de informações e documentos necessários e suficientes para </a:t>
            </a:r>
            <a:r>
              <a:rPr lang="pt-BR" sz="2800" b="1" dirty="0">
                <a:solidFill>
                  <a:srgbClr val="C00000"/>
                </a:solidFill>
              </a:rPr>
              <a:t>demonstrar a capacidade do licitante de realizar o objeto da licitação</a:t>
            </a:r>
            <a:r>
              <a:rPr lang="pt-BR" sz="2800" dirty="0"/>
              <a:t>, dividindo-se em</a:t>
            </a:r>
            <a:r>
              <a:rPr lang="pt-BR" sz="2800" dirty="0" smtClean="0"/>
              <a:t>:</a:t>
            </a:r>
          </a:p>
          <a:p>
            <a:pPr algn="just"/>
            <a:endParaRPr lang="pt-BR" sz="2800" dirty="0"/>
          </a:p>
          <a:p>
            <a:pPr algn="just"/>
            <a:r>
              <a:rPr lang="pt-BR" sz="2800" dirty="0" smtClean="0"/>
              <a:t>I </a:t>
            </a:r>
            <a:r>
              <a:rPr lang="pt-BR" sz="2800" dirty="0"/>
              <a:t>- jurídica;</a:t>
            </a:r>
          </a:p>
          <a:p>
            <a:pPr algn="just"/>
            <a:r>
              <a:rPr lang="pt-BR" sz="2800" dirty="0" smtClean="0"/>
              <a:t>II </a:t>
            </a:r>
            <a:r>
              <a:rPr lang="pt-BR" sz="2800" dirty="0"/>
              <a:t>- técnica;</a:t>
            </a:r>
          </a:p>
          <a:p>
            <a:pPr algn="just"/>
            <a:r>
              <a:rPr lang="pt-BR" sz="2800" dirty="0" smtClean="0"/>
              <a:t>III </a:t>
            </a:r>
            <a:r>
              <a:rPr lang="pt-BR" sz="2800" dirty="0"/>
              <a:t>- fiscal, social e trabalhista;</a:t>
            </a:r>
          </a:p>
          <a:p>
            <a:pPr algn="just"/>
            <a:r>
              <a:rPr lang="pt-BR" sz="2800" dirty="0" smtClean="0"/>
              <a:t>IV </a:t>
            </a:r>
            <a:r>
              <a:rPr lang="pt-BR" sz="2800" dirty="0"/>
              <a:t>- econômico-financeira.</a:t>
            </a:r>
            <a:endParaRPr lang="pt-BR" sz="2400" dirty="0"/>
          </a:p>
        </p:txBody>
      </p:sp>
    </p:spTree>
    <p:extLst>
      <p:ext uri="{BB962C8B-B14F-4D97-AF65-F5344CB8AC3E}">
        <p14:creationId xmlns:p14="http://schemas.microsoft.com/office/powerpoint/2010/main" val="4641165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/>
            <a:r>
              <a:rPr lang="pt-BR" sz="4400" b="1" dirty="0" smtClean="0"/>
              <a:t>FASE EXTERNA</a:t>
            </a:r>
            <a:endParaRPr lang="pt-BR" sz="4400" b="1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547284" y="980728"/>
            <a:ext cx="7598339" cy="133174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pt-BR" sz="3200" b="1" dirty="0" smtClean="0"/>
              <a:t>HABILITAÇÃO (</a:t>
            </a:r>
            <a:r>
              <a:rPr lang="pt-BR" sz="3200" b="1" dirty="0" err="1" smtClean="0"/>
              <a:t>arts</a:t>
            </a:r>
            <a:r>
              <a:rPr lang="pt-BR" sz="3200" b="1" dirty="0" smtClean="0"/>
              <a:t>. 62 A 70)</a:t>
            </a:r>
          </a:p>
          <a:p>
            <a:pPr marL="0" indent="0">
              <a:buNone/>
            </a:pPr>
            <a:endParaRPr lang="pt-BR" sz="2800" b="1" dirty="0"/>
          </a:p>
        </p:txBody>
      </p:sp>
      <p:sp>
        <p:nvSpPr>
          <p:cNvPr id="4" name="Retângulo 3"/>
          <p:cNvSpPr/>
          <p:nvPr/>
        </p:nvSpPr>
        <p:spPr>
          <a:xfrm>
            <a:off x="547284" y="1916831"/>
            <a:ext cx="8726196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pt-BR" sz="4000" dirty="0"/>
              <a:t>S</a:t>
            </a:r>
            <a:r>
              <a:rPr lang="pt-BR" sz="4000" dirty="0" smtClean="0"/>
              <a:t>erá </a:t>
            </a:r>
            <a:r>
              <a:rPr lang="pt-BR" sz="4000" dirty="0"/>
              <a:t>exigida a apresentação dos documentos de habilitação </a:t>
            </a:r>
            <a:r>
              <a:rPr lang="pt-BR" sz="4000" b="1" dirty="0">
                <a:solidFill>
                  <a:srgbClr val="C00000"/>
                </a:solidFill>
              </a:rPr>
              <a:t>apenas pelo licitante vencedor</a:t>
            </a:r>
            <a:r>
              <a:rPr lang="pt-BR" sz="4000" dirty="0"/>
              <a:t>, exceto quando a fase de habilitação anteceder a de </a:t>
            </a:r>
            <a:r>
              <a:rPr lang="pt-BR" sz="4000" dirty="0" smtClean="0"/>
              <a:t>julgamento.</a:t>
            </a:r>
          </a:p>
          <a:p>
            <a:pPr algn="just"/>
            <a:endParaRPr lang="pt-BR" sz="4000" b="1" dirty="0" smtClean="0"/>
          </a:p>
        </p:txBody>
      </p:sp>
    </p:spTree>
    <p:extLst>
      <p:ext uri="{BB962C8B-B14F-4D97-AF65-F5344CB8AC3E}">
        <p14:creationId xmlns:p14="http://schemas.microsoft.com/office/powerpoint/2010/main" val="2180406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/>
            <a:r>
              <a:rPr lang="pt-BR" sz="4400" b="1" dirty="0" smtClean="0"/>
              <a:t>FASE EXTERNA</a:t>
            </a:r>
            <a:endParaRPr lang="pt-BR" sz="4400" b="1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547284" y="1052736"/>
            <a:ext cx="8726196" cy="5544616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pt-BR" sz="3200" b="1" dirty="0" smtClean="0"/>
              <a:t>RECURSO (</a:t>
            </a:r>
            <a:r>
              <a:rPr lang="pt-BR" sz="3200" b="1" dirty="0" err="1" smtClean="0"/>
              <a:t>arts</a:t>
            </a:r>
            <a:r>
              <a:rPr lang="pt-BR" sz="3200" b="1" dirty="0" smtClean="0"/>
              <a:t>. 165 A 168)</a:t>
            </a:r>
          </a:p>
          <a:p>
            <a:pPr marL="0" indent="0" algn="just">
              <a:buNone/>
            </a:pPr>
            <a:endParaRPr lang="pt-BR" sz="2800" b="1" dirty="0" smtClean="0"/>
          </a:p>
          <a:p>
            <a:pPr algn="just"/>
            <a:r>
              <a:rPr lang="pt-BR" sz="2800" b="1" dirty="0" smtClean="0"/>
              <a:t>Será UNO;</a:t>
            </a:r>
          </a:p>
          <a:p>
            <a:pPr algn="just"/>
            <a:r>
              <a:rPr lang="pt-BR" sz="2800" dirty="0" smtClean="0"/>
              <a:t>Prazo de </a:t>
            </a:r>
            <a:r>
              <a:rPr lang="pt-BR" sz="2800" b="1" dirty="0" smtClean="0"/>
              <a:t>03 (três) </a:t>
            </a:r>
            <a:r>
              <a:rPr lang="pt-BR" sz="2800" b="1" dirty="0"/>
              <a:t>dias </a:t>
            </a:r>
            <a:r>
              <a:rPr lang="pt-BR" sz="2800" b="1" dirty="0" smtClean="0"/>
              <a:t>úteis  </a:t>
            </a:r>
            <a:r>
              <a:rPr lang="pt-BR" sz="2800" dirty="0"/>
              <a:t>-  contado da data de intimação ou de lavratura da </a:t>
            </a:r>
            <a:r>
              <a:rPr lang="pt-BR" sz="2800" dirty="0" smtClean="0"/>
              <a:t>ata; </a:t>
            </a:r>
          </a:p>
          <a:p>
            <a:pPr algn="just"/>
            <a:r>
              <a:rPr lang="pt-BR" sz="2800" dirty="0" smtClean="0"/>
              <a:t>Será dirigido à autoridade que proferiu a decisão, que poderá reconsidera-la em até 03 (três) dias úteis; </a:t>
            </a:r>
          </a:p>
          <a:p>
            <a:pPr algn="just"/>
            <a:r>
              <a:rPr lang="pt-BR" sz="2800" dirty="0" smtClean="0"/>
              <a:t>A manifestação de intenção deverá ser </a:t>
            </a:r>
            <a:r>
              <a:rPr lang="pt-BR" sz="2800" b="1" dirty="0" smtClean="0">
                <a:solidFill>
                  <a:srgbClr val="C00000"/>
                </a:solidFill>
              </a:rPr>
              <a:t>IMEDIATA, </a:t>
            </a:r>
            <a:r>
              <a:rPr lang="pt-BR" sz="2800" dirty="0" smtClean="0"/>
              <a:t>sob pena de preclusão. </a:t>
            </a:r>
          </a:p>
          <a:p>
            <a:pPr algn="just"/>
            <a:r>
              <a:rPr lang="pt-BR" sz="2800" b="1" dirty="0"/>
              <a:t>Efeito suspensivo -  </a:t>
            </a:r>
            <a:r>
              <a:rPr lang="pt-BR" sz="2800" dirty="0"/>
              <a:t>do ato ou da decisão recorrida até que sobrevenha decisão final da autoridade competente.</a:t>
            </a:r>
            <a:endParaRPr lang="pt-BR" sz="2800" dirty="0" smtClean="0"/>
          </a:p>
          <a:p>
            <a:endParaRPr lang="pt-BR" sz="2800" dirty="0" smtClean="0"/>
          </a:p>
          <a:p>
            <a:endParaRPr lang="pt-BR" sz="2800" dirty="0"/>
          </a:p>
        </p:txBody>
      </p:sp>
      <p:sp>
        <p:nvSpPr>
          <p:cNvPr id="4" name="Retângulo 3"/>
          <p:cNvSpPr/>
          <p:nvPr/>
        </p:nvSpPr>
        <p:spPr>
          <a:xfrm>
            <a:off x="547284" y="1916831"/>
            <a:ext cx="872619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endParaRPr lang="pt-BR" sz="4000" dirty="0" smtClean="0"/>
          </a:p>
          <a:p>
            <a:pPr algn="just"/>
            <a:endParaRPr lang="pt-BR" sz="4000" b="1" dirty="0" smtClean="0"/>
          </a:p>
        </p:txBody>
      </p:sp>
    </p:spTree>
    <p:extLst>
      <p:ext uri="{BB962C8B-B14F-4D97-AF65-F5344CB8AC3E}">
        <p14:creationId xmlns:p14="http://schemas.microsoft.com/office/powerpoint/2010/main" val="50390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546099" y="1340768"/>
            <a:ext cx="8726196" cy="4320480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pt-BR" sz="4000" dirty="0"/>
              <a:t>Na elaboração de suas decisões, a autoridade competente </a:t>
            </a:r>
            <a:r>
              <a:rPr lang="pt-BR" sz="4000" b="1" dirty="0">
                <a:solidFill>
                  <a:srgbClr val="C00000"/>
                </a:solidFill>
              </a:rPr>
              <a:t>será auxiliada </a:t>
            </a:r>
            <a:r>
              <a:rPr lang="pt-BR" sz="4000" dirty="0"/>
              <a:t>pelo órgão de assessoramento jurídico, que </a:t>
            </a:r>
            <a:r>
              <a:rPr lang="pt-BR" sz="4000" b="1" dirty="0">
                <a:solidFill>
                  <a:srgbClr val="C00000"/>
                </a:solidFill>
              </a:rPr>
              <a:t>deverá</a:t>
            </a:r>
            <a:r>
              <a:rPr lang="pt-BR" sz="4000" dirty="0"/>
              <a:t> dirimir dúvidas e subsidiá-la com as informações necessárias</a:t>
            </a:r>
            <a:r>
              <a:rPr lang="pt-BR" sz="4000" dirty="0" smtClean="0"/>
              <a:t>. </a:t>
            </a:r>
          </a:p>
          <a:p>
            <a:pPr marL="0" indent="0" algn="just">
              <a:buNone/>
            </a:pPr>
            <a:r>
              <a:rPr lang="pt-BR" sz="4000" b="1" dirty="0" smtClean="0"/>
              <a:t>(art. 168, § único)</a:t>
            </a:r>
            <a:endParaRPr lang="pt-BR" dirty="0" smtClean="0"/>
          </a:p>
          <a:p>
            <a:endParaRPr lang="pt-BR" dirty="0"/>
          </a:p>
        </p:txBody>
      </p:sp>
      <p:sp>
        <p:nvSpPr>
          <p:cNvPr id="4" name="Retângulo 3"/>
          <p:cNvSpPr/>
          <p:nvPr/>
        </p:nvSpPr>
        <p:spPr>
          <a:xfrm>
            <a:off x="547284" y="1916831"/>
            <a:ext cx="872619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endParaRPr lang="pt-BR" sz="4000" dirty="0" smtClean="0"/>
          </a:p>
          <a:p>
            <a:pPr algn="just"/>
            <a:endParaRPr lang="pt-BR" sz="4000" b="1" dirty="0" smtClean="0"/>
          </a:p>
        </p:txBody>
      </p:sp>
    </p:spTree>
    <p:extLst>
      <p:ext uri="{BB962C8B-B14F-4D97-AF65-F5344CB8AC3E}">
        <p14:creationId xmlns:p14="http://schemas.microsoft.com/office/powerpoint/2010/main" val="40865283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/>
            <a:r>
              <a:rPr lang="pt-BR" sz="4400" b="1" dirty="0" smtClean="0"/>
              <a:t>FASE EXTERNA</a:t>
            </a:r>
            <a:endParaRPr lang="pt-BR" sz="4400" b="1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547284" y="1052736"/>
            <a:ext cx="8726196" cy="554461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pt-BR" sz="3200" b="1" dirty="0" smtClean="0"/>
              <a:t>HOMOLOGAÇÃO (art. 71)</a:t>
            </a:r>
          </a:p>
          <a:p>
            <a:pPr marL="0" indent="0">
              <a:buNone/>
            </a:pPr>
            <a:endParaRPr lang="pt-BR" sz="1050" dirty="0" smtClean="0"/>
          </a:p>
          <a:p>
            <a:pPr marL="0" indent="0">
              <a:buNone/>
            </a:pPr>
            <a:r>
              <a:rPr lang="pt-BR" sz="2800" dirty="0" smtClean="0"/>
              <a:t>O processo </a:t>
            </a:r>
            <a:r>
              <a:rPr lang="pt-BR" sz="2800" dirty="0"/>
              <a:t>licitatório será encaminhado à autoridade superior, que poderá</a:t>
            </a:r>
            <a:r>
              <a:rPr lang="pt-BR" sz="2800" dirty="0" smtClean="0"/>
              <a:t>:</a:t>
            </a:r>
          </a:p>
          <a:p>
            <a:pPr marL="0" indent="0">
              <a:buNone/>
            </a:pPr>
            <a:endParaRPr lang="pt-BR" sz="2800" dirty="0" smtClean="0"/>
          </a:p>
          <a:p>
            <a:r>
              <a:rPr lang="pt-BR" sz="2800" dirty="0" smtClean="0"/>
              <a:t>Adjudicar e Homologar (IV); </a:t>
            </a:r>
          </a:p>
          <a:p>
            <a:r>
              <a:rPr lang="pt-BR" sz="2800" dirty="0" smtClean="0"/>
              <a:t>Devolver para saneamento (I); </a:t>
            </a:r>
          </a:p>
          <a:p>
            <a:r>
              <a:rPr lang="pt-BR" sz="2800" dirty="0" smtClean="0"/>
              <a:t>Revogar a licitação por conveniência e oportunidade (II); </a:t>
            </a:r>
          </a:p>
          <a:p>
            <a:r>
              <a:rPr lang="pt-BR" sz="2800" dirty="0" smtClean="0"/>
              <a:t>Anular a licitação por ilegalidade (III). </a:t>
            </a:r>
          </a:p>
          <a:p>
            <a:endParaRPr lang="pt-BR" sz="2800" dirty="0"/>
          </a:p>
        </p:txBody>
      </p:sp>
      <p:sp>
        <p:nvSpPr>
          <p:cNvPr id="4" name="Retângulo 3"/>
          <p:cNvSpPr/>
          <p:nvPr/>
        </p:nvSpPr>
        <p:spPr>
          <a:xfrm>
            <a:off x="539797" y="1628800"/>
            <a:ext cx="872619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endParaRPr lang="pt-BR" sz="4000" dirty="0" smtClean="0"/>
          </a:p>
          <a:p>
            <a:pPr algn="just"/>
            <a:endParaRPr lang="pt-BR" sz="4000" b="1" dirty="0" smtClean="0"/>
          </a:p>
        </p:txBody>
      </p:sp>
    </p:spTree>
    <p:extLst>
      <p:ext uri="{BB962C8B-B14F-4D97-AF65-F5344CB8AC3E}">
        <p14:creationId xmlns:p14="http://schemas.microsoft.com/office/powerpoint/2010/main" val="23917296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ixaDeTexto 3"/>
          <p:cNvSpPr txBox="1"/>
          <p:nvPr/>
        </p:nvSpPr>
        <p:spPr>
          <a:xfrm>
            <a:off x="1365691" y="1787219"/>
            <a:ext cx="7644849" cy="2181653"/>
          </a:xfrm>
          <a:prstGeom prst="rect">
            <a:avLst/>
          </a:prstGeom>
          <a:noFill/>
        </p:spPr>
        <p:txBody>
          <a:bodyPr wrap="square" lIns="103155" tIns="51577" rIns="103155" bIns="51577" rtlCol="0">
            <a:spAutoFit/>
          </a:bodyPr>
          <a:lstStyle/>
          <a:p>
            <a:pPr algn="ctr" defTabSz="1031547"/>
            <a:r>
              <a:rPr lang="pt-BR" sz="4500" dirty="0">
                <a:solidFill>
                  <a:prstClr val="black"/>
                </a:solidFill>
                <a:latin typeface="Arial Black" pitchFamily="34" charset="0"/>
              </a:rPr>
              <a:t>Portal Nacional de Contratações Públicas </a:t>
            </a:r>
          </a:p>
          <a:p>
            <a:pPr algn="ctr" defTabSz="1031547"/>
            <a:r>
              <a:rPr lang="pt-BR" sz="4500" dirty="0">
                <a:solidFill>
                  <a:prstClr val="black"/>
                </a:solidFill>
                <a:latin typeface="Arial Black" pitchFamily="34" charset="0"/>
              </a:rPr>
              <a:t>- PNCP -</a:t>
            </a:r>
          </a:p>
        </p:txBody>
      </p:sp>
      <p:grpSp>
        <p:nvGrpSpPr>
          <p:cNvPr id="3" name="Google Shape;8818;p90"/>
          <p:cNvGrpSpPr/>
          <p:nvPr/>
        </p:nvGrpSpPr>
        <p:grpSpPr>
          <a:xfrm>
            <a:off x="1832655" y="4273110"/>
            <a:ext cx="6708745" cy="1468411"/>
            <a:chOff x="1808063" y="4294338"/>
            <a:chExt cx="3370782" cy="721817"/>
          </a:xfrm>
          <a:solidFill>
            <a:srgbClr val="FF0000"/>
          </a:solidFill>
        </p:grpSpPr>
        <p:sp>
          <p:nvSpPr>
            <p:cNvPr id="5" name="Google Shape;8819;p90"/>
            <p:cNvSpPr/>
            <p:nvPr/>
          </p:nvSpPr>
          <p:spPr>
            <a:xfrm>
              <a:off x="1906300" y="44231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accent6">
                  <a:lumMod val="40000"/>
                  <a:lumOff val="6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031547"/>
              <a:endParaRPr sz="2000">
                <a:solidFill>
                  <a:prstClr val="black"/>
                </a:solidFill>
              </a:endParaRPr>
            </a:p>
          </p:txBody>
        </p:sp>
        <p:sp>
          <p:nvSpPr>
            <p:cNvPr id="6" name="Google Shape;8820;p90"/>
            <p:cNvSpPr/>
            <p:nvPr/>
          </p:nvSpPr>
          <p:spPr>
            <a:xfrm>
              <a:off x="3795035" y="4655290"/>
              <a:ext cx="721912" cy="360865"/>
            </a:xfrm>
            <a:custGeom>
              <a:avLst/>
              <a:gdLst/>
              <a:ahLst/>
              <a:cxnLst/>
              <a:rect l="l" t="t" r="r" b="b"/>
              <a:pathLst>
                <a:path w="7904" h="3951" extrusionOk="0">
                  <a:moveTo>
                    <a:pt x="1" y="0"/>
                  </a:moveTo>
                  <a:cubicBezTo>
                    <a:pt x="1" y="540"/>
                    <a:pt x="113" y="1075"/>
                    <a:pt x="327" y="1571"/>
                  </a:cubicBezTo>
                  <a:cubicBezTo>
                    <a:pt x="938" y="2971"/>
                    <a:pt x="2332" y="3951"/>
                    <a:pt x="3953" y="3951"/>
                  </a:cubicBezTo>
                  <a:cubicBezTo>
                    <a:pt x="6132" y="3951"/>
                    <a:pt x="7903" y="2178"/>
                    <a:pt x="7903" y="0"/>
                  </a:cubicBezTo>
                  <a:lnTo>
                    <a:pt x="7248" y="0"/>
                  </a:lnTo>
                  <a:cubicBezTo>
                    <a:pt x="7248" y="1818"/>
                    <a:pt x="5770" y="3296"/>
                    <a:pt x="3953" y="3296"/>
                  </a:cubicBezTo>
                  <a:cubicBezTo>
                    <a:pt x="2135" y="3296"/>
                    <a:pt x="657" y="1818"/>
                    <a:pt x="657" y="0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accent6">
                  <a:lumMod val="40000"/>
                  <a:lumOff val="6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031547"/>
              <a:endParaRPr sz="2000">
                <a:solidFill>
                  <a:prstClr val="black"/>
                </a:solidFill>
              </a:endParaRPr>
            </a:p>
          </p:txBody>
        </p:sp>
        <p:sp>
          <p:nvSpPr>
            <p:cNvPr id="7" name="Google Shape;8821;p90"/>
            <p:cNvSpPr/>
            <p:nvPr/>
          </p:nvSpPr>
          <p:spPr>
            <a:xfrm>
              <a:off x="3133137" y="4294338"/>
              <a:ext cx="721729" cy="360865"/>
            </a:xfrm>
            <a:custGeom>
              <a:avLst/>
              <a:gdLst/>
              <a:ahLst/>
              <a:cxnLst/>
              <a:rect l="l" t="t" r="r" b="b"/>
              <a:pathLst>
                <a:path w="7902" h="3951" extrusionOk="0">
                  <a:moveTo>
                    <a:pt x="3951" y="0"/>
                  </a:moveTo>
                  <a:cubicBezTo>
                    <a:pt x="2330" y="0"/>
                    <a:pt x="935" y="982"/>
                    <a:pt x="327" y="2380"/>
                  </a:cubicBezTo>
                  <a:cubicBezTo>
                    <a:pt x="111" y="2874"/>
                    <a:pt x="0" y="3409"/>
                    <a:pt x="0" y="3951"/>
                  </a:cubicBezTo>
                  <a:lnTo>
                    <a:pt x="653" y="3951"/>
                  </a:lnTo>
                  <a:cubicBezTo>
                    <a:pt x="653" y="2135"/>
                    <a:pt x="2133" y="657"/>
                    <a:pt x="3951" y="657"/>
                  </a:cubicBezTo>
                  <a:cubicBezTo>
                    <a:pt x="5767" y="657"/>
                    <a:pt x="7246" y="2135"/>
                    <a:pt x="7246" y="3951"/>
                  </a:cubicBezTo>
                  <a:lnTo>
                    <a:pt x="7901" y="3951"/>
                  </a:lnTo>
                  <a:cubicBezTo>
                    <a:pt x="7901" y="3411"/>
                    <a:pt x="7791" y="2876"/>
                    <a:pt x="7574" y="2381"/>
                  </a:cubicBezTo>
                  <a:cubicBezTo>
                    <a:pt x="6966" y="982"/>
                    <a:pt x="5571" y="0"/>
                    <a:pt x="3951" y="0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accent6">
                  <a:lumMod val="40000"/>
                  <a:lumOff val="6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031547"/>
              <a:endParaRPr sz="2000">
                <a:solidFill>
                  <a:prstClr val="black"/>
                </a:solidFill>
              </a:endParaRPr>
            </a:p>
          </p:txBody>
        </p:sp>
        <p:sp>
          <p:nvSpPr>
            <p:cNvPr id="8" name="Google Shape;8822;p90"/>
            <p:cNvSpPr/>
            <p:nvPr/>
          </p:nvSpPr>
          <p:spPr>
            <a:xfrm>
              <a:off x="1808063" y="4294338"/>
              <a:ext cx="722460" cy="362052"/>
            </a:xfrm>
            <a:custGeom>
              <a:avLst/>
              <a:gdLst/>
              <a:ahLst/>
              <a:cxnLst/>
              <a:rect l="l" t="t" r="r" b="b"/>
              <a:pathLst>
                <a:path w="7910" h="3964" extrusionOk="0">
                  <a:moveTo>
                    <a:pt x="3958" y="0"/>
                  </a:moveTo>
                  <a:cubicBezTo>
                    <a:pt x="3954" y="0"/>
                    <a:pt x="3950" y="0"/>
                    <a:pt x="3946" y="0"/>
                  </a:cubicBezTo>
                  <a:cubicBezTo>
                    <a:pt x="1768" y="6"/>
                    <a:pt x="0" y="1784"/>
                    <a:pt x="6" y="3963"/>
                  </a:cubicBezTo>
                  <a:lnTo>
                    <a:pt x="661" y="3962"/>
                  </a:lnTo>
                  <a:cubicBezTo>
                    <a:pt x="657" y="2144"/>
                    <a:pt x="2131" y="661"/>
                    <a:pt x="3947" y="655"/>
                  </a:cubicBezTo>
                  <a:cubicBezTo>
                    <a:pt x="3951" y="655"/>
                    <a:pt x="3955" y="655"/>
                    <a:pt x="3959" y="655"/>
                  </a:cubicBezTo>
                  <a:cubicBezTo>
                    <a:pt x="5771" y="655"/>
                    <a:pt x="7248" y="2127"/>
                    <a:pt x="7254" y="3939"/>
                  </a:cubicBezTo>
                  <a:lnTo>
                    <a:pt x="7256" y="3939"/>
                  </a:lnTo>
                  <a:lnTo>
                    <a:pt x="7909" y="3938"/>
                  </a:lnTo>
                  <a:cubicBezTo>
                    <a:pt x="7907" y="3398"/>
                    <a:pt x="7795" y="2863"/>
                    <a:pt x="7578" y="2368"/>
                  </a:cubicBezTo>
                  <a:cubicBezTo>
                    <a:pt x="6966" y="976"/>
                    <a:pt x="5573" y="0"/>
                    <a:pt x="3958" y="0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accent6">
                  <a:lumMod val="40000"/>
                  <a:lumOff val="6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031547"/>
              <a:endParaRPr sz="2000">
                <a:solidFill>
                  <a:prstClr val="black"/>
                </a:solidFill>
              </a:endParaRPr>
            </a:p>
          </p:txBody>
        </p:sp>
        <p:sp>
          <p:nvSpPr>
            <p:cNvPr id="9" name="Google Shape;8823;p90"/>
            <p:cNvSpPr/>
            <p:nvPr/>
          </p:nvSpPr>
          <p:spPr>
            <a:xfrm>
              <a:off x="2470965" y="4655290"/>
              <a:ext cx="721912" cy="360865"/>
            </a:xfrm>
            <a:custGeom>
              <a:avLst/>
              <a:gdLst/>
              <a:ahLst/>
              <a:cxnLst/>
              <a:rect l="l" t="t" r="r" b="b"/>
              <a:pathLst>
                <a:path w="7904" h="3951" extrusionOk="0">
                  <a:moveTo>
                    <a:pt x="1" y="0"/>
                  </a:moveTo>
                  <a:cubicBezTo>
                    <a:pt x="1" y="540"/>
                    <a:pt x="111" y="1075"/>
                    <a:pt x="328" y="1571"/>
                  </a:cubicBezTo>
                  <a:cubicBezTo>
                    <a:pt x="938" y="2971"/>
                    <a:pt x="2332" y="3951"/>
                    <a:pt x="3953" y="3951"/>
                  </a:cubicBezTo>
                  <a:cubicBezTo>
                    <a:pt x="5574" y="3951"/>
                    <a:pt x="6967" y="2971"/>
                    <a:pt x="7575" y="1573"/>
                  </a:cubicBezTo>
                  <a:cubicBezTo>
                    <a:pt x="7791" y="1076"/>
                    <a:pt x="7903" y="541"/>
                    <a:pt x="7903" y="0"/>
                  </a:cubicBezTo>
                  <a:lnTo>
                    <a:pt x="7249" y="0"/>
                  </a:lnTo>
                  <a:cubicBezTo>
                    <a:pt x="7249" y="1818"/>
                    <a:pt x="5770" y="3296"/>
                    <a:pt x="3953" y="3296"/>
                  </a:cubicBezTo>
                  <a:cubicBezTo>
                    <a:pt x="2135" y="3296"/>
                    <a:pt x="657" y="1818"/>
                    <a:pt x="657" y="0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accent6">
                  <a:lumMod val="40000"/>
                  <a:lumOff val="6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031547"/>
              <a:endParaRPr sz="2000">
                <a:solidFill>
                  <a:prstClr val="black"/>
                </a:solidFill>
              </a:endParaRPr>
            </a:p>
          </p:txBody>
        </p:sp>
        <p:sp>
          <p:nvSpPr>
            <p:cNvPr id="10" name="Google Shape;8824;p90"/>
            <p:cNvSpPr/>
            <p:nvPr/>
          </p:nvSpPr>
          <p:spPr>
            <a:xfrm>
              <a:off x="4456385" y="4294338"/>
              <a:ext cx="722460" cy="362052"/>
            </a:xfrm>
            <a:custGeom>
              <a:avLst/>
              <a:gdLst/>
              <a:ahLst/>
              <a:cxnLst/>
              <a:rect l="l" t="t" r="r" b="b"/>
              <a:pathLst>
                <a:path w="7910" h="3964" extrusionOk="0">
                  <a:moveTo>
                    <a:pt x="3959" y="0"/>
                  </a:moveTo>
                  <a:cubicBezTo>
                    <a:pt x="3955" y="0"/>
                    <a:pt x="3951" y="0"/>
                    <a:pt x="3947" y="0"/>
                  </a:cubicBezTo>
                  <a:cubicBezTo>
                    <a:pt x="1769" y="8"/>
                    <a:pt x="1" y="1786"/>
                    <a:pt x="7" y="3963"/>
                  </a:cubicBezTo>
                  <a:lnTo>
                    <a:pt x="664" y="3962"/>
                  </a:lnTo>
                  <a:cubicBezTo>
                    <a:pt x="658" y="2144"/>
                    <a:pt x="2132" y="661"/>
                    <a:pt x="3948" y="657"/>
                  </a:cubicBezTo>
                  <a:cubicBezTo>
                    <a:pt x="3952" y="657"/>
                    <a:pt x="3956" y="657"/>
                    <a:pt x="3960" y="657"/>
                  </a:cubicBezTo>
                  <a:cubicBezTo>
                    <a:pt x="5772" y="657"/>
                    <a:pt x="7249" y="2127"/>
                    <a:pt x="7255" y="3941"/>
                  </a:cubicBezTo>
                  <a:lnTo>
                    <a:pt x="7257" y="3941"/>
                  </a:lnTo>
                  <a:lnTo>
                    <a:pt x="7910" y="3939"/>
                  </a:lnTo>
                  <a:cubicBezTo>
                    <a:pt x="7908" y="3398"/>
                    <a:pt x="7796" y="2865"/>
                    <a:pt x="7578" y="2370"/>
                  </a:cubicBezTo>
                  <a:cubicBezTo>
                    <a:pt x="6967" y="976"/>
                    <a:pt x="5574" y="0"/>
                    <a:pt x="3959" y="0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accent6">
                  <a:lumMod val="40000"/>
                  <a:lumOff val="6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031547"/>
              <a:endParaRPr sz="2000">
                <a:solidFill>
                  <a:prstClr val="black"/>
                </a:solidFill>
              </a:endParaRPr>
            </a:p>
          </p:txBody>
        </p:sp>
        <p:sp>
          <p:nvSpPr>
            <p:cNvPr id="11" name="Google Shape;8825;p90"/>
            <p:cNvSpPr/>
            <p:nvPr/>
          </p:nvSpPr>
          <p:spPr>
            <a:xfrm>
              <a:off x="2568813" y="43514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accent6">
                  <a:lumMod val="40000"/>
                  <a:lumOff val="6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031547"/>
              <a:endParaRPr sz="2000">
                <a:solidFill>
                  <a:prstClr val="black"/>
                </a:solidFill>
              </a:endParaRPr>
            </a:p>
          </p:txBody>
        </p:sp>
        <p:sp>
          <p:nvSpPr>
            <p:cNvPr id="12" name="Google Shape;8826;p90"/>
            <p:cNvSpPr/>
            <p:nvPr/>
          </p:nvSpPr>
          <p:spPr>
            <a:xfrm>
              <a:off x="3231883" y="44231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accent6">
                  <a:lumMod val="40000"/>
                  <a:lumOff val="6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031547"/>
              <a:endParaRPr sz="2000">
                <a:solidFill>
                  <a:prstClr val="black"/>
                </a:solidFill>
              </a:endParaRPr>
            </a:p>
          </p:txBody>
        </p:sp>
        <p:sp>
          <p:nvSpPr>
            <p:cNvPr id="13" name="Google Shape;8827;p90"/>
            <p:cNvSpPr/>
            <p:nvPr/>
          </p:nvSpPr>
          <p:spPr>
            <a:xfrm>
              <a:off x="3894395" y="43514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accent6">
                  <a:lumMod val="40000"/>
                  <a:lumOff val="6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031547"/>
              <a:endParaRPr sz="2000">
                <a:solidFill>
                  <a:prstClr val="black"/>
                </a:solidFill>
              </a:endParaRPr>
            </a:p>
          </p:txBody>
        </p:sp>
        <p:sp>
          <p:nvSpPr>
            <p:cNvPr id="14" name="Google Shape;8828;p90"/>
            <p:cNvSpPr/>
            <p:nvPr/>
          </p:nvSpPr>
          <p:spPr>
            <a:xfrm>
              <a:off x="4560958" y="44231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accent6">
                  <a:lumMod val="40000"/>
                  <a:lumOff val="6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031547"/>
              <a:endParaRPr sz="2000">
                <a:solidFill>
                  <a:prstClr val="black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62080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2043708" y="196592"/>
            <a:ext cx="7284107" cy="1212157"/>
          </a:xfrm>
          <a:prstGeom prst="rect">
            <a:avLst/>
          </a:prstGeom>
          <a:noFill/>
        </p:spPr>
        <p:txBody>
          <a:bodyPr wrap="square" lIns="103155" tIns="51577" rIns="103155" bIns="51577" rtlCol="0">
            <a:spAutoFit/>
          </a:bodyPr>
          <a:lstStyle/>
          <a:p>
            <a:pPr algn="r" defTabSz="1031547"/>
            <a:r>
              <a:rPr lang="pt-BR" sz="3600" b="1" dirty="0">
                <a:solidFill>
                  <a:srgbClr val="FF0000"/>
                </a:solidFill>
              </a:rPr>
              <a:t>Portal Nacional de Contratações Públicas - PNCP</a:t>
            </a:r>
          </a:p>
        </p:txBody>
      </p:sp>
      <p:sp>
        <p:nvSpPr>
          <p:cNvPr id="3" name="CaixaDeTexto 2"/>
          <p:cNvSpPr txBox="1"/>
          <p:nvPr/>
        </p:nvSpPr>
        <p:spPr>
          <a:xfrm>
            <a:off x="457810" y="2326712"/>
            <a:ext cx="4183167" cy="519660"/>
          </a:xfrm>
          <a:prstGeom prst="rect">
            <a:avLst/>
          </a:prstGeom>
          <a:noFill/>
        </p:spPr>
        <p:txBody>
          <a:bodyPr wrap="square" lIns="103155" tIns="51577" rIns="103155" bIns="51577" rtlCol="0">
            <a:spAutoFit/>
          </a:bodyPr>
          <a:lstStyle/>
          <a:p>
            <a:pPr marL="322358" indent="-322358" defTabSz="1031547">
              <a:buFont typeface="Arial" pitchFamily="34" charset="0"/>
              <a:buChar char="•"/>
            </a:pPr>
            <a:r>
              <a:rPr lang="pt-BR" sz="2700" b="1" dirty="0">
                <a:solidFill>
                  <a:prstClr val="black"/>
                </a:solidFill>
              </a:rPr>
              <a:t>Para que serve? (art. 174)</a:t>
            </a:r>
          </a:p>
        </p:txBody>
      </p:sp>
      <p:cxnSp>
        <p:nvCxnSpPr>
          <p:cNvPr id="5" name="Conector de seta reta 4"/>
          <p:cNvCxnSpPr/>
          <p:nvPr/>
        </p:nvCxnSpPr>
        <p:spPr>
          <a:xfrm flipV="1">
            <a:off x="4484948" y="2138944"/>
            <a:ext cx="1794199" cy="434755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7" name="Conector de seta reta 6"/>
          <p:cNvCxnSpPr/>
          <p:nvPr/>
        </p:nvCxnSpPr>
        <p:spPr>
          <a:xfrm>
            <a:off x="4484948" y="2573698"/>
            <a:ext cx="1794199" cy="429343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8" name="CaixaDeTexto 7"/>
          <p:cNvSpPr txBox="1"/>
          <p:nvPr/>
        </p:nvSpPr>
        <p:spPr>
          <a:xfrm>
            <a:off x="6357156" y="1772315"/>
            <a:ext cx="2964329" cy="719714"/>
          </a:xfrm>
          <a:prstGeom prst="rect">
            <a:avLst/>
          </a:prstGeom>
          <a:noFill/>
        </p:spPr>
        <p:txBody>
          <a:bodyPr wrap="square" lIns="103155" tIns="51577" rIns="103155" bIns="51577" rtlCol="0">
            <a:spAutoFit/>
          </a:bodyPr>
          <a:lstStyle/>
          <a:p>
            <a:pPr defTabSz="1031547"/>
            <a:r>
              <a:rPr lang="pt-BR" sz="2000" dirty="0">
                <a:solidFill>
                  <a:prstClr val="black"/>
                </a:solidFill>
              </a:rPr>
              <a:t>Divulgação centralizada e obrigatória dos atos</a:t>
            </a:r>
          </a:p>
        </p:txBody>
      </p:sp>
      <p:sp>
        <p:nvSpPr>
          <p:cNvPr id="9" name="CaixaDeTexto 8"/>
          <p:cNvSpPr txBox="1"/>
          <p:nvPr/>
        </p:nvSpPr>
        <p:spPr>
          <a:xfrm>
            <a:off x="6357156" y="2679884"/>
            <a:ext cx="2964329" cy="1335268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lIns="103155" tIns="51577" rIns="103155" bIns="51577" rtlCol="0">
            <a:spAutoFit/>
          </a:bodyPr>
          <a:lstStyle/>
          <a:p>
            <a:pPr defTabSz="1031547"/>
            <a:r>
              <a:rPr lang="pt-BR" sz="2000" dirty="0">
                <a:solidFill>
                  <a:prstClr val="black"/>
                </a:solidFill>
              </a:rPr>
              <a:t>Realização facultativa das contratações pelos órgãos e entidades do Executivo, Legislativo e Judiciário.</a:t>
            </a:r>
          </a:p>
        </p:txBody>
      </p:sp>
      <p:sp>
        <p:nvSpPr>
          <p:cNvPr id="11" name="Retângulo 10"/>
          <p:cNvSpPr/>
          <p:nvPr/>
        </p:nvSpPr>
        <p:spPr>
          <a:xfrm>
            <a:off x="6363485" y="1772317"/>
            <a:ext cx="2964329" cy="801383"/>
          </a:xfrm>
          <a:prstGeom prst="rect">
            <a:avLst/>
          </a:prstGeom>
          <a:noFill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103155" tIns="51577" rIns="103155" bIns="51577" rtlCol="0" anchor="ctr"/>
          <a:lstStyle/>
          <a:p>
            <a:pPr algn="ctr" defTabSz="1031547"/>
            <a:endParaRPr lang="pt-BR" sz="2000">
              <a:solidFill>
                <a:prstClr val="black"/>
              </a:solidFill>
            </a:endParaRPr>
          </a:p>
        </p:txBody>
      </p:sp>
      <p:sp>
        <p:nvSpPr>
          <p:cNvPr id="12" name="CaixaDeTexto 11"/>
          <p:cNvSpPr txBox="1"/>
          <p:nvPr/>
        </p:nvSpPr>
        <p:spPr>
          <a:xfrm>
            <a:off x="457798" y="4445191"/>
            <a:ext cx="8870015" cy="1165991"/>
          </a:xfrm>
          <a:prstGeom prst="rect">
            <a:avLst/>
          </a:prstGeom>
          <a:noFill/>
        </p:spPr>
        <p:txBody>
          <a:bodyPr wrap="square" lIns="103155" tIns="51577" rIns="103155" bIns="51577" rtlCol="0">
            <a:spAutoFit/>
          </a:bodyPr>
          <a:lstStyle/>
          <a:p>
            <a:pPr algn="just" defTabSz="1031547"/>
            <a:r>
              <a:rPr lang="pt-BR" sz="2300" b="1" dirty="0">
                <a:solidFill>
                  <a:prstClr val="black"/>
                </a:solidFill>
              </a:rPr>
              <a:t>Art. 54. </a:t>
            </a:r>
            <a:r>
              <a:rPr lang="pt-BR" sz="2300" dirty="0">
                <a:solidFill>
                  <a:prstClr val="black"/>
                </a:solidFill>
              </a:rPr>
              <a:t>A publicidade do edital de licitação será realizada mediante divulgação e manutenção do inteiro teor do ato convocatório e de seus anexos no Portal Nacional de Contratações Públicas (PNCP).</a:t>
            </a:r>
          </a:p>
        </p:txBody>
      </p:sp>
      <p:sp>
        <p:nvSpPr>
          <p:cNvPr id="13" name="CaixaDeTexto 12"/>
          <p:cNvSpPr txBox="1"/>
          <p:nvPr/>
        </p:nvSpPr>
        <p:spPr>
          <a:xfrm>
            <a:off x="434593" y="5726520"/>
            <a:ext cx="7615548" cy="519660"/>
          </a:xfrm>
          <a:prstGeom prst="rect">
            <a:avLst/>
          </a:prstGeom>
          <a:noFill/>
        </p:spPr>
        <p:txBody>
          <a:bodyPr wrap="square" lIns="103155" tIns="51577" rIns="103155" bIns="51577" rtlCol="0">
            <a:spAutoFit/>
          </a:bodyPr>
          <a:lstStyle/>
          <a:p>
            <a:pPr marL="322358" indent="-322358" defTabSz="1031547">
              <a:buFont typeface="Arial" pitchFamily="34" charset="0"/>
              <a:buChar char="•"/>
            </a:pPr>
            <a:r>
              <a:rPr lang="pt-BR" sz="2700" b="1" dirty="0">
                <a:solidFill>
                  <a:prstClr val="black"/>
                </a:solidFill>
              </a:rPr>
              <a:t>E como ficam as publicações nos D.O. e Jornais?</a:t>
            </a:r>
          </a:p>
        </p:txBody>
      </p:sp>
      <p:sp>
        <p:nvSpPr>
          <p:cNvPr id="14" name="Retângulo 13"/>
          <p:cNvSpPr/>
          <p:nvPr/>
        </p:nvSpPr>
        <p:spPr>
          <a:xfrm>
            <a:off x="9295022" y="390324"/>
            <a:ext cx="49529" cy="964846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3155" tIns="51577" rIns="103155" bIns="51577" rtlCol="0" anchor="ctr"/>
          <a:lstStyle/>
          <a:p>
            <a:pPr algn="ctr" defTabSz="1031547"/>
            <a:endParaRPr lang="pt-BR" sz="20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78790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ixaDeTexto 2"/>
          <p:cNvSpPr txBox="1"/>
          <p:nvPr/>
        </p:nvSpPr>
        <p:spPr>
          <a:xfrm>
            <a:off x="423746" y="1597810"/>
            <a:ext cx="6635494" cy="458104"/>
          </a:xfrm>
          <a:prstGeom prst="rect">
            <a:avLst/>
          </a:prstGeom>
          <a:noFill/>
        </p:spPr>
        <p:txBody>
          <a:bodyPr wrap="square" lIns="103155" tIns="51577" rIns="103155" bIns="51577" rtlCol="0">
            <a:spAutoFit/>
          </a:bodyPr>
          <a:lstStyle/>
          <a:p>
            <a:pPr marL="322358" indent="-322358" defTabSz="1031547">
              <a:buFont typeface="Arial" pitchFamily="34" charset="0"/>
              <a:buChar char="•"/>
            </a:pPr>
            <a:r>
              <a:rPr lang="pt-BR" sz="2300" b="1" dirty="0">
                <a:solidFill>
                  <a:prstClr val="black"/>
                </a:solidFill>
              </a:rPr>
              <a:t>O que deverá estar no PNCP? (art. 174, §2º)</a:t>
            </a:r>
          </a:p>
        </p:txBody>
      </p:sp>
      <p:sp>
        <p:nvSpPr>
          <p:cNvPr id="10" name="CaixaDeTexto 9"/>
          <p:cNvSpPr txBox="1"/>
          <p:nvPr/>
        </p:nvSpPr>
        <p:spPr>
          <a:xfrm>
            <a:off x="547292" y="2173866"/>
            <a:ext cx="8870015" cy="3797480"/>
          </a:xfrm>
          <a:prstGeom prst="rect">
            <a:avLst/>
          </a:prstGeom>
          <a:noFill/>
        </p:spPr>
        <p:txBody>
          <a:bodyPr wrap="square" lIns="103155" tIns="51577" rIns="103155" bIns="51577" rtlCol="0">
            <a:spAutoFit/>
          </a:bodyPr>
          <a:lstStyle/>
          <a:p>
            <a:pPr algn="just" defTabSz="1031547"/>
            <a:r>
              <a:rPr lang="pt-BR" sz="2000" b="1" dirty="0">
                <a:solidFill>
                  <a:prstClr val="black"/>
                </a:solidFill>
              </a:rPr>
              <a:t>I </a:t>
            </a:r>
            <a:r>
              <a:rPr lang="pt-BR" sz="2000" dirty="0">
                <a:solidFill>
                  <a:prstClr val="black"/>
                </a:solidFill>
              </a:rPr>
              <a:t>- planos de contratação anuais;</a:t>
            </a:r>
          </a:p>
          <a:p>
            <a:pPr algn="just" defTabSz="1031547"/>
            <a:endParaRPr lang="pt-BR" sz="2000" dirty="0">
              <a:solidFill>
                <a:prstClr val="black"/>
              </a:solidFill>
            </a:endParaRPr>
          </a:p>
          <a:p>
            <a:pPr algn="just" defTabSz="1031547"/>
            <a:r>
              <a:rPr lang="pt-BR" sz="2000" b="1" dirty="0">
                <a:solidFill>
                  <a:prstClr val="black"/>
                </a:solidFill>
              </a:rPr>
              <a:t>II - </a:t>
            </a:r>
            <a:r>
              <a:rPr lang="pt-BR" sz="2000" b="1" u="sng" dirty="0">
                <a:solidFill>
                  <a:prstClr val="black"/>
                </a:solidFill>
              </a:rPr>
              <a:t>catálogos eletrônicos de padronização</a:t>
            </a:r>
            <a:r>
              <a:rPr lang="pt-BR" sz="2000" dirty="0">
                <a:solidFill>
                  <a:prstClr val="black"/>
                </a:solidFill>
              </a:rPr>
              <a:t>;</a:t>
            </a:r>
          </a:p>
          <a:p>
            <a:pPr algn="just" defTabSz="1031547"/>
            <a:endParaRPr lang="pt-BR" sz="2000" dirty="0">
              <a:solidFill>
                <a:prstClr val="black"/>
              </a:solidFill>
            </a:endParaRPr>
          </a:p>
          <a:p>
            <a:pPr algn="just" defTabSz="1031547"/>
            <a:r>
              <a:rPr lang="pt-BR" sz="2000" b="1" dirty="0">
                <a:solidFill>
                  <a:prstClr val="black"/>
                </a:solidFill>
              </a:rPr>
              <a:t>III - </a:t>
            </a:r>
            <a:r>
              <a:rPr lang="pt-BR" sz="2000" dirty="0">
                <a:solidFill>
                  <a:prstClr val="black"/>
                </a:solidFill>
              </a:rPr>
              <a:t>editais de credenciamento e de pré-qualificação, avisos de contratação direta e editais de licitação e respectivos anexos;</a:t>
            </a:r>
          </a:p>
          <a:p>
            <a:pPr algn="just" defTabSz="1031547"/>
            <a:endParaRPr lang="pt-BR" sz="2000" dirty="0">
              <a:solidFill>
                <a:prstClr val="black"/>
              </a:solidFill>
            </a:endParaRPr>
          </a:p>
          <a:p>
            <a:pPr algn="just" defTabSz="1031547"/>
            <a:r>
              <a:rPr lang="pt-BR" sz="2000" b="1" dirty="0">
                <a:solidFill>
                  <a:prstClr val="black"/>
                </a:solidFill>
              </a:rPr>
              <a:t>IV - </a:t>
            </a:r>
            <a:r>
              <a:rPr lang="pt-BR" sz="2000" dirty="0">
                <a:solidFill>
                  <a:prstClr val="black"/>
                </a:solidFill>
              </a:rPr>
              <a:t>atas de registro de preços;</a:t>
            </a:r>
          </a:p>
          <a:p>
            <a:pPr algn="just" defTabSz="1031547"/>
            <a:endParaRPr lang="pt-BR" sz="2000" dirty="0">
              <a:solidFill>
                <a:prstClr val="black"/>
              </a:solidFill>
            </a:endParaRPr>
          </a:p>
          <a:p>
            <a:pPr algn="just" defTabSz="1031547"/>
            <a:r>
              <a:rPr lang="pt-BR" sz="2000" b="1" dirty="0">
                <a:solidFill>
                  <a:prstClr val="black"/>
                </a:solidFill>
              </a:rPr>
              <a:t>V - </a:t>
            </a:r>
            <a:r>
              <a:rPr lang="pt-BR" sz="2000" dirty="0">
                <a:solidFill>
                  <a:prstClr val="black"/>
                </a:solidFill>
              </a:rPr>
              <a:t>contratos e termos aditivos;</a:t>
            </a:r>
          </a:p>
          <a:p>
            <a:pPr algn="just" defTabSz="1031547"/>
            <a:endParaRPr lang="pt-BR" sz="2000" dirty="0">
              <a:solidFill>
                <a:prstClr val="black"/>
              </a:solidFill>
            </a:endParaRPr>
          </a:p>
          <a:p>
            <a:pPr algn="just" defTabSz="1031547"/>
            <a:r>
              <a:rPr lang="pt-BR" sz="2000" b="1" dirty="0">
                <a:solidFill>
                  <a:prstClr val="black"/>
                </a:solidFill>
              </a:rPr>
              <a:t>VI - </a:t>
            </a:r>
            <a:r>
              <a:rPr lang="pt-BR" sz="2000" dirty="0">
                <a:solidFill>
                  <a:prstClr val="black"/>
                </a:solidFill>
              </a:rPr>
              <a:t>notas fiscais eletrônicas, quando for o caso.</a:t>
            </a:r>
          </a:p>
        </p:txBody>
      </p:sp>
      <p:sp>
        <p:nvSpPr>
          <p:cNvPr id="5" name="CaixaDeTexto 4"/>
          <p:cNvSpPr txBox="1"/>
          <p:nvPr/>
        </p:nvSpPr>
        <p:spPr>
          <a:xfrm>
            <a:off x="2043708" y="196592"/>
            <a:ext cx="7284107" cy="1212157"/>
          </a:xfrm>
          <a:prstGeom prst="rect">
            <a:avLst/>
          </a:prstGeom>
          <a:noFill/>
        </p:spPr>
        <p:txBody>
          <a:bodyPr wrap="square" lIns="103155" tIns="51577" rIns="103155" bIns="51577" rtlCol="0">
            <a:spAutoFit/>
          </a:bodyPr>
          <a:lstStyle/>
          <a:p>
            <a:pPr algn="r" defTabSz="1031547"/>
            <a:r>
              <a:rPr lang="pt-BR" sz="3600" b="1" dirty="0">
                <a:solidFill>
                  <a:srgbClr val="FF0000"/>
                </a:solidFill>
              </a:rPr>
              <a:t>Portal Nacional de Contratações Públicas - PNCP</a:t>
            </a:r>
          </a:p>
        </p:txBody>
      </p:sp>
      <p:sp>
        <p:nvSpPr>
          <p:cNvPr id="6" name="Retângulo 5"/>
          <p:cNvSpPr/>
          <p:nvPr/>
        </p:nvSpPr>
        <p:spPr>
          <a:xfrm>
            <a:off x="9295022" y="390324"/>
            <a:ext cx="49529" cy="964846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3155" tIns="51577" rIns="103155" bIns="51577" rtlCol="0" anchor="ctr"/>
          <a:lstStyle/>
          <a:p>
            <a:pPr algn="ctr" defTabSz="1031547"/>
            <a:endParaRPr lang="pt-BR" sz="20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97115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ixaDeTexto 2"/>
          <p:cNvSpPr txBox="1"/>
          <p:nvPr/>
        </p:nvSpPr>
        <p:spPr>
          <a:xfrm>
            <a:off x="198271" y="1388625"/>
            <a:ext cx="7883632" cy="458104"/>
          </a:xfrm>
          <a:prstGeom prst="rect">
            <a:avLst/>
          </a:prstGeom>
          <a:noFill/>
        </p:spPr>
        <p:txBody>
          <a:bodyPr wrap="square" lIns="103155" tIns="51577" rIns="103155" bIns="51577" rtlCol="0">
            <a:spAutoFit/>
          </a:bodyPr>
          <a:lstStyle/>
          <a:p>
            <a:pPr marL="322358" indent="-322358" defTabSz="1031547">
              <a:buFont typeface="Arial" pitchFamily="34" charset="0"/>
              <a:buChar char="•"/>
            </a:pPr>
            <a:r>
              <a:rPr lang="pt-BR" sz="2300" b="1" dirty="0">
                <a:solidFill>
                  <a:prstClr val="black"/>
                </a:solidFill>
              </a:rPr>
              <a:t>Quais serão as funcionalidades do PNCP? (art. 174, §3º)</a:t>
            </a:r>
          </a:p>
        </p:txBody>
      </p:sp>
      <p:sp>
        <p:nvSpPr>
          <p:cNvPr id="4" name="CaixaDeTexto 3"/>
          <p:cNvSpPr txBox="1"/>
          <p:nvPr/>
        </p:nvSpPr>
        <p:spPr>
          <a:xfrm>
            <a:off x="194486" y="1868758"/>
            <a:ext cx="9468350" cy="4259145"/>
          </a:xfrm>
          <a:prstGeom prst="rect">
            <a:avLst/>
          </a:prstGeom>
          <a:noFill/>
        </p:spPr>
        <p:txBody>
          <a:bodyPr wrap="square" lIns="103155" tIns="51577" rIns="103155" bIns="51577" rtlCol="0">
            <a:spAutoFit/>
          </a:bodyPr>
          <a:lstStyle/>
          <a:p>
            <a:pPr algn="just" defTabSz="1031547"/>
            <a:r>
              <a:rPr lang="pt-BR" sz="1800" b="1" dirty="0">
                <a:solidFill>
                  <a:prstClr val="black"/>
                </a:solidFill>
              </a:rPr>
              <a:t>I - </a:t>
            </a:r>
            <a:r>
              <a:rPr lang="pt-BR" sz="1800" dirty="0">
                <a:solidFill>
                  <a:prstClr val="black"/>
                </a:solidFill>
              </a:rPr>
              <a:t>sistema de registro cadastral unificado;</a:t>
            </a:r>
          </a:p>
          <a:p>
            <a:pPr algn="just" defTabSz="1031547"/>
            <a:endParaRPr lang="pt-BR" sz="1800" dirty="0">
              <a:solidFill>
                <a:prstClr val="black"/>
              </a:solidFill>
            </a:endParaRPr>
          </a:p>
          <a:p>
            <a:pPr algn="just" defTabSz="1031547"/>
            <a:r>
              <a:rPr lang="pt-BR" sz="1800" b="1" dirty="0">
                <a:solidFill>
                  <a:prstClr val="black"/>
                </a:solidFill>
              </a:rPr>
              <a:t>II - </a:t>
            </a:r>
            <a:r>
              <a:rPr lang="pt-BR" sz="1800" dirty="0">
                <a:solidFill>
                  <a:prstClr val="black"/>
                </a:solidFill>
              </a:rPr>
              <a:t>painel para consulta de preços, banco de preços em saúde e acesso à base nacional de notas fiscais eletrônicas;</a:t>
            </a:r>
          </a:p>
          <a:p>
            <a:pPr algn="just" defTabSz="1031547"/>
            <a:endParaRPr lang="pt-BR" sz="1800" dirty="0">
              <a:solidFill>
                <a:prstClr val="black"/>
              </a:solidFill>
            </a:endParaRPr>
          </a:p>
          <a:p>
            <a:pPr algn="just" defTabSz="1031547"/>
            <a:r>
              <a:rPr lang="pt-BR" sz="1800" b="1" dirty="0">
                <a:solidFill>
                  <a:prstClr val="black"/>
                </a:solidFill>
              </a:rPr>
              <a:t>III - </a:t>
            </a:r>
            <a:r>
              <a:rPr lang="pt-BR" sz="1800" dirty="0">
                <a:solidFill>
                  <a:prstClr val="black"/>
                </a:solidFill>
              </a:rPr>
              <a:t>sistema de planejamento e gerenciamento de contratações, incluído o cadastro de atesto de cumprimento de obrigações previsto no </a:t>
            </a:r>
            <a:r>
              <a:rPr lang="pt-BR" sz="1800" b="1" dirty="0">
                <a:solidFill>
                  <a:srgbClr val="7030A0"/>
                </a:solidFill>
              </a:rPr>
              <a:t>§ 4º do art. 88 desta Lei</a:t>
            </a:r>
            <a:r>
              <a:rPr lang="pt-BR" sz="1800" dirty="0">
                <a:solidFill>
                  <a:prstClr val="black"/>
                </a:solidFill>
              </a:rPr>
              <a:t>;</a:t>
            </a:r>
          </a:p>
          <a:p>
            <a:pPr algn="just" defTabSz="1031547"/>
            <a:endParaRPr lang="pt-BR" sz="1800" dirty="0">
              <a:solidFill>
                <a:prstClr val="black"/>
              </a:solidFill>
            </a:endParaRPr>
          </a:p>
          <a:p>
            <a:pPr algn="just" defTabSz="1031547"/>
            <a:r>
              <a:rPr lang="pt-BR" sz="1800" b="1" dirty="0">
                <a:solidFill>
                  <a:prstClr val="black"/>
                </a:solidFill>
              </a:rPr>
              <a:t>IV - </a:t>
            </a:r>
            <a:r>
              <a:rPr lang="pt-BR" sz="1800" dirty="0">
                <a:solidFill>
                  <a:prstClr val="black"/>
                </a:solidFill>
              </a:rPr>
              <a:t>sistema eletrônico para a realização de sessões públicas;</a:t>
            </a:r>
          </a:p>
          <a:p>
            <a:pPr algn="just" defTabSz="1031547"/>
            <a:endParaRPr lang="pt-BR" sz="1800" dirty="0">
              <a:solidFill>
                <a:prstClr val="black"/>
              </a:solidFill>
            </a:endParaRPr>
          </a:p>
          <a:p>
            <a:pPr algn="just" defTabSz="1031547"/>
            <a:r>
              <a:rPr lang="pt-BR" sz="1800" b="1" dirty="0">
                <a:solidFill>
                  <a:prstClr val="black"/>
                </a:solidFill>
              </a:rPr>
              <a:t>V - </a:t>
            </a:r>
            <a:r>
              <a:rPr lang="pt-BR" sz="1800" dirty="0">
                <a:solidFill>
                  <a:prstClr val="black"/>
                </a:solidFill>
              </a:rPr>
              <a:t>acesso ao Cadastro Nacional de Empresas Inidôneas e Suspensas (</a:t>
            </a:r>
            <a:r>
              <a:rPr lang="pt-BR" sz="1800" dirty="0" err="1">
                <a:solidFill>
                  <a:prstClr val="black"/>
                </a:solidFill>
              </a:rPr>
              <a:t>Ceis</a:t>
            </a:r>
            <a:r>
              <a:rPr lang="pt-BR" sz="1800" dirty="0">
                <a:solidFill>
                  <a:prstClr val="black"/>
                </a:solidFill>
              </a:rPr>
              <a:t>) e ao Cadastro Nacional de Empresas Punidas (</a:t>
            </a:r>
            <a:r>
              <a:rPr lang="pt-BR" sz="1800" dirty="0" err="1">
                <a:solidFill>
                  <a:prstClr val="black"/>
                </a:solidFill>
              </a:rPr>
              <a:t>Cnep</a:t>
            </a:r>
            <a:r>
              <a:rPr lang="pt-BR" sz="1800" dirty="0">
                <a:solidFill>
                  <a:prstClr val="black"/>
                </a:solidFill>
              </a:rPr>
              <a:t>);</a:t>
            </a:r>
          </a:p>
          <a:p>
            <a:pPr algn="just" defTabSz="1031547"/>
            <a:endParaRPr lang="pt-BR" sz="1800" dirty="0">
              <a:solidFill>
                <a:prstClr val="black"/>
              </a:solidFill>
            </a:endParaRPr>
          </a:p>
          <a:p>
            <a:pPr algn="just" defTabSz="1031547"/>
            <a:r>
              <a:rPr lang="pt-BR" sz="1800" b="1" dirty="0">
                <a:solidFill>
                  <a:prstClr val="black"/>
                </a:solidFill>
              </a:rPr>
              <a:t>VI - </a:t>
            </a:r>
            <a:r>
              <a:rPr lang="pt-BR" sz="1800" dirty="0">
                <a:solidFill>
                  <a:prstClr val="black"/>
                </a:solidFill>
              </a:rPr>
              <a:t>sistema de gestão compartilhada com a sociedade de informações referentes à execução do contrato.</a:t>
            </a:r>
          </a:p>
        </p:txBody>
      </p:sp>
      <p:sp>
        <p:nvSpPr>
          <p:cNvPr id="5" name="CaixaDeTexto 4"/>
          <p:cNvSpPr txBox="1"/>
          <p:nvPr/>
        </p:nvSpPr>
        <p:spPr>
          <a:xfrm>
            <a:off x="2043708" y="196592"/>
            <a:ext cx="7284107" cy="1212157"/>
          </a:xfrm>
          <a:prstGeom prst="rect">
            <a:avLst/>
          </a:prstGeom>
          <a:noFill/>
        </p:spPr>
        <p:txBody>
          <a:bodyPr wrap="square" lIns="103155" tIns="51577" rIns="103155" bIns="51577" rtlCol="0">
            <a:spAutoFit/>
          </a:bodyPr>
          <a:lstStyle/>
          <a:p>
            <a:pPr algn="r" defTabSz="1031547"/>
            <a:r>
              <a:rPr lang="pt-BR" sz="3600" b="1" dirty="0">
                <a:solidFill>
                  <a:srgbClr val="FF0000"/>
                </a:solidFill>
              </a:rPr>
              <a:t>Portal Nacional de Contratações Públicas - PNCP</a:t>
            </a:r>
          </a:p>
        </p:txBody>
      </p:sp>
      <p:sp>
        <p:nvSpPr>
          <p:cNvPr id="6" name="Retângulo 5"/>
          <p:cNvSpPr/>
          <p:nvPr/>
        </p:nvSpPr>
        <p:spPr>
          <a:xfrm>
            <a:off x="9295022" y="390324"/>
            <a:ext cx="49529" cy="964846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3155" tIns="51577" rIns="103155" bIns="51577" rtlCol="0" anchor="ctr"/>
          <a:lstStyle/>
          <a:p>
            <a:pPr algn="ctr" defTabSz="1031547"/>
            <a:endParaRPr lang="pt-BR" sz="20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33882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presentação do Portal Nacional de Contratações Públicas_720P HD.wm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-30904"/>
            <a:ext cx="9906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77890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88504" y="0"/>
            <a:ext cx="8915400" cy="1143000"/>
          </a:xfrm>
        </p:spPr>
        <p:txBody>
          <a:bodyPr/>
          <a:lstStyle/>
          <a:p>
            <a:r>
              <a:rPr lang="pt-BR" b="1" dirty="0" smtClean="0">
                <a:solidFill>
                  <a:srgbClr val="FF0000"/>
                </a:solidFill>
              </a:rPr>
              <a:t>DOS CRIMES</a:t>
            </a:r>
            <a:endParaRPr lang="pt-BR" b="1" dirty="0">
              <a:solidFill>
                <a:srgbClr val="FF0000"/>
              </a:solidFill>
            </a:endParaRP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344488" y="836712"/>
            <a:ext cx="9361040" cy="6021288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pt-BR" sz="2000" b="1" dirty="0"/>
              <a:t>Fr</a:t>
            </a:r>
            <a:r>
              <a:rPr lang="pt-BR" sz="2400" b="1" dirty="0"/>
              <a:t>aude em licitação ou contrato</a:t>
            </a:r>
          </a:p>
          <a:p>
            <a:pPr marL="0" indent="0" algn="just">
              <a:buNone/>
            </a:pPr>
            <a:r>
              <a:rPr lang="pt-BR" sz="2400" b="1" dirty="0" smtClean="0"/>
              <a:t>Art</a:t>
            </a:r>
            <a:r>
              <a:rPr lang="pt-BR" sz="2400" b="1" dirty="0"/>
              <a:t>. 337-L. </a:t>
            </a:r>
            <a:r>
              <a:rPr lang="pt-BR" sz="2400" dirty="0"/>
              <a:t>Fraudar, em prejuízo da Administração Pública, licitação ou contrato dela decorrente, mediante:</a:t>
            </a:r>
          </a:p>
          <a:p>
            <a:pPr marL="0" indent="0" algn="just">
              <a:buNone/>
            </a:pPr>
            <a:r>
              <a:rPr lang="pt-BR" sz="2400" b="1" dirty="0" smtClean="0"/>
              <a:t>I </a:t>
            </a:r>
            <a:r>
              <a:rPr lang="pt-BR" sz="2400" b="1" dirty="0"/>
              <a:t>- </a:t>
            </a:r>
            <a:r>
              <a:rPr lang="pt-BR" sz="2400" dirty="0"/>
              <a:t>entrega de mercadoria ou prestação de serviços com qualidade ou em quantidade diversas das previstas no edital ou nos instrumentos contratuais;</a:t>
            </a:r>
          </a:p>
          <a:p>
            <a:pPr marL="0" indent="0" algn="just">
              <a:buNone/>
            </a:pPr>
            <a:r>
              <a:rPr lang="pt-BR" sz="2400" b="1" dirty="0" smtClean="0"/>
              <a:t>II </a:t>
            </a:r>
            <a:r>
              <a:rPr lang="pt-BR" sz="2400" b="1" dirty="0"/>
              <a:t>- </a:t>
            </a:r>
            <a:r>
              <a:rPr lang="pt-BR" sz="2400" dirty="0"/>
              <a:t>fornecimento, como verdadeira ou perfeita, de mercadoria falsificada, deteriorada, inservível para consumo ou com prazo de validade vencido;</a:t>
            </a:r>
          </a:p>
          <a:p>
            <a:pPr marL="0" indent="0" algn="just">
              <a:buNone/>
            </a:pPr>
            <a:r>
              <a:rPr lang="pt-BR" sz="2400" b="1" dirty="0" smtClean="0"/>
              <a:t>III </a:t>
            </a:r>
            <a:r>
              <a:rPr lang="pt-BR" sz="2400" b="1" dirty="0"/>
              <a:t>- </a:t>
            </a:r>
            <a:r>
              <a:rPr lang="pt-BR" sz="2400" dirty="0"/>
              <a:t>entrega de uma mercadoria por outra;</a:t>
            </a:r>
          </a:p>
          <a:p>
            <a:pPr marL="0" indent="0" algn="just">
              <a:buNone/>
            </a:pPr>
            <a:r>
              <a:rPr lang="pt-BR" sz="2400" b="1" dirty="0" smtClean="0"/>
              <a:t>IV </a:t>
            </a:r>
            <a:r>
              <a:rPr lang="pt-BR" sz="2400" b="1" dirty="0"/>
              <a:t>- </a:t>
            </a:r>
            <a:r>
              <a:rPr lang="pt-BR" sz="2400" dirty="0"/>
              <a:t>alteração da substância, qualidade ou quantidade da mercadoria ou do serviço fornecido;</a:t>
            </a:r>
          </a:p>
          <a:p>
            <a:pPr marL="0" indent="0" algn="just">
              <a:buNone/>
            </a:pPr>
            <a:r>
              <a:rPr lang="pt-BR" sz="2400" b="1" dirty="0" smtClean="0"/>
              <a:t>V </a:t>
            </a:r>
            <a:r>
              <a:rPr lang="pt-BR" sz="2400" b="1" dirty="0"/>
              <a:t>- </a:t>
            </a:r>
            <a:r>
              <a:rPr lang="pt-BR" sz="2400" dirty="0"/>
              <a:t>qualquer meio fraudulento que torne injustamente mais onerosa para a Administração Pública a proposta ou a execução do contrato:</a:t>
            </a:r>
          </a:p>
          <a:p>
            <a:pPr marL="0" indent="0" algn="just">
              <a:buNone/>
            </a:pPr>
            <a:r>
              <a:rPr lang="pt-BR" sz="2400" b="1" dirty="0" smtClean="0"/>
              <a:t>Pena </a:t>
            </a:r>
            <a:r>
              <a:rPr lang="pt-BR" sz="2400" dirty="0"/>
              <a:t>- reclusão, de 4 (quatro) anos a 8 (oito) anos, e multa.</a:t>
            </a:r>
          </a:p>
        </p:txBody>
      </p:sp>
    </p:spTree>
    <p:extLst>
      <p:ext uri="{BB962C8B-B14F-4D97-AF65-F5344CB8AC3E}">
        <p14:creationId xmlns:p14="http://schemas.microsoft.com/office/powerpoint/2010/main" val="3236928006"/>
      </p:ext>
    </p:extLst>
  </p:cSld>
  <p:clrMapOvr>
    <a:masterClrMapping/>
  </p:clrMapOvr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8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aixaDeTexto 4"/>
          <p:cNvSpPr txBox="1"/>
          <p:nvPr/>
        </p:nvSpPr>
        <p:spPr>
          <a:xfrm>
            <a:off x="416497" y="980728"/>
            <a:ext cx="7056783" cy="287333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lIns="102333" tIns="51173" rIns="102333" bIns="51173" rtlCol="0">
            <a:spAutoFit/>
          </a:bodyPr>
          <a:lstStyle/>
          <a:p>
            <a:pPr defTabSz="1023354"/>
            <a:r>
              <a:rPr lang="pt-BR" sz="6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Contratação </a:t>
            </a:r>
            <a:r>
              <a:rPr lang="pt-BR" sz="60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Direta e Procedimentos </a:t>
            </a:r>
            <a:r>
              <a:rPr lang="pt-BR" sz="6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Complementares</a:t>
            </a:r>
            <a:endParaRPr lang="pt-BR" sz="5000" b="1" dirty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870" name="Google Shape;870;p66"/>
          <p:cNvCxnSpPr/>
          <p:nvPr/>
        </p:nvCxnSpPr>
        <p:spPr>
          <a:xfrm>
            <a:off x="416496" y="980728"/>
            <a:ext cx="1" cy="2873335"/>
          </a:xfrm>
          <a:prstGeom prst="straightConnector1">
            <a:avLst/>
          </a:prstGeom>
          <a:noFill/>
          <a:ln w="7620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</p:spTree>
    <p:extLst>
      <p:ext uri="{BB962C8B-B14F-4D97-AF65-F5344CB8AC3E}">
        <p14:creationId xmlns:p14="http://schemas.microsoft.com/office/powerpoint/2010/main" val="16148111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ítulo 1">
            <a:extLst>
              <a:ext uri="{FF2B5EF4-FFF2-40B4-BE49-F238E27FC236}">
                <a16:creationId xmlns="" xmlns:a16="http://schemas.microsoft.com/office/drawing/2014/main" id="{85A7955E-F1D0-D31D-04B0-8C8BA31A6A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4568" y="548680"/>
            <a:ext cx="7772400" cy="1143000"/>
          </a:xfrm>
        </p:spPr>
        <p:txBody>
          <a:bodyPr/>
          <a:lstStyle/>
          <a:p>
            <a:pPr algn="ctr"/>
            <a:r>
              <a:rPr lang="pt-BR" sz="6000" dirty="0">
                <a:solidFill>
                  <a:srgbClr val="FF0000"/>
                </a:solidFill>
                <a:latin typeface="Amasis MT Pro Medium" panose="02040604050005020304" pitchFamily="18" charset="0"/>
                <a:cs typeface="Aharoni" panose="02010803020104030203" pitchFamily="2" charset="-79"/>
              </a:rPr>
              <a:t>Contratação Direta</a:t>
            </a:r>
          </a:p>
        </p:txBody>
      </p:sp>
      <p:sp>
        <p:nvSpPr>
          <p:cNvPr id="10" name="Espaço Reservado para Conteúdo 2">
            <a:extLst>
              <a:ext uri="{FF2B5EF4-FFF2-40B4-BE49-F238E27FC236}">
                <a16:creationId xmlns="" xmlns:a16="http://schemas.microsoft.com/office/drawing/2014/main" id="{D1676BAD-1C5E-C955-BA86-882075CB9AFA}"/>
              </a:ext>
            </a:extLst>
          </p:cNvPr>
          <p:cNvSpPr txBox="1">
            <a:spLocks/>
          </p:cNvSpPr>
          <p:nvPr/>
        </p:nvSpPr>
        <p:spPr bwMode="auto">
          <a:xfrm>
            <a:off x="848544" y="2317168"/>
            <a:ext cx="7772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0703" tIns="45362" rIns="90703" bIns="45362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algn="ctr"/>
            <a:r>
              <a:rPr lang="pt-BR" dirty="0" smtClean="0">
                <a:latin typeface="Amasis MT Pro Medium" panose="02040604050005020304" pitchFamily="18" charset="0"/>
              </a:rPr>
              <a:t>Inexigibilidade (Art. 74)</a:t>
            </a:r>
          </a:p>
          <a:p>
            <a:pPr algn="ctr"/>
            <a:endParaRPr lang="pt-BR" dirty="0" smtClean="0">
              <a:latin typeface="Amasis MT Pro Medium" panose="02040604050005020304" pitchFamily="18" charset="0"/>
            </a:endParaRPr>
          </a:p>
          <a:p>
            <a:pPr algn="ctr"/>
            <a:r>
              <a:rPr lang="pt-BR" dirty="0" smtClean="0">
                <a:latin typeface="Amasis MT Pro Medium" panose="02040604050005020304" pitchFamily="18" charset="0"/>
              </a:rPr>
              <a:t>Dispensa de Licitação </a:t>
            </a:r>
            <a:r>
              <a:rPr lang="pt-BR" dirty="0">
                <a:latin typeface="Amasis MT Pro Medium" panose="02040604050005020304" pitchFamily="18" charset="0"/>
              </a:rPr>
              <a:t>(Art. 75) </a:t>
            </a:r>
          </a:p>
          <a:p>
            <a:pPr marL="0" indent="0" algn="ctr">
              <a:buNone/>
            </a:pPr>
            <a:endParaRPr lang="pt-BR" dirty="0">
              <a:latin typeface="Amasis MT Pro Medium" panose="020406040500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861513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ítulo 1">
            <a:extLst>
              <a:ext uri="{FF2B5EF4-FFF2-40B4-BE49-F238E27FC236}">
                <a16:creationId xmlns="" xmlns:a16="http://schemas.microsoft.com/office/drawing/2014/main" id="{85A7955E-F1D0-D31D-04B0-8C8BA31A6A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4568" y="548680"/>
            <a:ext cx="7772400" cy="1143000"/>
          </a:xfrm>
        </p:spPr>
        <p:txBody>
          <a:bodyPr/>
          <a:lstStyle/>
          <a:p>
            <a:pPr algn="ctr"/>
            <a:r>
              <a:rPr lang="pt-BR" sz="6000" dirty="0">
                <a:solidFill>
                  <a:srgbClr val="FF0000"/>
                </a:solidFill>
                <a:latin typeface="Amasis MT Pro Medium" panose="02040604050005020304" pitchFamily="18" charset="0"/>
                <a:cs typeface="Aharoni" panose="02010803020104030203" pitchFamily="2" charset="-79"/>
              </a:rPr>
              <a:t>Contratação Direta</a:t>
            </a:r>
          </a:p>
        </p:txBody>
      </p:sp>
      <p:sp>
        <p:nvSpPr>
          <p:cNvPr id="10" name="Espaço Reservado para Conteúdo 2">
            <a:extLst>
              <a:ext uri="{FF2B5EF4-FFF2-40B4-BE49-F238E27FC236}">
                <a16:creationId xmlns="" xmlns:a16="http://schemas.microsoft.com/office/drawing/2014/main" id="{D1676BAD-1C5E-C955-BA86-882075CB9AFA}"/>
              </a:ext>
            </a:extLst>
          </p:cNvPr>
          <p:cNvSpPr txBox="1">
            <a:spLocks/>
          </p:cNvSpPr>
          <p:nvPr/>
        </p:nvSpPr>
        <p:spPr bwMode="auto">
          <a:xfrm>
            <a:off x="848544" y="2317168"/>
            <a:ext cx="7772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0703" tIns="45362" rIns="90703" bIns="45362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algn="ctr"/>
            <a:r>
              <a:rPr lang="pt-BR" dirty="0">
                <a:latin typeface="Amasis MT Pro Medium" panose="02040604050005020304" pitchFamily="18" charset="0"/>
              </a:rPr>
              <a:t>Deverá ser formalizado processo administrativo </a:t>
            </a:r>
            <a:endParaRPr lang="pt-BR" dirty="0" smtClean="0">
              <a:latin typeface="Amasis MT Pro Medium" panose="02040604050005020304" pitchFamily="18" charset="0"/>
            </a:endParaRPr>
          </a:p>
          <a:p>
            <a:pPr marL="0" indent="0" algn="ctr">
              <a:buNone/>
            </a:pPr>
            <a:r>
              <a:rPr lang="pt-BR" dirty="0" smtClean="0">
                <a:latin typeface="Amasis MT Pro Medium" panose="02040604050005020304" pitchFamily="18" charset="0"/>
              </a:rPr>
              <a:t>(Artigo 72, Lei </a:t>
            </a:r>
            <a:r>
              <a:rPr lang="pt-BR" dirty="0">
                <a:latin typeface="Amasis MT Pro Medium" panose="02040604050005020304" pitchFamily="18" charset="0"/>
              </a:rPr>
              <a:t>nº </a:t>
            </a:r>
            <a:r>
              <a:rPr lang="pt-BR" dirty="0" smtClean="0">
                <a:latin typeface="Amasis MT Pro Medium" panose="02040604050005020304" pitchFamily="18" charset="0"/>
              </a:rPr>
              <a:t>14.133) </a:t>
            </a:r>
            <a:endParaRPr lang="pt-BR" dirty="0">
              <a:latin typeface="Amasis MT Pro Medium" panose="02040604050005020304" pitchFamily="18" charset="0"/>
            </a:endParaRPr>
          </a:p>
          <a:p>
            <a:pPr marL="0" indent="0" algn="ctr">
              <a:buNone/>
            </a:pPr>
            <a:endParaRPr lang="pt-BR" dirty="0">
              <a:latin typeface="Amasis MT Pro Medium" panose="020406040500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034379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="" xmlns:a16="http://schemas.microsoft.com/office/drawing/2014/main" id="{3EBE4AFD-7F30-1DDC-A29E-4604397859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7675" y="593369"/>
            <a:ext cx="9230650" cy="1611496"/>
          </a:xfrm>
        </p:spPr>
        <p:txBody>
          <a:bodyPr/>
          <a:lstStyle/>
          <a:p>
            <a:pPr algn="ctr"/>
            <a:r>
              <a:rPr lang="pt-BR" sz="11500" dirty="0">
                <a:solidFill>
                  <a:srgbClr val="FF0000"/>
                </a:solidFill>
                <a:latin typeface="Amasis MT Pro Medium" panose="02040604050005020304" pitchFamily="18" charset="0"/>
              </a:rPr>
              <a:t>1º Passo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="" xmlns:a16="http://schemas.microsoft.com/office/drawing/2014/main" id="{E828CD88-F061-9343-39A9-4FBFC053BC3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42950" y="3048001"/>
            <a:ext cx="8420100" cy="4114800"/>
          </a:xfrm>
        </p:spPr>
        <p:txBody>
          <a:bodyPr/>
          <a:lstStyle/>
          <a:p>
            <a:pPr marL="0" indent="0" algn="ctr">
              <a:buNone/>
            </a:pPr>
            <a:r>
              <a:rPr lang="pt-BR" sz="3200" dirty="0">
                <a:latin typeface="Amasis MT Pro Medium" panose="02040604050005020304" pitchFamily="18" charset="0"/>
              </a:rPr>
              <a:t>Processo de Contratação Direta</a:t>
            </a:r>
          </a:p>
        </p:txBody>
      </p:sp>
    </p:spTree>
    <p:extLst>
      <p:ext uri="{BB962C8B-B14F-4D97-AF65-F5344CB8AC3E}">
        <p14:creationId xmlns:p14="http://schemas.microsoft.com/office/powerpoint/2010/main" val="42922080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>
            <a:extLst>
              <a:ext uri="{FF2B5EF4-FFF2-40B4-BE49-F238E27FC236}">
                <a16:creationId xmlns="" xmlns:a16="http://schemas.microsoft.com/office/drawing/2014/main" id="{D1676BAD-1C5E-C955-BA86-882075CB9AF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48544" y="332656"/>
            <a:ext cx="8420100" cy="4114800"/>
          </a:xfrm>
        </p:spPr>
        <p:txBody>
          <a:bodyPr/>
          <a:lstStyle/>
          <a:p>
            <a:pPr marL="0" indent="0" algn="ctr">
              <a:buNone/>
            </a:pPr>
            <a:r>
              <a:rPr lang="pt-BR" sz="2800" b="1" dirty="0">
                <a:solidFill>
                  <a:srgbClr val="FF0000"/>
                </a:solidFill>
                <a:latin typeface="Amasis MT Pro Medium" panose="02040604050005020304" pitchFamily="18" charset="0"/>
              </a:rPr>
              <a:t>Requisição ou Pedido pelo Setor Interessado, contendo</a:t>
            </a:r>
            <a:r>
              <a:rPr lang="pt-BR" dirty="0">
                <a:solidFill>
                  <a:srgbClr val="FF0000"/>
                </a:solidFill>
                <a:latin typeface="Amasis MT Pro Medium" panose="02040604050005020304" pitchFamily="18" charset="0"/>
              </a:rPr>
              <a:t>:</a:t>
            </a:r>
          </a:p>
          <a:p>
            <a:pPr marL="0" indent="0" algn="ctr">
              <a:buNone/>
            </a:pPr>
            <a:endParaRPr lang="pt-BR" sz="3600" dirty="0">
              <a:latin typeface="Amasis MT Pro Medium" panose="02040604050005020304" pitchFamily="18" charset="0"/>
            </a:endParaRPr>
          </a:p>
          <a:p>
            <a:pPr marL="0" indent="0" algn="ctr">
              <a:buNone/>
            </a:pPr>
            <a:r>
              <a:rPr lang="pt-BR" sz="2400" dirty="0">
                <a:latin typeface="Amasis MT Pro Medium" panose="02040604050005020304" pitchFamily="18" charset="0"/>
              </a:rPr>
              <a:t>Art. 72, I c/c Art. 18, I a III, Lei nº 14.133/21</a:t>
            </a:r>
          </a:p>
          <a:p>
            <a:pPr algn="just"/>
            <a:endParaRPr lang="pt-BR" sz="2400" dirty="0">
              <a:latin typeface="Amasis MT Pro Medium" panose="02040604050005020304" pitchFamily="18" charset="0"/>
            </a:endParaRPr>
          </a:p>
          <a:p>
            <a:pPr algn="just"/>
            <a:r>
              <a:rPr lang="pt-BR" sz="2400" dirty="0">
                <a:latin typeface="Amasis MT Pro Medium" panose="02040604050005020304" pitchFamily="18" charset="0"/>
              </a:rPr>
              <a:t>Descrição da necessidade da contratação, com a indicação do interesse público envolvido;</a:t>
            </a:r>
          </a:p>
          <a:p>
            <a:pPr algn="just"/>
            <a:endParaRPr lang="pt-BR" sz="2400" dirty="0">
              <a:latin typeface="Amasis MT Pro Medium" panose="02040604050005020304" pitchFamily="18" charset="0"/>
            </a:endParaRPr>
          </a:p>
          <a:p>
            <a:pPr algn="just"/>
            <a:r>
              <a:rPr lang="pt-BR" sz="2400" dirty="0">
                <a:latin typeface="Amasis MT Pro Medium" panose="02040604050005020304" pitchFamily="18" charset="0"/>
              </a:rPr>
              <a:t>Termo de referência, anteprojeto, projetos básico ou executivo, conforme o caso;</a:t>
            </a:r>
          </a:p>
          <a:p>
            <a:pPr algn="just"/>
            <a:endParaRPr lang="pt-BR" sz="2400" dirty="0">
              <a:latin typeface="Amasis MT Pro Medium" panose="02040604050005020304" pitchFamily="18" charset="0"/>
            </a:endParaRPr>
          </a:p>
          <a:p>
            <a:pPr algn="just"/>
            <a:r>
              <a:rPr lang="pt-BR" sz="2400" dirty="0">
                <a:latin typeface="Amasis MT Pro Medium" panose="02040604050005020304" pitchFamily="18" charset="0"/>
              </a:rPr>
              <a:t>Estimativas das quantidades e do valor da contratação</a:t>
            </a:r>
          </a:p>
          <a:p>
            <a:pPr marL="0" indent="0" algn="just">
              <a:buNone/>
            </a:pPr>
            <a:endParaRPr lang="pt-BR" sz="2400" dirty="0">
              <a:latin typeface="Amasis MT Pro Medium" panose="02040604050005020304" pitchFamily="18" charset="0"/>
            </a:endParaRPr>
          </a:p>
          <a:p>
            <a:pPr algn="just"/>
            <a:r>
              <a:rPr lang="pt-BR" sz="2400" dirty="0">
                <a:latin typeface="Amasis MT Pro Medium" panose="02040604050005020304" pitchFamily="18" charset="0"/>
              </a:rPr>
              <a:t>Condições de execução, formas de pagamento, local de entrega ou de prestação e garantias necessárias.</a:t>
            </a:r>
          </a:p>
          <a:p>
            <a:pPr marL="0" indent="0" algn="ctr">
              <a:buNone/>
            </a:pPr>
            <a:endParaRPr lang="pt-BR" dirty="0">
              <a:latin typeface="Amasis MT Pro Medium" panose="020406040500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738850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="" xmlns:a16="http://schemas.microsoft.com/office/drawing/2014/main" id="{3EBE4AFD-7F30-1DDC-A29E-4604397859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pt-BR" sz="11500" dirty="0">
                <a:solidFill>
                  <a:srgbClr val="FF0000"/>
                </a:solidFill>
                <a:latin typeface="Amasis MT Pro Medium" panose="02040604050005020304" pitchFamily="18" charset="0"/>
              </a:rPr>
              <a:t>2º Passo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="" xmlns:a16="http://schemas.microsoft.com/office/drawing/2014/main" id="{E828CD88-F061-9343-39A9-4FBFC053BC3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42950" y="3048001"/>
            <a:ext cx="8420100" cy="4114800"/>
          </a:xfrm>
        </p:spPr>
        <p:txBody>
          <a:bodyPr/>
          <a:lstStyle/>
          <a:p>
            <a:pPr marL="0" indent="0" algn="ctr">
              <a:buNone/>
            </a:pPr>
            <a:r>
              <a:rPr lang="pt-BR" sz="3200" dirty="0">
                <a:latin typeface="Amasis MT Pro Medium" panose="02040604050005020304" pitchFamily="18" charset="0"/>
              </a:rPr>
              <a:t>Processo de Contratação Direta</a:t>
            </a:r>
          </a:p>
        </p:txBody>
      </p:sp>
    </p:spTree>
    <p:extLst>
      <p:ext uri="{BB962C8B-B14F-4D97-AF65-F5344CB8AC3E}">
        <p14:creationId xmlns:p14="http://schemas.microsoft.com/office/powerpoint/2010/main" val="2560637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>
            <a:extLst>
              <a:ext uri="{FF2B5EF4-FFF2-40B4-BE49-F238E27FC236}">
                <a16:creationId xmlns="" xmlns:a16="http://schemas.microsoft.com/office/drawing/2014/main" id="{D1676BAD-1C5E-C955-BA86-882075CB9AF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42950" y="260648"/>
            <a:ext cx="8420100" cy="4114800"/>
          </a:xfrm>
        </p:spPr>
        <p:txBody>
          <a:bodyPr/>
          <a:lstStyle/>
          <a:p>
            <a:pPr marL="0" indent="0" algn="ctr">
              <a:buNone/>
            </a:pPr>
            <a:r>
              <a:rPr lang="pt-BR" sz="2800" b="1" dirty="0">
                <a:solidFill>
                  <a:srgbClr val="FF0000"/>
                </a:solidFill>
                <a:latin typeface="Amasis MT Pro Medium" panose="02040604050005020304" pitchFamily="18" charset="0"/>
              </a:rPr>
              <a:t>Estimativa de Preços:</a:t>
            </a:r>
          </a:p>
          <a:p>
            <a:pPr marL="0" indent="0" algn="ctr">
              <a:buNone/>
            </a:pPr>
            <a:endParaRPr lang="pt-BR" sz="2800" b="1" dirty="0">
              <a:solidFill>
                <a:srgbClr val="FF0000"/>
              </a:solidFill>
              <a:latin typeface="Amasis MT Pro Medium" panose="02040604050005020304" pitchFamily="18" charset="0"/>
            </a:endParaRPr>
          </a:p>
          <a:p>
            <a:pPr marL="340181">
              <a:buFont typeface="Wingdings" pitchFamily="2" charset="2"/>
              <a:buChar char="Ø"/>
            </a:pPr>
            <a:r>
              <a:rPr lang="pt-BR" sz="2400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masis MT Pro Medium" panose="02040604050005020304" pitchFamily="18" charset="0"/>
              </a:rPr>
              <a:t>Bens e Serviços (</a:t>
            </a:r>
            <a:r>
              <a:rPr lang="pt-BR" sz="2400" dirty="0">
                <a:latin typeface="Amasis MT Pro Medium" panose="02040604050005020304" pitchFamily="18" charset="0"/>
              </a:rPr>
              <a:t>Art. 23, §4º, Lei nº 14.133/21)</a:t>
            </a:r>
          </a:p>
          <a:p>
            <a:pPr marL="0" indent="0" algn="ctr">
              <a:buNone/>
            </a:pPr>
            <a:endParaRPr lang="pt-BR" sz="2400" u="sng" dirty="0">
              <a:latin typeface="Amasis MT Pro Medium" panose="02040604050005020304" pitchFamily="18" charset="0"/>
            </a:endParaRPr>
          </a:p>
          <a:p>
            <a:pPr algn="just"/>
            <a:r>
              <a:rPr lang="pt-BR" sz="2400" dirty="0">
                <a:latin typeface="Amasis MT Pro Medium" panose="02040604050005020304" pitchFamily="18" charset="0"/>
              </a:rPr>
              <a:t>Composição de custos unitários menores ou iguais à mediana do item correspondente no painel para consultas ou no banco de preços em saúde disponíveis no PNCP.</a:t>
            </a:r>
          </a:p>
          <a:p>
            <a:pPr algn="just"/>
            <a:endParaRPr lang="pt-BR" sz="2400" dirty="0">
              <a:latin typeface="Amasis MT Pro Medium" panose="02040604050005020304" pitchFamily="18" charset="0"/>
            </a:endParaRPr>
          </a:p>
          <a:p>
            <a:pPr algn="just"/>
            <a:r>
              <a:rPr lang="pt-BR" sz="2400" dirty="0">
                <a:latin typeface="Amasis MT Pro Medium" panose="02040604050005020304" pitchFamily="18" charset="0"/>
              </a:rPr>
              <a:t>Tabelas de Referência, pesquisas mídia especializada, sítios eletrônicos especializados ou de domínio amplo.</a:t>
            </a:r>
          </a:p>
          <a:p>
            <a:pPr algn="just"/>
            <a:endParaRPr lang="pt-BR" sz="2400" dirty="0">
              <a:latin typeface="Amasis MT Pro Medium" panose="02040604050005020304" pitchFamily="18" charset="0"/>
            </a:endParaRPr>
          </a:p>
          <a:p>
            <a:pPr algn="just"/>
            <a:r>
              <a:rPr lang="pt-BR" sz="2400" dirty="0">
                <a:latin typeface="Amasis MT Pro Medium" panose="02040604050005020304" pitchFamily="18" charset="0"/>
              </a:rPr>
              <a:t>Contratações similares há no máximo 1 ano</a:t>
            </a:r>
          </a:p>
          <a:p>
            <a:pPr algn="just"/>
            <a:endParaRPr lang="pt-BR" sz="2400" dirty="0">
              <a:latin typeface="Amasis MT Pro Medium" panose="02040604050005020304" pitchFamily="18" charset="0"/>
            </a:endParaRPr>
          </a:p>
          <a:p>
            <a:pPr algn="just"/>
            <a:r>
              <a:rPr lang="pt-BR" sz="2400" dirty="0">
                <a:latin typeface="Amasis MT Pro Medium" panose="02040604050005020304" pitchFamily="18" charset="0"/>
              </a:rPr>
              <a:t>Pesquisas com mínimo de 3 fornecedores</a:t>
            </a:r>
          </a:p>
          <a:p>
            <a:pPr algn="just"/>
            <a:endParaRPr lang="pt-BR" sz="2400" dirty="0">
              <a:latin typeface="Amasis MT Pro Medium" panose="02040604050005020304" pitchFamily="18" charset="0"/>
            </a:endParaRPr>
          </a:p>
          <a:p>
            <a:pPr algn="just"/>
            <a:r>
              <a:rPr lang="pt-BR" sz="2400" dirty="0">
                <a:latin typeface="Amasis MT Pro Medium" panose="02040604050005020304" pitchFamily="18" charset="0"/>
              </a:rPr>
              <a:t>Pesquisas na base nacional de notas fiscais eletrônicas</a:t>
            </a:r>
          </a:p>
          <a:p>
            <a:pPr algn="just"/>
            <a:endParaRPr lang="pt-BR" sz="2400" dirty="0">
              <a:latin typeface="Amasis MT Pro Medium" panose="02040604050005020304" pitchFamily="18" charset="0"/>
            </a:endParaRPr>
          </a:p>
          <a:p>
            <a:pPr algn="just"/>
            <a:endParaRPr lang="pt-BR" sz="2400" dirty="0">
              <a:latin typeface="Amasis MT Pro Medium" panose="02040604050005020304" pitchFamily="18" charset="0"/>
            </a:endParaRPr>
          </a:p>
          <a:p>
            <a:pPr algn="just"/>
            <a:endParaRPr lang="pt-BR" sz="2400" dirty="0">
              <a:latin typeface="Amasis MT Pro Medium" panose="02040604050005020304" pitchFamily="18" charset="0"/>
            </a:endParaRPr>
          </a:p>
          <a:p>
            <a:pPr marL="0" indent="0" algn="ctr">
              <a:buNone/>
            </a:pPr>
            <a:endParaRPr lang="pt-BR" dirty="0">
              <a:latin typeface="Amasis MT Pro Medium" panose="020406040500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598039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>
            <a:extLst>
              <a:ext uri="{FF2B5EF4-FFF2-40B4-BE49-F238E27FC236}">
                <a16:creationId xmlns="" xmlns:a16="http://schemas.microsoft.com/office/drawing/2014/main" id="{D1676BAD-1C5E-C955-BA86-882075CB9AF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04529" y="476672"/>
            <a:ext cx="8420100" cy="4114800"/>
          </a:xfrm>
        </p:spPr>
        <p:txBody>
          <a:bodyPr/>
          <a:lstStyle/>
          <a:p>
            <a:pPr marL="0" indent="0" algn="ctr">
              <a:buNone/>
            </a:pPr>
            <a:r>
              <a:rPr lang="pt-BR" sz="2800" b="1" dirty="0">
                <a:solidFill>
                  <a:srgbClr val="FF0000"/>
                </a:solidFill>
                <a:latin typeface="Amasis MT Pro Medium" panose="02040604050005020304" pitchFamily="18" charset="0"/>
              </a:rPr>
              <a:t>Estimativa de Preços:</a:t>
            </a:r>
          </a:p>
          <a:p>
            <a:pPr marL="0" indent="0" algn="ctr">
              <a:buNone/>
            </a:pPr>
            <a:endParaRPr lang="pt-BR" sz="2800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masis MT Pro Medium" panose="02040604050005020304" pitchFamily="18" charset="0"/>
            </a:endParaRPr>
          </a:p>
          <a:p>
            <a:pPr marL="340181">
              <a:buFont typeface="Wingdings" pitchFamily="2" charset="2"/>
              <a:buChar char="Ø"/>
            </a:pPr>
            <a:r>
              <a:rPr lang="pt-BR" sz="2400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masis MT Pro Medium" panose="02040604050005020304" pitchFamily="18" charset="0"/>
              </a:rPr>
              <a:t>Obras e Serviços de Engenharia (</a:t>
            </a:r>
            <a:r>
              <a:rPr lang="pt-BR" sz="2400" dirty="0">
                <a:latin typeface="Amasis MT Pro Medium" panose="02040604050005020304" pitchFamily="18" charset="0"/>
              </a:rPr>
              <a:t>Art. 23, §2º, Lei nº 14.133/21)</a:t>
            </a:r>
          </a:p>
          <a:p>
            <a:pPr marL="0" indent="0" algn="ctr">
              <a:buNone/>
            </a:pPr>
            <a:endParaRPr lang="pt-BR" sz="2400" u="sng" dirty="0">
              <a:latin typeface="Amasis MT Pro Medium" panose="02040604050005020304" pitchFamily="18" charset="0"/>
            </a:endParaRPr>
          </a:p>
          <a:p>
            <a:pPr algn="just"/>
            <a:r>
              <a:rPr lang="pt-BR" sz="2400" dirty="0">
                <a:latin typeface="Amasis MT Pro Medium" panose="02040604050005020304" pitchFamily="18" charset="0"/>
              </a:rPr>
              <a:t>Planilha orçamentária com indicação do BDI de referência e dos Encargos Sociais [ES´] cabíveis, expressando:</a:t>
            </a:r>
          </a:p>
          <a:p>
            <a:pPr marL="0" indent="0" algn="just">
              <a:buNone/>
            </a:pPr>
            <a:endParaRPr lang="pt-BR" sz="2400" dirty="0">
              <a:latin typeface="Amasis MT Pro Medium" panose="02040604050005020304" pitchFamily="18" charset="0"/>
            </a:endParaRPr>
          </a:p>
          <a:p>
            <a:pPr algn="just"/>
            <a:r>
              <a:rPr lang="pt-BR" sz="2400" dirty="0">
                <a:latin typeface="Amasis MT Pro Medium" panose="02040604050005020304" pitchFamily="18" charset="0"/>
              </a:rPr>
              <a:t>Tabela SICRO – Sistema de Custos Referenciais de Obras</a:t>
            </a:r>
          </a:p>
          <a:p>
            <a:pPr algn="just"/>
            <a:endParaRPr lang="pt-BR" sz="2400" dirty="0">
              <a:latin typeface="Amasis MT Pro Medium" panose="02040604050005020304" pitchFamily="18" charset="0"/>
            </a:endParaRPr>
          </a:p>
          <a:p>
            <a:pPr algn="just"/>
            <a:r>
              <a:rPr lang="pt-BR" sz="2400" dirty="0">
                <a:latin typeface="Amasis MT Pro Medium" panose="02040604050005020304" pitchFamily="18" charset="0"/>
              </a:rPr>
              <a:t>Tabela SINAPI ou tabelas oficiais pelo Governo Federal</a:t>
            </a:r>
          </a:p>
          <a:p>
            <a:pPr algn="just"/>
            <a:endParaRPr lang="pt-BR" sz="2400" dirty="0">
              <a:latin typeface="Amasis MT Pro Medium" panose="02040604050005020304" pitchFamily="18" charset="0"/>
            </a:endParaRPr>
          </a:p>
          <a:p>
            <a:pPr algn="just"/>
            <a:r>
              <a:rPr lang="pt-BR" sz="2400" dirty="0">
                <a:latin typeface="Amasis MT Pro Medium" panose="02040604050005020304" pitchFamily="18" charset="0"/>
              </a:rPr>
              <a:t>Contratações similares há menos de 1 ano, com atualização</a:t>
            </a:r>
          </a:p>
          <a:p>
            <a:pPr algn="just"/>
            <a:endParaRPr lang="pt-BR" sz="2400" dirty="0">
              <a:latin typeface="Amasis MT Pro Medium" panose="02040604050005020304" pitchFamily="18" charset="0"/>
            </a:endParaRPr>
          </a:p>
          <a:p>
            <a:pPr algn="just"/>
            <a:r>
              <a:rPr lang="pt-BR" sz="2400" dirty="0">
                <a:latin typeface="Amasis MT Pro Medium" panose="02040604050005020304" pitchFamily="18" charset="0"/>
              </a:rPr>
              <a:t>Pesquisa na base nacional de notas fiscais eletrônica, na forma do regulamento.</a:t>
            </a:r>
          </a:p>
          <a:p>
            <a:pPr algn="just"/>
            <a:endParaRPr lang="pt-BR" sz="2400" dirty="0">
              <a:latin typeface="Amasis MT Pro Medium" panose="02040604050005020304" pitchFamily="18" charset="0"/>
            </a:endParaRPr>
          </a:p>
          <a:p>
            <a:pPr algn="just"/>
            <a:endParaRPr lang="pt-BR" sz="2400" dirty="0">
              <a:latin typeface="Amasis MT Pro Medium" panose="02040604050005020304" pitchFamily="18" charset="0"/>
            </a:endParaRPr>
          </a:p>
          <a:p>
            <a:pPr algn="just"/>
            <a:endParaRPr lang="pt-BR" sz="2400" dirty="0">
              <a:latin typeface="Amasis MT Pro Medium" panose="02040604050005020304" pitchFamily="18" charset="0"/>
            </a:endParaRPr>
          </a:p>
          <a:p>
            <a:pPr algn="just"/>
            <a:endParaRPr lang="pt-BR" sz="2400" dirty="0">
              <a:latin typeface="Amasis MT Pro Medium" panose="02040604050005020304" pitchFamily="18" charset="0"/>
            </a:endParaRPr>
          </a:p>
          <a:p>
            <a:pPr marL="0" indent="0" algn="ctr">
              <a:buNone/>
            </a:pPr>
            <a:endParaRPr lang="pt-BR" dirty="0">
              <a:latin typeface="Amasis MT Pro Medium" panose="020406040500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4798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>
            <a:extLst>
              <a:ext uri="{FF2B5EF4-FFF2-40B4-BE49-F238E27FC236}">
                <a16:creationId xmlns="" xmlns:a16="http://schemas.microsoft.com/office/drawing/2014/main" id="{D1676BAD-1C5E-C955-BA86-882075CB9AF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76536" y="980728"/>
            <a:ext cx="8420100" cy="4114800"/>
          </a:xfrm>
        </p:spPr>
        <p:txBody>
          <a:bodyPr/>
          <a:lstStyle/>
          <a:p>
            <a:pPr marL="0" indent="0" algn="ctr">
              <a:buNone/>
            </a:pPr>
            <a:r>
              <a:rPr lang="pt-BR" sz="2800" b="1" dirty="0">
                <a:solidFill>
                  <a:srgbClr val="FF0000"/>
                </a:solidFill>
                <a:latin typeface="Amasis MT Pro Medium" panose="02040604050005020304" pitchFamily="18" charset="0"/>
              </a:rPr>
              <a:t>Estimativa de Preços:</a:t>
            </a:r>
          </a:p>
          <a:p>
            <a:pPr marL="0" indent="0" algn="ctr">
              <a:buNone/>
            </a:pPr>
            <a:endParaRPr lang="pt-BR" sz="2400" u="sng" dirty="0">
              <a:latin typeface="Amasis MT Pro Medium" panose="02040604050005020304" pitchFamily="18" charset="0"/>
            </a:endParaRPr>
          </a:p>
          <a:p>
            <a:pPr marL="0" indent="0" algn="ctr">
              <a:buNone/>
            </a:pPr>
            <a:endParaRPr lang="pt-BR" sz="2400" u="sng" dirty="0">
              <a:latin typeface="Amasis MT Pro Medium" panose="02040604050005020304" pitchFamily="18" charset="0"/>
            </a:endParaRPr>
          </a:p>
          <a:p>
            <a:pPr marL="340181">
              <a:buFont typeface="Wingdings" pitchFamily="2" charset="2"/>
              <a:buChar char="Ø"/>
            </a:pPr>
            <a:r>
              <a:rPr lang="pt-BR" sz="2400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masis MT Pro Medium" panose="02040604050005020304" pitchFamily="18" charset="0"/>
              </a:rPr>
              <a:t>Nas Inexigibilidades (</a:t>
            </a:r>
            <a:r>
              <a:rPr lang="pt-BR" sz="2400" dirty="0">
                <a:latin typeface="Amasis MT Pro Medium" panose="02040604050005020304" pitchFamily="18" charset="0"/>
              </a:rPr>
              <a:t>Art. 23, §4º, Lei nº 14.133/21)</a:t>
            </a:r>
          </a:p>
          <a:p>
            <a:pPr marL="0" indent="0" algn="ctr">
              <a:buNone/>
            </a:pPr>
            <a:endParaRPr lang="pt-BR" sz="2400" u="sng" dirty="0">
              <a:latin typeface="Amasis MT Pro Medium" panose="02040604050005020304" pitchFamily="18" charset="0"/>
            </a:endParaRPr>
          </a:p>
          <a:p>
            <a:pPr algn="just"/>
            <a:r>
              <a:rPr lang="pt-BR" sz="2400" dirty="0">
                <a:latin typeface="Amasis MT Pro Medium" panose="02040604050005020304" pitchFamily="18" charset="0"/>
              </a:rPr>
              <a:t>Quando não for possível estimar o valor do objeto, a estimativa deverá se basear em contratações semelhantes de objetos de mesma natureza, por meio de apresentação de notas fiscais emitidas para outros contratantes no período de até 1 ano anterior à data da contratação, ou por outro meio idôneo.</a:t>
            </a:r>
          </a:p>
          <a:p>
            <a:pPr algn="just"/>
            <a:endParaRPr lang="pt-BR" sz="2400" dirty="0">
              <a:latin typeface="Amasis MT Pro Medium" panose="02040604050005020304" pitchFamily="18" charset="0"/>
            </a:endParaRPr>
          </a:p>
          <a:p>
            <a:pPr algn="just"/>
            <a:endParaRPr lang="pt-BR" sz="2400" dirty="0">
              <a:latin typeface="Amasis MT Pro Medium" panose="02040604050005020304" pitchFamily="18" charset="0"/>
            </a:endParaRPr>
          </a:p>
          <a:p>
            <a:pPr marL="0" indent="0" algn="ctr">
              <a:buNone/>
            </a:pPr>
            <a:endParaRPr lang="pt-BR" dirty="0">
              <a:latin typeface="Amasis MT Pro Medium" panose="020406040500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948081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="" xmlns:a16="http://schemas.microsoft.com/office/drawing/2014/main" id="{3EBE4AFD-7F30-1DDC-A29E-4604397859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pt-BR" sz="11500" dirty="0">
                <a:solidFill>
                  <a:srgbClr val="FF0000"/>
                </a:solidFill>
                <a:latin typeface="Amasis MT Pro Medium" panose="02040604050005020304" pitchFamily="18" charset="0"/>
              </a:rPr>
              <a:t>3º Passo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="" xmlns:a16="http://schemas.microsoft.com/office/drawing/2014/main" id="{E828CD88-F061-9343-39A9-4FBFC053BC3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42950" y="3048001"/>
            <a:ext cx="8420100" cy="4114800"/>
          </a:xfrm>
        </p:spPr>
        <p:txBody>
          <a:bodyPr/>
          <a:lstStyle/>
          <a:p>
            <a:pPr marL="0" indent="0" algn="ctr">
              <a:buNone/>
            </a:pPr>
            <a:r>
              <a:rPr lang="pt-BR" sz="3200" dirty="0">
                <a:latin typeface="Amasis MT Pro Medium" panose="02040604050005020304" pitchFamily="18" charset="0"/>
              </a:rPr>
              <a:t>Processo de Contratação Direta</a:t>
            </a:r>
          </a:p>
        </p:txBody>
      </p:sp>
    </p:spTree>
    <p:extLst>
      <p:ext uri="{BB962C8B-B14F-4D97-AF65-F5344CB8AC3E}">
        <p14:creationId xmlns:p14="http://schemas.microsoft.com/office/powerpoint/2010/main" val="1506924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ixaDeTexto 3"/>
          <p:cNvSpPr txBox="1"/>
          <p:nvPr/>
        </p:nvSpPr>
        <p:spPr>
          <a:xfrm rot="5400000">
            <a:off x="8167704" y="756796"/>
            <a:ext cx="2462308" cy="518868"/>
          </a:xfrm>
          <a:prstGeom prst="rect">
            <a:avLst/>
          </a:prstGeom>
          <a:noFill/>
        </p:spPr>
        <p:txBody>
          <a:bodyPr wrap="square" lIns="102224" tIns="51119" rIns="102224" bIns="51119" rtlCol="0">
            <a:spAutoFit/>
          </a:bodyPr>
          <a:lstStyle/>
          <a:p>
            <a:pPr algn="r" defTabSz="1022258"/>
            <a:r>
              <a:rPr lang="pt-BR" sz="2700" dirty="0">
                <a:solidFill>
                  <a:srgbClr val="FF0000"/>
                </a:solidFill>
                <a:latin typeface="Arial Black" pitchFamily="34" charset="0"/>
              </a:rPr>
              <a:t>VIGÊNCIA</a:t>
            </a:r>
          </a:p>
        </p:txBody>
      </p:sp>
      <p:sp>
        <p:nvSpPr>
          <p:cNvPr id="7" name="CaixaDeTexto 6"/>
          <p:cNvSpPr txBox="1"/>
          <p:nvPr/>
        </p:nvSpPr>
        <p:spPr>
          <a:xfrm>
            <a:off x="1053123" y="2946707"/>
            <a:ext cx="4523946" cy="1165066"/>
          </a:xfrm>
          <a:prstGeom prst="rect">
            <a:avLst/>
          </a:prstGeom>
          <a:noFill/>
        </p:spPr>
        <p:txBody>
          <a:bodyPr wrap="square" lIns="102224" tIns="51119" rIns="102224" bIns="51119" rtlCol="0">
            <a:spAutoFit/>
          </a:bodyPr>
          <a:lstStyle/>
          <a:p>
            <a:pPr algn="just" defTabSz="1022258">
              <a:lnSpc>
                <a:spcPct val="150000"/>
              </a:lnSpc>
            </a:pPr>
            <a:r>
              <a:rPr lang="pt-BR" sz="2300" dirty="0">
                <a:solidFill>
                  <a:prstClr val="black"/>
                </a:solidFill>
              </a:rPr>
              <a:t>Após</a:t>
            </a:r>
            <a:r>
              <a:rPr lang="pt-BR" sz="2300" dirty="0">
                <a:solidFill>
                  <a:srgbClr val="1F497D"/>
                </a:solidFill>
              </a:rPr>
              <a:t> </a:t>
            </a:r>
            <a:r>
              <a:rPr lang="pt-BR" sz="2300" b="1" dirty="0">
                <a:solidFill>
                  <a:srgbClr val="FF0000"/>
                </a:solidFill>
              </a:rPr>
              <a:t>02 (dois) anos, </a:t>
            </a:r>
            <a:r>
              <a:rPr lang="pt-BR" sz="2300" dirty="0">
                <a:solidFill>
                  <a:prstClr val="black"/>
                </a:solidFill>
              </a:rPr>
              <a:t>serão revogadas </a:t>
            </a:r>
          </a:p>
        </p:txBody>
      </p:sp>
      <p:sp>
        <p:nvSpPr>
          <p:cNvPr id="8" name="Seta para a direita 7"/>
          <p:cNvSpPr/>
          <p:nvPr/>
        </p:nvSpPr>
        <p:spPr>
          <a:xfrm>
            <a:off x="584520" y="3169773"/>
            <a:ext cx="468609" cy="288032"/>
          </a:xfrm>
          <a:prstGeom prst="rightArrow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lIns="102224" tIns="51119" rIns="102224" bIns="51119" rtlCol="0" anchor="ctr"/>
          <a:lstStyle/>
          <a:p>
            <a:pPr algn="ctr" defTabSz="1022258"/>
            <a:endParaRPr lang="pt-BR" sz="2000">
              <a:solidFill>
                <a:prstClr val="white"/>
              </a:solidFill>
            </a:endParaRPr>
          </a:p>
        </p:txBody>
      </p:sp>
      <p:cxnSp>
        <p:nvCxnSpPr>
          <p:cNvPr id="9" name="Conector de seta reta 8"/>
          <p:cNvCxnSpPr/>
          <p:nvPr/>
        </p:nvCxnSpPr>
        <p:spPr>
          <a:xfrm flipV="1">
            <a:off x="5601078" y="2855028"/>
            <a:ext cx="780087" cy="495031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0" name="Conector de seta reta 9"/>
          <p:cNvCxnSpPr/>
          <p:nvPr/>
        </p:nvCxnSpPr>
        <p:spPr>
          <a:xfrm>
            <a:off x="5601078" y="3355451"/>
            <a:ext cx="780087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1" name="Conector de seta reta 10"/>
          <p:cNvCxnSpPr/>
          <p:nvPr/>
        </p:nvCxnSpPr>
        <p:spPr>
          <a:xfrm>
            <a:off x="5601078" y="3348617"/>
            <a:ext cx="780087" cy="51452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12" name="CaixaDeTexto 11"/>
          <p:cNvSpPr txBox="1"/>
          <p:nvPr/>
        </p:nvSpPr>
        <p:spPr>
          <a:xfrm>
            <a:off x="6475866" y="2651851"/>
            <a:ext cx="3103660" cy="411013"/>
          </a:xfrm>
          <a:prstGeom prst="rect">
            <a:avLst/>
          </a:prstGeom>
          <a:noFill/>
        </p:spPr>
        <p:txBody>
          <a:bodyPr wrap="square" lIns="102224" tIns="51119" rIns="102224" bIns="51119" rtlCol="0">
            <a:spAutoFit/>
          </a:bodyPr>
          <a:lstStyle/>
          <a:p>
            <a:pPr defTabSz="1022258"/>
            <a:r>
              <a:rPr lang="pt-BR" sz="2000" dirty="0">
                <a:solidFill>
                  <a:prstClr val="black"/>
                </a:solidFill>
              </a:rPr>
              <a:t>Lei Federal nº 8.666/1993</a:t>
            </a:r>
          </a:p>
        </p:txBody>
      </p:sp>
      <p:sp>
        <p:nvSpPr>
          <p:cNvPr id="13" name="CaixaDeTexto 12"/>
          <p:cNvSpPr txBox="1"/>
          <p:nvPr/>
        </p:nvSpPr>
        <p:spPr>
          <a:xfrm>
            <a:off x="6488840" y="3143479"/>
            <a:ext cx="3103660" cy="411013"/>
          </a:xfrm>
          <a:prstGeom prst="rect">
            <a:avLst/>
          </a:prstGeom>
          <a:noFill/>
        </p:spPr>
        <p:txBody>
          <a:bodyPr wrap="square" lIns="102224" tIns="51119" rIns="102224" bIns="51119" rtlCol="0">
            <a:spAutoFit/>
          </a:bodyPr>
          <a:lstStyle/>
          <a:p>
            <a:pPr defTabSz="1022258"/>
            <a:r>
              <a:rPr lang="pt-BR" sz="2000" dirty="0">
                <a:solidFill>
                  <a:prstClr val="black"/>
                </a:solidFill>
              </a:rPr>
              <a:t>Lei Federal nº 10.520/2002</a:t>
            </a:r>
          </a:p>
        </p:txBody>
      </p:sp>
      <p:sp>
        <p:nvSpPr>
          <p:cNvPr id="14" name="CaixaDeTexto 13"/>
          <p:cNvSpPr txBox="1"/>
          <p:nvPr/>
        </p:nvSpPr>
        <p:spPr>
          <a:xfrm>
            <a:off x="6475216" y="3665197"/>
            <a:ext cx="3103660" cy="411013"/>
          </a:xfrm>
          <a:prstGeom prst="rect">
            <a:avLst/>
          </a:prstGeom>
          <a:noFill/>
        </p:spPr>
        <p:txBody>
          <a:bodyPr wrap="square" lIns="102224" tIns="51119" rIns="102224" bIns="51119" rtlCol="0">
            <a:spAutoFit/>
          </a:bodyPr>
          <a:lstStyle/>
          <a:p>
            <a:pPr defTabSz="1022258"/>
            <a:r>
              <a:rPr lang="pt-BR" sz="2000" dirty="0">
                <a:solidFill>
                  <a:prstClr val="black"/>
                </a:solidFill>
              </a:rPr>
              <a:t>RDC</a:t>
            </a:r>
          </a:p>
        </p:txBody>
      </p:sp>
      <p:sp>
        <p:nvSpPr>
          <p:cNvPr id="15" name="CaixaDeTexto 14"/>
          <p:cNvSpPr txBox="1"/>
          <p:nvPr/>
        </p:nvSpPr>
        <p:spPr>
          <a:xfrm>
            <a:off x="616034" y="4384332"/>
            <a:ext cx="8673945" cy="518735"/>
          </a:xfrm>
          <a:prstGeom prst="rect">
            <a:avLst/>
          </a:prstGeom>
          <a:noFill/>
        </p:spPr>
        <p:txBody>
          <a:bodyPr wrap="square" lIns="102224" tIns="51119" rIns="102224" bIns="51119" rtlCol="0">
            <a:spAutoFit/>
          </a:bodyPr>
          <a:lstStyle/>
          <a:p>
            <a:pPr marL="383368" indent="-383368" defTabSz="1022258">
              <a:buFont typeface="Arial" pitchFamily="34" charset="0"/>
              <a:buChar char="•"/>
            </a:pPr>
            <a:r>
              <a:rPr lang="pt-BR" sz="2700" b="1" dirty="0">
                <a:solidFill>
                  <a:prstClr val="black"/>
                </a:solidFill>
              </a:rPr>
              <a:t>E como serão feitas as Licitações nesses 02 anos?</a:t>
            </a:r>
          </a:p>
        </p:txBody>
      </p:sp>
      <p:sp>
        <p:nvSpPr>
          <p:cNvPr id="16" name="CaixaDeTexto 15"/>
          <p:cNvSpPr txBox="1"/>
          <p:nvPr/>
        </p:nvSpPr>
        <p:spPr>
          <a:xfrm>
            <a:off x="584515" y="4938324"/>
            <a:ext cx="8226166" cy="1349731"/>
          </a:xfrm>
          <a:prstGeom prst="rect">
            <a:avLst/>
          </a:prstGeom>
          <a:noFill/>
        </p:spPr>
        <p:txBody>
          <a:bodyPr wrap="square" lIns="102224" tIns="51119" rIns="102224" bIns="51119" rtlCol="0">
            <a:spAutoFit/>
          </a:bodyPr>
          <a:lstStyle/>
          <a:p>
            <a:pPr marL="319460" indent="-319460" algn="just" defTabSz="1022258">
              <a:lnSpc>
                <a:spcPct val="150000"/>
              </a:lnSpc>
              <a:buFont typeface="Wingdings" pitchFamily="2" charset="2"/>
              <a:buChar char="Ø"/>
            </a:pPr>
            <a:r>
              <a:rPr lang="pt-BR" sz="1800" dirty="0">
                <a:solidFill>
                  <a:prstClr val="black"/>
                </a:solidFill>
              </a:rPr>
              <a:t>Caberá à Autoridade Pública escolher, </a:t>
            </a:r>
            <a:r>
              <a:rPr lang="pt-BR" sz="1800" b="1" u="sng" dirty="0">
                <a:solidFill>
                  <a:prstClr val="black"/>
                </a:solidFill>
              </a:rPr>
              <a:t>de forma expressa no Edital</a:t>
            </a:r>
            <a:r>
              <a:rPr lang="pt-BR" sz="1800" dirty="0">
                <a:solidFill>
                  <a:prstClr val="black"/>
                </a:solidFill>
              </a:rPr>
              <a:t>, o procedimento que será adotado. </a:t>
            </a:r>
          </a:p>
          <a:p>
            <a:pPr marL="319460" indent="-319460" algn="just" defTabSz="1022258">
              <a:lnSpc>
                <a:spcPct val="150000"/>
              </a:lnSpc>
              <a:buFont typeface="Wingdings" pitchFamily="2" charset="2"/>
              <a:buChar char="Ø"/>
            </a:pPr>
            <a:r>
              <a:rPr lang="pt-BR" sz="1800" dirty="0">
                <a:solidFill>
                  <a:prstClr val="black"/>
                </a:solidFill>
              </a:rPr>
              <a:t>O </a:t>
            </a:r>
            <a:r>
              <a:rPr lang="pt-BR" sz="1800" b="1" dirty="0">
                <a:solidFill>
                  <a:prstClr val="black"/>
                </a:solidFill>
              </a:rPr>
              <a:t>Contrato Administrativo </a:t>
            </a:r>
            <a:r>
              <a:rPr lang="pt-BR" sz="1800" dirty="0">
                <a:solidFill>
                  <a:prstClr val="black"/>
                </a:solidFill>
              </a:rPr>
              <a:t>deverá seguir o mesmo diploma.  </a:t>
            </a:r>
          </a:p>
        </p:txBody>
      </p:sp>
      <p:sp>
        <p:nvSpPr>
          <p:cNvPr id="17" name="CaixaDeTexto 16"/>
          <p:cNvSpPr txBox="1"/>
          <p:nvPr/>
        </p:nvSpPr>
        <p:spPr>
          <a:xfrm>
            <a:off x="504507" y="1215107"/>
            <a:ext cx="8907971" cy="934233"/>
          </a:xfrm>
          <a:prstGeom prst="rect">
            <a:avLst/>
          </a:prstGeom>
          <a:noFill/>
        </p:spPr>
        <p:txBody>
          <a:bodyPr wrap="square" lIns="102224" tIns="51119" rIns="102224" bIns="51119" rtlCol="0">
            <a:spAutoFit/>
          </a:bodyPr>
          <a:lstStyle/>
          <a:p>
            <a:pPr marL="383368" indent="-383368" defTabSz="1022258">
              <a:buFont typeface="Arial" pitchFamily="34" charset="0"/>
              <a:buChar char="•"/>
            </a:pPr>
            <a:r>
              <a:rPr lang="pt-BR" sz="2700" b="1" dirty="0">
                <a:solidFill>
                  <a:prstClr val="black"/>
                </a:solidFill>
              </a:rPr>
              <a:t>Quando a </a:t>
            </a:r>
            <a:r>
              <a:rPr lang="pt-BR" sz="2700" b="1" dirty="0">
                <a:solidFill>
                  <a:srgbClr val="FF0000"/>
                </a:solidFill>
              </a:rPr>
              <a:t>Lei nº 14.133/21 </a:t>
            </a:r>
            <a:r>
              <a:rPr lang="pt-BR" sz="2700" b="1" dirty="0">
                <a:solidFill>
                  <a:prstClr val="black"/>
                </a:solidFill>
              </a:rPr>
              <a:t>passará a valer? </a:t>
            </a:r>
          </a:p>
          <a:p>
            <a:pPr marL="383368" indent="-383368" defTabSz="1022258">
              <a:buFont typeface="Arial" pitchFamily="34" charset="0"/>
              <a:buChar char="•"/>
            </a:pPr>
            <a:r>
              <a:rPr lang="pt-BR" sz="2700" b="1" dirty="0">
                <a:solidFill>
                  <a:prstClr val="black"/>
                </a:solidFill>
              </a:rPr>
              <a:t>Há </a:t>
            </a:r>
            <a:r>
              <a:rPr lang="pt-BR" sz="2700" b="1" i="1" dirty="0" err="1">
                <a:solidFill>
                  <a:prstClr val="black"/>
                </a:solidFill>
              </a:rPr>
              <a:t>vacatio</a:t>
            </a:r>
            <a:r>
              <a:rPr lang="pt-BR" sz="2700" b="1" i="1" dirty="0">
                <a:solidFill>
                  <a:prstClr val="black"/>
                </a:solidFill>
              </a:rPr>
              <a:t> legis?</a:t>
            </a:r>
            <a:endParaRPr lang="pt-BR" sz="1800" dirty="0">
              <a:solidFill>
                <a:srgbClr val="1F497D"/>
              </a:solidFill>
            </a:endParaRPr>
          </a:p>
        </p:txBody>
      </p:sp>
      <p:sp>
        <p:nvSpPr>
          <p:cNvPr id="18" name="Google Shape;778;p60"/>
          <p:cNvSpPr/>
          <p:nvPr/>
        </p:nvSpPr>
        <p:spPr>
          <a:xfrm>
            <a:off x="8860776" y="-387424"/>
            <a:ext cx="1240796" cy="2777515"/>
          </a:xfrm>
          <a:prstGeom prst="rect">
            <a:avLst/>
          </a:prstGeom>
          <a:noFill/>
          <a:ln w="9525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02208" tIns="102208" rIns="102208" bIns="102208" anchor="ctr" anchorCtr="0">
            <a:noAutofit/>
          </a:bodyPr>
          <a:lstStyle/>
          <a:p>
            <a:pPr defTabSz="1022258"/>
            <a:endParaRPr sz="2000">
              <a:solidFill>
                <a:srgbClr val="FD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02861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 animBg="1"/>
      <p:bldP spid="12" grpId="0"/>
      <p:bldP spid="13" grpId="0"/>
      <p:bldP spid="14" grpId="0"/>
      <p:bldP spid="15" grpId="0"/>
      <p:bldP spid="16" grpId="0"/>
      <p:bldP spid="17" grpId="0"/>
    </p:bldLst>
  </p:timing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>
            <a:extLst>
              <a:ext uri="{FF2B5EF4-FFF2-40B4-BE49-F238E27FC236}">
                <a16:creationId xmlns="" xmlns:a16="http://schemas.microsoft.com/office/drawing/2014/main" id="{D1676BAD-1C5E-C955-BA86-882075CB9AF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42950" y="332656"/>
            <a:ext cx="8420100" cy="5904656"/>
          </a:xfrm>
        </p:spPr>
        <p:txBody>
          <a:bodyPr/>
          <a:lstStyle/>
          <a:p>
            <a:pPr marL="0" indent="0" algn="ctr">
              <a:buNone/>
            </a:pPr>
            <a:r>
              <a:rPr lang="pt-BR" sz="2800" b="1" dirty="0">
                <a:solidFill>
                  <a:srgbClr val="FF0000"/>
                </a:solidFill>
                <a:latin typeface="Amasis MT Pro Medium" panose="02040604050005020304" pitchFamily="18" charset="0"/>
              </a:rPr>
              <a:t>Manifestação de Interesse</a:t>
            </a:r>
          </a:p>
          <a:p>
            <a:pPr marL="0" indent="0" algn="ctr">
              <a:buNone/>
            </a:pPr>
            <a:endParaRPr lang="pt-BR" sz="2800" u="sng" dirty="0">
              <a:latin typeface="Amasis MT Pro Medium" panose="02040604050005020304" pitchFamily="18" charset="0"/>
            </a:endParaRPr>
          </a:p>
          <a:p>
            <a:pPr marL="0" indent="0" algn="ctr">
              <a:buNone/>
            </a:pPr>
            <a:r>
              <a:rPr lang="pt-BR" sz="2800" dirty="0">
                <a:latin typeface="Amasis MT Pro Medium" panose="02040604050005020304" pitchFamily="18" charset="0"/>
              </a:rPr>
              <a:t>Art. 75, §3º, Lei nº 14.133/21</a:t>
            </a:r>
          </a:p>
          <a:p>
            <a:pPr marL="0" indent="0" algn="ctr">
              <a:buNone/>
            </a:pPr>
            <a:endParaRPr lang="pt-BR" sz="2800" u="sng" dirty="0">
              <a:latin typeface="Amasis MT Pro Medium" panose="02040604050005020304" pitchFamily="18" charset="0"/>
            </a:endParaRPr>
          </a:p>
          <a:p>
            <a:pPr marL="0" indent="0" algn="ctr">
              <a:buNone/>
            </a:pPr>
            <a:endParaRPr lang="pt-BR" sz="2800" u="sng" dirty="0">
              <a:latin typeface="Amasis MT Pro Medium" panose="02040604050005020304" pitchFamily="18" charset="0"/>
            </a:endParaRPr>
          </a:p>
          <a:p>
            <a:pPr algn="just"/>
            <a:r>
              <a:rPr lang="pt-BR" sz="2800" dirty="0">
                <a:latin typeface="Amasis MT Pro Medium" panose="02040604050005020304" pitchFamily="18" charset="0"/>
              </a:rPr>
              <a:t>Em tratando-se de dispensa </a:t>
            </a:r>
            <a:r>
              <a:rPr lang="pt-BR" sz="2800" b="1" dirty="0">
                <a:solidFill>
                  <a:srgbClr val="FF0000"/>
                </a:solidFill>
                <a:latin typeface="Amasis MT Pro Medium" panose="02040604050005020304" pitchFamily="18" charset="0"/>
              </a:rPr>
              <a:t>em razão do valor</a:t>
            </a:r>
            <a:r>
              <a:rPr lang="pt-BR" sz="2800" dirty="0">
                <a:latin typeface="Amasis MT Pro Medium" panose="02040604050005020304" pitchFamily="18" charset="0"/>
              </a:rPr>
              <a:t>, prevista nos incisos I e II do artigo 75, da Lei 14.133, a Administração, </a:t>
            </a:r>
            <a:r>
              <a:rPr lang="pt-BR" sz="2800" b="1" dirty="0">
                <a:solidFill>
                  <a:srgbClr val="FF0000"/>
                </a:solidFill>
                <a:latin typeface="Amasis MT Pro Medium" panose="02040604050005020304" pitchFamily="18" charset="0"/>
              </a:rPr>
              <a:t>preferencialmente</a:t>
            </a:r>
            <a:r>
              <a:rPr lang="pt-BR" sz="2800" dirty="0">
                <a:latin typeface="Amasis MT Pro Medium" panose="02040604050005020304" pitchFamily="18" charset="0"/>
              </a:rPr>
              <a:t>, poderá divulgar a manifestação de interesse no site oficial, pelo prazo de </a:t>
            </a:r>
            <a:r>
              <a:rPr lang="pt-BR" sz="2800" b="1" dirty="0">
                <a:solidFill>
                  <a:srgbClr val="FF0000"/>
                </a:solidFill>
                <a:latin typeface="Amasis MT Pro Medium" panose="02040604050005020304" pitchFamily="18" charset="0"/>
              </a:rPr>
              <a:t>3 dias úteis</a:t>
            </a:r>
            <a:r>
              <a:rPr lang="pt-BR" sz="2800" dirty="0">
                <a:latin typeface="Amasis MT Pro Medium" panose="02040604050005020304" pitchFamily="18" charset="0"/>
              </a:rPr>
              <a:t>, com especificação do objeto pretendido e com a finalidade de </a:t>
            </a:r>
            <a:r>
              <a:rPr lang="pt-BR" sz="2800" b="1" dirty="0">
                <a:solidFill>
                  <a:srgbClr val="FF0000"/>
                </a:solidFill>
                <a:latin typeface="Amasis MT Pro Medium" panose="02040604050005020304" pitchFamily="18" charset="0"/>
              </a:rPr>
              <a:t>obter propostas adicionais</a:t>
            </a:r>
            <a:r>
              <a:rPr lang="pt-BR" sz="2800" dirty="0">
                <a:latin typeface="Amasis MT Pro Medium" panose="02040604050005020304" pitchFamily="18" charset="0"/>
              </a:rPr>
              <a:t> de eventuais interessados, devendo ser selecionada a proposta mais vantajosa.</a:t>
            </a:r>
          </a:p>
          <a:p>
            <a:pPr algn="just"/>
            <a:endParaRPr lang="pt-BR" sz="2800" dirty="0">
              <a:latin typeface="Amasis MT Pro Medium" panose="02040604050005020304" pitchFamily="18" charset="0"/>
            </a:endParaRPr>
          </a:p>
          <a:p>
            <a:pPr algn="just"/>
            <a:endParaRPr lang="pt-BR" sz="2800" dirty="0">
              <a:latin typeface="Amasis MT Pro Medium" panose="02040604050005020304" pitchFamily="18" charset="0"/>
            </a:endParaRPr>
          </a:p>
          <a:p>
            <a:pPr marL="0" indent="0" algn="ctr">
              <a:buNone/>
            </a:pPr>
            <a:endParaRPr lang="pt-BR" sz="2400" dirty="0">
              <a:latin typeface="Amasis MT Pro Medium" panose="020406040500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731729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="" xmlns:a16="http://schemas.microsoft.com/office/drawing/2014/main" id="{3EBE4AFD-7F30-1DDC-A29E-4604397859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pt-BR" sz="11500" dirty="0">
                <a:solidFill>
                  <a:srgbClr val="FF0000"/>
                </a:solidFill>
                <a:latin typeface="Amasis MT Pro Medium" panose="02040604050005020304" pitchFamily="18" charset="0"/>
              </a:rPr>
              <a:t>4º Passo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="" xmlns:a16="http://schemas.microsoft.com/office/drawing/2014/main" id="{E828CD88-F061-9343-39A9-4FBFC053BC3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42950" y="3048001"/>
            <a:ext cx="8420100" cy="4114800"/>
          </a:xfrm>
        </p:spPr>
        <p:txBody>
          <a:bodyPr/>
          <a:lstStyle/>
          <a:p>
            <a:pPr marL="0" indent="0" algn="ctr">
              <a:buNone/>
            </a:pPr>
            <a:r>
              <a:rPr lang="pt-BR" sz="2800" dirty="0">
                <a:latin typeface="Amasis MT Pro Medium" panose="02040604050005020304" pitchFamily="18" charset="0"/>
              </a:rPr>
              <a:t>Processo de Contratação Direta</a:t>
            </a:r>
          </a:p>
        </p:txBody>
      </p:sp>
    </p:spTree>
    <p:extLst>
      <p:ext uri="{BB962C8B-B14F-4D97-AF65-F5344CB8AC3E}">
        <p14:creationId xmlns:p14="http://schemas.microsoft.com/office/powerpoint/2010/main" val="35289121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>
            <a:extLst>
              <a:ext uri="{FF2B5EF4-FFF2-40B4-BE49-F238E27FC236}">
                <a16:creationId xmlns="" xmlns:a16="http://schemas.microsoft.com/office/drawing/2014/main" id="{D1676BAD-1C5E-C955-BA86-882075CB9AF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4495" y="332656"/>
            <a:ext cx="8818562" cy="4114800"/>
          </a:xfrm>
        </p:spPr>
        <p:txBody>
          <a:bodyPr/>
          <a:lstStyle/>
          <a:p>
            <a:pPr marL="0" indent="0" algn="ctr">
              <a:buNone/>
            </a:pPr>
            <a:r>
              <a:rPr lang="pt-BR" sz="2100" b="1" dirty="0">
                <a:solidFill>
                  <a:srgbClr val="FF0000"/>
                </a:solidFill>
                <a:latin typeface="Amasis MT Pro Medium" panose="02040604050005020304" pitchFamily="18" charset="0"/>
              </a:rPr>
              <a:t>Parecer Jurídico ou Técnico</a:t>
            </a:r>
          </a:p>
          <a:p>
            <a:pPr marL="0" indent="0" algn="ctr">
              <a:buNone/>
            </a:pPr>
            <a:endParaRPr lang="pt-BR" sz="2100" b="1" u="sng" dirty="0">
              <a:solidFill>
                <a:srgbClr val="FF0000"/>
              </a:solidFill>
              <a:latin typeface="Amasis MT Pro Medium" panose="02040604050005020304" pitchFamily="18" charset="0"/>
            </a:endParaRPr>
          </a:p>
          <a:p>
            <a:pPr marL="0" indent="0" algn="ctr">
              <a:buNone/>
            </a:pPr>
            <a:r>
              <a:rPr lang="pt-BR" sz="2100" dirty="0">
                <a:latin typeface="Amasis MT Pro Medium" panose="02040604050005020304" pitchFamily="18" charset="0"/>
              </a:rPr>
              <a:t>Art. 53 c/c Art. 72, III, Lei nº 14.133/21</a:t>
            </a:r>
          </a:p>
          <a:p>
            <a:pPr marL="0" indent="0" algn="ctr">
              <a:buNone/>
            </a:pPr>
            <a:endParaRPr lang="pt-BR" sz="2100" u="sng" dirty="0">
              <a:latin typeface="Amasis MT Pro Medium" panose="02040604050005020304" pitchFamily="18" charset="0"/>
            </a:endParaRPr>
          </a:p>
          <a:p>
            <a:pPr algn="just"/>
            <a:r>
              <a:rPr lang="pt-BR" sz="2100" dirty="0">
                <a:latin typeface="Amasis MT Pro Medium" panose="02040604050005020304" pitchFamily="18" charset="0"/>
              </a:rPr>
              <a:t>O parecer jurídico ou técnico, se for o caso, deverá demonstrar em seus fundamentos o atendimento dos requisitos exigidos para a contratação direta.</a:t>
            </a:r>
          </a:p>
          <a:p>
            <a:pPr algn="just"/>
            <a:endParaRPr lang="pt-BR" sz="2100" dirty="0">
              <a:latin typeface="Amasis MT Pro Medium" panose="02040604050005020304" pitchFamily="18" charset="0"/>
            </a:endParaRPr>
          </a:p>
          <a:p>
            <a:pPr algn="just"/>
            <a:r>
              <a:rPr lang="pt-BR" sz="2100" dirty="0">
                <a:latin typeface="Amasis MT Pro Medium" panose="02040604050005020304" pitchFamily="18" charset="0"/>
              </a:rPr>
              <a:t>O art.53, §1º, exige que parecer jurídico aprecie processo licitatório com critérios objetivos, em linguagem simples e compreensível, de forma clara e objetiva, apreciando todos os elementos indispensáveis à contratação</a:t>
            </a:r>
          </a:p>
          <a:p>
            <a:pPr algn="just"/>
            <a:endParaRPr lang="pt-BR" sz="2100" dirty="0">
              <a:latin typeface="Amasis MT Pro Medium" panose="02040604050005020304" pitchFamily="18" charset="0"/>
            </a:endParaRPr>
          </a:p>
          <a:p>
            <a:pPr algn="just"/>
            <a:r>
              <a:rPr lang="pt-BR" sz="2100" dirty="0">
                <a:latin typeface="Amasis MT Pro Medium" panose="02040604050005020304" pitchFamily="18" charset="0"/>
              </a:rPr>
              <a:t>Deverá exercer o controle prévio de legalidade das contratações diretas, conforme §4º, art. 53.</a:t>
            </a:r>
          </a:p>
          <a:p>
            <a:pPr algn="just"/>
            <a:endParaRPr lang="pt-BR" sz="2100" dirty="0">
              <a:latin typeface="Amasis MT Pro Medium" panose="02040604050005020304" pitchFamily="18" charset="0"/>
            </a:endParaRPr>
          </a:p>
          <a:p>
            <a:pPr algn="just"/>
            <a:r>
              <a:rPr lang="pt-BR" sz="2100" dirty="0">
                <a:latin typeface="Amasis MT Pro Medium" panose="02040604050005020304" pitchFamily="18" charset="0"/>
              </a:rPr>
              <a:t>Dispensável em pequeno valor, baixa complexidade, pronta entrega ou utilização de minutas já padronizadas.</a:t>
            </a:r>
          </a:p>
          <a:p>
            <a:pPr marL="0" indent="0" algn="ctr">
              <a:buNone/>
            </a:pPr>
            <a:endParaRPr lang="pt-BR" sz="2100" dirty="0">
              <a:latin typeface="Amasis MT Pro Medium" panose="020406040500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13331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="" xmlns:a16="http://schemas.microsoft.com/office/drawing/2014/main" id="{3EBE4AFD-7F30-1DDC-A29E-4604397859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pt-BR" sz="11500" dirty="0">
                <a:solidFill>
                  <a:srgbClr val="FF0000"/>
                </a:solidFill>
                <a:latin typeface="Amasis MT Pro Medium" panose="02040604050005020304" pitchFamily="18" charset="0"/>
              </a:rPr>
              <a:t>5º Passo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="" xmlns:a16="http://schemas.microsoft.com/office/drawing/2014/main" id="{E828CD88-F061-9343-39A9-4FBFC053BC3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42950" y="3048001"/>
            <a:ext cx="8420100" cy="4114800"/>
          </a:xfrm>
        </p:spPr>
        <p:txBody>
          <a:bodyPr/>
          <a:lstStyle/>
          <a:p>
            <a:pPr marL="0" indent="0" algn="ctr">
              <a:buNone/>
            </a:pPr>
            <a:r>
              <a:rPr lang="pt-BR" sz="2800" dirty="0">
                <a:latin typeface="Amasis MT Pro Medium" panose="02040604050005020304" pitchFamily="18" charset="0"/>
              </a:rPr>
              <a:t>Processo de Contratação Direta</a:t>
            </a:r>
          </a:p>
        </p:txBody>
      </p:sp>
    </p:spTree>
    <p:extLst>
      <p:ext uri="{BB962C8B-B14F-4D97-AF65-F5344CB8AC3E}">
        <p14:creationId xmlns:p14="http://schemas.microsoft.com/office/powerpoint/2010/main" val="17959358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>
            <a:extLst>
              <a:ext uri="{FF2B5EF4-FFF2-40B4-BE49-F238E27FC236}">
                <a16:creationId xmlns="" xmlns:a16="http://schemas.microsoft.com/office/drawing/2014/main" id="{D1676BAD-1C5E-C955-BA86-882075CB9AF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76536" y="692696"/>
            <a:ext cx="8420100" cy="4114800"/>
          </a:xfrm>
        </p:spPr>
        <p:txBody>
          <a:bodyPr/>
          <a:lstStyle/>
          <a:p>
            <a:pPr marL="0" indent="0" algn="ctr">
              <a:buNone/>
            </a:pPr>
            <a:r>
              <a:rPr lang="pt-BR" sz="2800" b="1" dirty="0">
                <a:solidFill>
                  <a:srgbClr val="FF0000"/>
                </a:solidFill>
                <a:latin typeface="Amasis MT Pro Medium" panose="02040604050005020304" pitchFamily="18" charset="0"/>
              </a:rPr>
              <a:t>Informação da Contabilidade</a:t>
            </a:r>
          </a:p>
          <a:p>
            <a:pPr marL="0" indent="0" algn="ctr">
              <a:buNone/>
            </a:pPr>
            <a:endParaRPr lang="pt-BR" sz="3200" u="sng" dirty="0">
              <a:latin typeface="Amasis MT Pro Medium" panose="02040604050005020304" pitchFamily="18" charset="0"/>
            </a:endParaRPr>
          </a:p>
          <a:p>
            <a:pPr marL="0" indent="0" algn="ctr">
              <a:buNone/>
            </a:pPr>
            <a:r>
              <a:rPr lang="pt-BR" sz="3200" dirty="0">
                <a:latin typeface="Amasis MT Pro Medium" panose="02040604050005020304" pitchFamily="18" charset="0"/>
              </a:rPr>
              <a:t>Art. 72, IV, Lei nº 14.133/21</a:t>
            </a:r>
          </a:p>
          <a:p>
            <a:pPr marL="0" indent="0" algn="ctr">
              <a:buNone/>
            </a:pPr>
            <a:endParaRPr lang="pt-BR" sz="3200" u="sng" dirty="0">
              <a:latin typeface="Amasis MT Pro Medium" panose="02040604050005020304" pitchFamily="18" charset="0"/>
            </a:endParaRPr>
          </a:p>
          <a:p>
            <a:pPr marL="0" indent="0" algn="ctr">
              <a:buNone/>
            </a:pPr>
            <a:endParaRPr lang="pt-BR" sz="3200" u="sng" dirty="0">
              <a:latin typeface="Amasis MT Pro Medium" panose="02040604050005020304" pitchFamily="18" charset="0"/>
            </a:endParaRPr>
          </a:p>
          <a:p>
            <a:pPr algn="just"/>
            <a:r>
              <a:rPr lang="pt-BR" sz="3200" dirty="0">
                <a:latin typeface="Amasis MT Pro Medium" panose="02040604050005020304" pitchFamily="18" charset="0"/>
              </a:rPr>
              <a:t>Informação do setor de Contabilidade a demonstrar a compatibilidade da previsão de recursos orçamentários com o compromisso a ser assumido</a:t>
            </a:r>
          </a:p>
          <a:p>
            <a:pPr marL="0" indent="0" algn="ctr">
              <a:buNone/>
            </a:pPr>
            <a:endParaRPr lang="pt-BR" sz="2800" dirty="0">
              <a:latin typeface="Amasis MT Pro Medium" panose="020406040500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490844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="" xmlns:a16="http://schemas.microsoft.com/office/drawing/2014/main" id="{3EBE4AFD-7F30-1DDC-A29E-4604397859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pt-BR" sz="11500" dirty="0">
                <a:solidFill>
                  <a:srgbClr val="FF0000"/>
                </a:solidFill>
                <a:latin typeface="Amasis MT Pro Medium" panose="02040604050005020304" pitchFamily="18" charset="0"/>
              </a:rPr>
              <a:t>6º Passo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="" xmlns:a16="http://schemas.microsoft.com/office/drawing/2014/main" id="{E828CD88-F061-9343-39A9-4FBFC053BC3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42950" y="3048001"/>
            <a:ext cx="8420100" cy="4114800"/>
          </a:xfrm>
        </p:spPr>
        <p:txBody>
          <a:bodyPr/>
          <a:lstStyle/>
          <a:p>
            <a:pPr marL="0" indent="0" algn="ctr">
              <a:buNone/>
            </a:pPr>
            <a:r>
              <a:rPr lang="pt-BR" sz="3200" dirty="0">
                <a:latin typeface="Amasis MT Pro Medium" panose="02040604050005020304" pitchFamily="18" charset="0"/>
              </a:rPr>
              <a:t>Processo de Contratação Direta</a:t>
            </a:r>
          </a:p>
        </p:txBody>
      </p:sp>
    </p:spTree>
    <p:extLst>
      <p:ext uri="{BB962C8B-B14F-4D97-AF65-F5344CB8AC3E}">
        <p14:creationId xmlns:p14="http://schemas.microsoft.com/office/powerpoint/2010/main" val="723128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>
            <a:extLst>
              <a:ext uri="{FF2B5EF4-FFF2-40B4-BE49-F238E27FC236}">
                <a16:creationId xmlns="" xmlns:a16="http://schemas.microsoft.com/office/drawing/2014/main" id="{D1676BAD-1C5E-C955-BA86-882075CB9AF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42950" y="188640"/>
            <a:ext cx="8420100" cy="4114800"/>
          </a:xfrm>
        </p:spPr>
        <p:txBody>
          <a:bodyPr/>
          <a:lstStyle/>
          <a:p>
            <a:pPr marL="0" indent="0" algn="ctr">
              <a:buNone/>
            </a:pPr>
            <a:r>
              <a:rPr lang="pt-BR" sz="2800" b="1" dirty="0">
                <a:solidFill>
                  <a:srgbClr val="FF0000"/>
                </a:solidFill>
                <a:latin typeface="Amasis MT Pro Medium" panose="02040604050005020304" pitchFamily="18" charset="0"/>
              </a:rPr>
              <a:t>Documentos de Habilitação</a:t>
            </a:r>
          </a:p>
          <a:p>
            <a:pPr marL="0" indent="0" algn="ctr">
              <a:buNone/>
            </a:pPr>
            <a:endParaRPr lang="pt-BR" sz="2400" u="sng" dirty="0">
              <a:latin typeface="Amasis MT Pro Medium" panose="02040604050005020304" pitchFamily="18" charset="0"/>
            </a:endParaRPr>
          </a:p>
          <a:p>
            <a:pPr marL="0" indent="0" algn="ctr">
              <a:buNone/>
            </a:pPr>
            <a:r>
              <a:rPr lang="pt-BR" sz="2400" dirty="0">
                <a:latin typeface="Amasis MT Pro Medium" panose="02040604050005020304" pitchFamily="18" charset="0"/>
              </a:rPr>
              <a:t>Arts. 62, 66 a 70 e 72, V, Lei nº 14.133/21</a:t>
            </a:r>
          </a:p>
          <a:p>
            <a:pPr marL="0" indent="0" algn="ctr">
              <a:buNone/>
            </a:pPr>
            <a:endParaRPr lang="pt-BR" sz="2400" u="sng" dirty="0">
              <a:latin typeface="Amasis MT Pro Medium" panose="02040604050005020304" pitchFamily="18" charset="0"/>
            </a:endParaRPr>
          </a:p>
          <a:p>
            <a:pPr algn="just"/>
            <a:r>
              <a:rPr lang="pt-BR" sz="2400" b="1" dirty="0">
                <a:latin typeface="Amasis MT Pro Medium" panose="02040604050005020304" pitchFamily="18" charset="0"/>
              </a:rPr>
              <a:t>Jurídica</a:t>
            </a:r>
            <a:r>
              <a:rPr lang="pt-BR" sz="2400" dirty="0">
                <a:latin typeface="Amasis MT Pro Medium" panose="02040604050005020304" pitchFamily="18" charset="0"/>
              </a:rPr>
              <a:t>: Ato constitutivo ou requerimento de empresário</a:t>
            </a:r>
          </a:p>
          <a:p>
            <a:pPr marL="0" indent="0" algn="just">
              <a:buNone/>
            </a:pPr>
            <a:endParaRPr lang="pt-BR" sz="2400" dirty="0">
              <a:latin typeface="Amasis MT Pro Medium" panose="02040604050005020304" pitchFamily="18" charset="0"/>
            </a:endParaRPr>
          </a:p>
          <a:p>
            <a:pPr algn="just"/>
            <a:r>
              <a:rPr lang="pt-BR" sz="2400" b="1" dirty="0">
                <a:latin typeface="Amasis MT Pro Medium" panose="02040604050005020304" pitchFamily="18" charset="0"/>
              </a:rPr>
              <a:t>Técnica</a:t>
            </a:r>
            <a:r>
              <a:rPr lang="pt-BR" sz="2400" dirty="0">
                <a:latin typeface="Amasis MT Pro Medium" panose="02040604050005020304" pitchFamily="18" charset="0"/>
              </a:rPr>
              <a:t>: Prova de registro na entidade competente da empresa e do profissional, atestados e certidões, indicação do pessoal técnico e aparelhamento, atendimento de requisito de lei especial e declaração de conhecimento das obrigações</a:t>
            </a:r>
          </a:p>
          <a:p>
            <a:pPr algn="just"/>
            <a:endParaRPr lang="pt-BR" sz="2400" dirty="0">
              <a:latin typeface="Amasis MT Pro Medium" panose="02040604050005020304" pitchFamily="18" charset="0"/>
            </a:endParaRPr>
          </a:p>
          <a:p>
            <a:pPr algn="just"/>
            <a:r>
              <a:rPr lang="pt-BR" sz="2400" b="1" dirty="0">
                <a:latin typeface="Amasis MT Pro Medium" panose="02040604050005020304" pitchFamily="18" charset="0"/>
              </a:rPr>
              <a:t>Fiscal, Social e Trabalhista</a:t>
            </a:r>
            <a:r>
              <a:rPr lang="pt-BR" sz="2400" dirty="0">
                <a:latin typeface="Amasis MT Pro Medium" panose="02040604050005020304" pitchFamily="18" charset="0"/>
              </a:rPr>
              <a:t>: CPF ou CNPJ, prova de inscrição, CND ou CPEF Federal, Estadual ou Municipal, FGTS, CNDT e Cumprimento do XXXIII, art. 7º, da CF/88</a:t>
            </a:r>
          </a:p>
          <a:p>
            <a:pPr algn="just"/>
            <a:endParaRPr lang="pt-BR" sz="2400" b="1" dirty="0">
              <a:latin typeface="Amasis MT Pro Medium" panose="02040604050005020304" pitchFamily="18" charset="0"/>
            </a:endParaRPr>
          </a:p>
          <a:p>
            <a:pPr algn="just"/>
            <a:r>
              <a:rPr lang="pt-BR" sz="2400" b="1" dirty="0">
                <a:latin typeface="Amasis MT Pro Medium" panose="02040604050005020304" pitchFamily="18" charset="0"/>
              </a:rPr>
              <a:t>Econômico-Financeira</a:t>
            </a:r>
            <a:r>
              <a:rPr lang="pt-BR" sz="2400" dirty="0">
                <a:latin typeface="Amasis MT Pro Medium" panose="02040604050005020304" pitchFamily="18" charset="0"/>
              </a:rPr>
              <a:t>: Balanço patrimonial, certidão negativa de falência e garantia de contratação</a:t>
            </a:r>
            <a:endParaRPr lang="pt-BR" sz="2400" b="1" dirty="0">
              <a:latin typeface="Amasis MT Pro Medium" panose="02040604050005020304" pitchFamily="18" charset="0"/>
            </a:endParaRPr>
          </a:p>
          <a:p>
            <a:pPr algn="just"/>
            <a:endParaRPr lang="pt-BR" sz="2400" b="1" dirty="0">
              <a:latin typeface="Amasis MT Pro Medium" panose="02040604050005020304" pitchFamily="18" charset="0"/>
            </a:endParaRPr>
          </a:p>
          <a:p>
            <a:pPr marL="0" indent="0" algn="ctr">
              <a:buNone/>
            </a:pPr>
            <a:endParaRPr lang="pt-BR" dirty="0">
              <a:latin typeface="Amasis MT Pro Medium" panose="020406040500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804836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>
            <a:extLst>
              <a:ext uri="{FF2B5EF4-FFF2-40B4-BE49-F238E27FC236}">
                <a16:creationId xmlns="" xmlns:a16="http://schemas.microsoft.com/office/drawing/2014/main" id="{D1676BAD-1C5E-C955-BA86-882075CB9AF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42950" y="332656"/>
            <a:ext cx="8420100" cy="4114800"/>
          </a:xfrm>
        </p:spPr>
        <p:txBody>
          <a:bodyPr/>
          <a:lstStyle/>
          <a:p>
            <a:pPr marL="0" indent="0" algn="ctr">
              <a:buNone/>
            </a:pPr>
            <a:r>
              <a:rPr lang="pt-BR" sz="2800" b="1" dirty="0">
                <a:solidFill>
                  <a:srgbClr val="FF0000"/>
                </a:solidFill>
                <a:latin typeface="Amasis MT Pro Medium" panose="02040604050005020304" pitchFamily="18" charset="0"/>
              </a:rPr>
              <a:t>Documentos de Habilitação</a:t>
            </a:r>
          </a:p>
          <a:p>
            <a:pPr marL="0" indent="0" algn="ctr">
              <a:buNone/>
            </a:pPr>
            <a:endParaRPr lang="pt-BR" sz="2400" u="sng" dirty="0">
              <a:latin typeface="Amasis MT Pro Medium" panose="02040604050005020304" pitchFamily="18" charset="0"/>
            </a:endParaRPr>
          </a:p>
          <a:p>
            <a:pPr marL="0" indent="0" algn="ctr">
              <a:buNone/>
            </a:pPr>
            <a:endParaRPr lang="pt-BR" sz="2400" u="sng" dirty="0">
              <a:latin typeface="Amasis MT Pro Medium" panose="02040604050005020304" pitchFamily="18" charset="0"/>
            </a:endParaRPr>
          </a:p>
          <a:p>
            <a:pPr algn="just"/>
            <a:r>
              <a:rPr lang="pt-BR" sz="2400" dirty="0">
                <a:latin typeface="Amasis MT Pro Medium" panose="02040604050005020304" pitchFamily="18" charset="0"/>
              </a:rPr>
              <a:t>Documentos em original, por cópia ou por qualquer outro meio expressamente admitido pela Administração.</a:t>
            </a:r>
          </a:p>
          <a:p>
            <a:pPr algn="just"/>
            <a:endParaRPr lang="pt-BR" sz="2400" dirty="0">
              <a:latin typeface="Amasis MT Pro Medium" panose="02040604050005020304" pitchFamily="18" charset="0"/>
            </a:endParaRPr>
          </a:p>
          <a:p>
            <a:pPr algn="just"/>
            <a:r>
              <a:rPr lang="pt-BR" sz="2400" dirty="0">
                <a:latin typeface="Amasis MT Pro Medium" panose="02040604050005020304" pitchFamily="18" charset="0"/>
              </a:rPr>
              <a:t>Substituição pelo CRC</a:t>
            </a:r>
          </a:p>
          <a:p>
            <a:pPr algn="just"/>
            <a:endParaRPr lang="pt-BR" sz="2400" dirty="0">
              <a:latin typeface="Amasis MT Pro Medium" panose="02040604050005020304" pitchFamily="18" charset="0"/>
            </a:endParaRPr>
          </a:p>
          <a:p>
            <a:pPr algn="just"/>
            <a:r>
              <a:rPr lang="pt-BR" sz="2400" dirty="0">
                <a:latin typeface="Amasis MT Pro Medium" panose="02040604050005020304" pitchFamily="18" charset="0"/>
              </a:rPr>
              <a:t>Dispensados, total ou parcialmente, nas contratações de entrega imediata, nas de valores inferiores a ¼ para dispensa de licitação para compras [R$ 13.505,10] e para contratações de produto para pesquisa de desenvolvimento até o valor de R$ 324.122,46 [valor atualizado]</a:t>
            </a:r>
          </a:p>
          <a:p>
            <a:pPr marL="0" indent="0" algn="just">
              <a:buNone/>
            </a:pPr>
            <a:endParaRPr lang="pt-BR" sz="2400" dirty="0">
              <a:latin typeface="Amasis MT Pro Medium" panose="020406040500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76284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="" xmlns:a16="http://schemas.microsoft.com/office/drawing/2014/main" id="{3EBE4AFD-7F30-1DDC-A29E-4604397859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pt-BR" sz="11500" dirty="0">
                <a:solidFill>
                  <a:srgbClr val="FF0000"/>
                </a:solidFill>
                <a:latin typeface="Amasis MT Pro Medium" panose="02040604050005020304" pitchFamily="18" charset="0"/>
              </a:rPr>
              <a:t>7º Passo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="" xmlns:a16="http://schemas.microsoft.com/office/drawing/2014/main" id="{E828CD88-F061-9343-39A9-4FBFC053BC3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42950" y="3048001"/>
            <a:ext cx="8420100" cy="4114800"/>
          </a:xfrm>
        </p:spPr>
        <p:txBody>
          <a:bodyPr/>
          <a:lstStyle/>
          <a:p>
            <a:pPr marL="0" indent="0" algn="ctr">
              <a:buNone/>
            </a:pPr>
            <a:r>
              <a:rPr lang="pt-BR" sz="3200" dirty="0">
                <a:latin typeface="Amasis MT Pro Medium" panose="02040604050005020304" pitchFamily="18" charset="0"/>
              </a:rPr>
              <a:t>Processo de Contratação Direta</a:t>
            </a:r>
          </a:p>
        </p:txBody>
      </p:sp>
    </p:spTree>
    <p:extLst>
      <p:ext uri="{BB962C8B-B14F-4D97-AF65-F5344CB8AC3E}">
        <p14:creationId xmlns:p14="http://schemas.microsoft.com/office/powerpoint/2010/main" val="4106760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>
            <a:extLst>
              <a:ext uri="{FF2B5EF4-FFF2-40B4-BE49-F238E27FC236}">
                <a16:creationId xmlns="" xmlns:a16="http://schemas.microsoft.com/office/drawing/2014/main" id="{D1676BAD-1C5E-C955-BA86-882075CB9AF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42950" y="332656"/>
            <a:ext cx="8420100" cy="4114800"/>
          </a:xfrm>
        </p:spPr>
        <p:txBody>
          <a:bodyPr/>
          <a:lstStyle/>
          <a:p>
            <a:pPr marL="0" indent="0" algn="ctr">
              <a:buNone/>
            </a:pPr>
            <a:r>
              <a:rPr lang="pt-BR" sz="3200" b="1" dirty="0">
                <a:solidFill>
                  <a:srgbClr val="FF0000"/>
                </a:solidFill>
                <a:latin typeface="Amasis MT Pro Medium" panose="02040604050005020304" pitchFamily="18" charset="0"/>
              </a:rPr>
              <a:t>Razão da Escolha do Contratado</a:t>
            </a:r>
          </a:p>
          <a:p>
            <a:pPr marL="0" indent="0" algn="ctr">
              <a:buNone/>
            </a:pPr>
            <a:endParaRPr lang="pt-BR" sz="2800" u="sng" dirty="0">
              <a:latin typeface="Amasis MT Pro Medium" panose="02040604050005020304" pitchFamily="18" charset="0"/>
            </a:endParaRPr>
          </a:p>
          <a:p>
            <a:pPr marL="0" indent="0" algn="ctr">
              <a:buNone/>
            </a:pPr>
            <a:r>
              <a:rPr lang="pt-BR" sz="2800" dirty="0">
                <a:latin typeface="Amasis MT Pro Medium" panose="02040604050005020304" pitchFamily="18" charset="0"/>
              </a:rPr>
              <a:t>Art. 72, VI, Lei nº 14.133</a:t>
            </a:r>
          </a:p>
          <a:p>
            <a:pPr marL="0" indent="0" algn="ctr">
              <a:buNone/>
            </a:pPr>
            <a:endParaRPr lang="pt-BR" sz="2800" u="sng" dirty="0">
              <a:latin typeface="Amasis MT Pro Medium" panose="02040604050005020304" pitchFamily="18" charset="0"/>
            </a:endParaRPr>
          </a:p>
          <a:p>
            <a:pPr marL="0" indent="0" algn="ctr">
              <a:buNone/>
            </a:pPr>
            <a:endParaRPr lang="pt-BR" sz="2800" u="sng" dirty="0">
              <a:latin typeface="Amasis MT Pro Medium" panose="02040604050005020304" pitchFamily="18" charset="0"/>
            </a:endParaRPr>
          </a:p>
          <a:p>
            <a:pPr marL="0" indent="0" algn="ctr">
              <a:buNone/>
            </a:pPr>
            <a:endParaRPr lang="pt-BR" sz="2800" u="sng" dirty="0">
              <a:latin typeface="Amasis MT Pro Medium" panose="02040604050005020304" pitchFamily="18" charset="0"/>
            </a:endParaRPr>
          </a:p>
          <a:p>
            <a:pPr algn="just"/>
            <a:r>
              <a:rPr lang="pt-BR" sz="2800" dirty="0">
                <a:latin typeface="Amasis MT Pro Medium" panose="02040604050005020304" pitchFamily="18" charset="0"/>
              </a:rPr>
              <a:t>Demonstração de que o fornecedor ou o prestador de serviços preenche os requisitos da contratação direta, seja por inexigibilidade ou por dispensa</a:t>
            </a:r>
          </a:p>
          <a:p>
            <a:pPr marL="0" indent="0" algn="just">
              <a:buNone/>
            </a:pPr>
            <a:endParaRPr lang="pt-BR" sz="2800" dirty="0">
              <a:latin typeface="Amasis MT Pro Medium" panose="020406040500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02975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ângulo 3"/>
          <p:cNvSpPr/>
          <p:nvPr/>
        </p:nvSpPr>
        <p:spPr>
          <a:xfrm>
            <a:off x="1806699" y="1435796"/>
            <a:ext cx="6240693" cy="3288887"/>
          </a:xfrm>
          <a:prstGeom prst="rect">
            <a:avLst/>
          </a:prstGeom>
        </p:spPr>
        <p:txBody>
          <a:bodyPr wrap="square" lIns="102389" tIns="51200" rIns="102389" bIns="51200">
            <a:spAutoFit/>
          </a:bodyPr>
          <a:lstStyle/>
          <a:p>
            <a:pPr algn="just" defTabSz="1023902"/>
            <a:r>
              <a:rPr lang="pt-BR" sz="2300" b="1" dirty="0">
                <a:solidFill>
                  <a:srgbClr val="FF0000"/>
                </a:solidFill>
              </a:rPr>
              <a:t>Art. 13. </a:t>
            </a:r>
            <a:r>
              <a:rPr lang="pt-BR" sz="2300" dirty="0">
                <a:solidFill>
                  <a:prstClr val="black"/>
                </a:solidFill>
              </a:rPr>
              <a:t>As licitações deverão ser realizadas </a:t>
            </a:r>
            <a:r>
              <a:rPr lang="pt-BR" sz="2300" b="1" dirty="0">
                <a:solidFill>
                  <a:srgbClr val="FF0000"/>
                </a:solidFill>
              </a:rPr>
              <a:t>preferencialmente sob a forma eletrônica</a:t>
            </a:r>
            <a:r>
              <a:rPr lang="pt-BR" sz="2300" dirty="0">
                <a:solidFill>
                  <a:prstClr val="black"/>
                </a:solidFill>
              </a:rPr>
              <a:t>, admitida a presencial.</a:t>
            </a:r>
          </a:p>
          <a:p>
            <a:pPr algn="just" defTabSz="1023902"/>
            <a:endParaRPr lang="pt-BR" sz="2300" dirty="0">
              <a:solidFill>
                <a:prstClr val="black"/>
              </a:solidFill>
            </a:endParaRPr>
          </a:p>
          <a:p>
            <a:pPr algn="just" defTabSz="1023902"/>
            <a:r>
              <a:rPr lang="pt-BR" sz="2300" b="1" dirty="0">
                <a:solidFill>
                  <a:srgbClr val="FF0000"/>
                </a:solidFill>
              </a:rPr>
              <a:t>Parágrafo único. </a:t>
            </a:r>
            <a:r>
              <a:rPr lang="pt-BR" sz="2300" dirty="0">
                <a:solidFill>
                  <a:prstClr val="black"/>
                </a:solidFill>
              </a:rPr>
              <a:t>Nos procedimentos realizados por meio eletrônico, a administração pública poderá determinar, como condição de validade e eficácia, que os licitantes pratiquem seus atos em formato eletrônico.</a:t>
            </a:r>
          </a:p>
        </p:txBody>
      </p:sp>
      <p:grpSp>
        <p:nvGrpSpPr>
          <p:cNvPr id="9" name="Google Shape;1405;p77"/>
          <p:cNvGrpSpPr/>
          <p:nvPr/>
        </p:nvGrpSpPr>
        <p:grpSpPr>
          <a:xfrm>
            <a:off x="1294879" y="760026"/>
            <a:ext cx="7186517" cy="5703034"/>
            <a:chOff x="238125" y="1973675"/>
            <a:chExt cx="2558775" cy="1951825"/>
          </a:xfrm>
        </p:grpSpPr>
        <p:sp>
          <p:nvSpPr>
            <p:cNvPr id="10" name="Google Shape;1406;p77"/>
            <p:cNvSpPr/>
            <p:nvPr/>
          </p:nvSpPr>
          <p:spPr>
            <a:xfrm>
              <a:off x="325550" y="2055000"/>
              <a:ext cx="2386075" cy="1459975"/>
            </a:xfrm>
            <a:custGeom>
              <a:avLst/>
              <a:gdLst/>
              <a:ahLst/>
              <a:cxnLst/>
              <a:rect l="l" t="t" r="r" b="b"/>
              <a:pathLst>
                <a:path w="95443" h="58399" extrusionOk="0">
                  <a:moveTo>
                    <a:pt x="94925" y="516"/>
                  </a:moveTo>
                  <a:lnTo>
                    <a:pt x="94925" y="57881"/>
                  </a:lnTo>
                  <a:lnTo>
                    <a:pt x="518" y="57881"/>
                  </a:lnTo>
                  <a:lnTo>
                    <a:pt x="518" y="516"/>
                  </a:lnTo>
                  <a:close/>
                  <a:moveTo>
                    <a:pt x="260" y="0"/>
                  </a:moveTo>
                  <a:cubicBezTo>
                    <a:pt x="118" y="0"/>
                    <a:pt x="1" y="115"/>
                    <a:pt x="1" y="259"/>
                  </a:cubicBezTo>
                  <a:lnTo>
                    <a:pt x="1" y="58140"/>
                  </a:lnTo>
                  <a:cubicBezTo>
                    <a:pt x="1" y="58282"/>
                    <a:pt x="118" y="58399"/>
                    <a:pt x="260" y="58399"/>
                  </a:cubicBezTo>
                  <a:lnTo>
                    <a:pt x="95184" y="58399"/>
                  </a:lnTo>
                  <a:cubicBezTo>
                    <a:pt x="95326" y="58399"/>
                    <a:pt x="95441" y="58282"/>
                    <a:pt x="95441" y="58140"/>
                  </a:cubicBezTo>
                  <a:lnTo>
                    <a:pt x="95441" y="259"/>
                  </a:lnTo>
                  <a:cubicBezTo>
                    <a:pt x="95442" y="115"/>
                    <a:pt x="95326" y="0"/>
                    <a:pt x="95184" y="0"/>
                  </a:cubicBezTo>
                  <a:close/>
                </a:path>
              </a:pathLst>
            </a:custGeom>
            <a:solidFill>
              <a:srgbClr val="FFFFFF"/>
            </a:solidFill>
            <a:ln w="9525" cap="flat" cmpd="sng">
              <a:solidFill>
                <a:srgbClr val="FD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023902">
                <a:defRPr/>
              </a:pPr>
              <a:endParaRPr sz="20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1" name="Google Shape;1407;p77"/>
            <p:cNvSpPr/>
            <p:nvPr/>
          </p:nvSpPr>
          <p:spPr>
            <a:xfrm>
              <a:off x="1075325" y="3589700"/>
              <a:ext cx="884075" cy="335800"/>
            </a:xfrm>
            <a:custGeom>
              <a:avLst/>
              <a:gdLst/>
              <a:ahLst/>
              <a:cxnLst/>
              <a:rect l="l" t="t" r="r" b="b"/>
              <a:pathLst>
                <a:path w="35363" h="13432" extrusionOk="0">
                  <a:moveTo>
                    <a:pt x="28176" y="0"/>
                  </a:moveTo>
                  <a:cubicBezTo>
                    <a:pt x="28078" y="0"/>
                    <a:pt x="27996" y="34"/>
                    <a:pt x="27932" y="102"/>
                  </a:cubicBezTo>
                  <a:cubicBezTo>
                    <a:pt x="27790" y="253"/>
                    <a:pt x="27790" y="509"/>
                    <a:pt x="27932" y="1118"/>
                  </a:cubicBezTo>
                  <a:cubicBezTo>
                    <a:pt x="27985" y="1344"/>
                    <a:pt x="28047" y="1651"/>
                    <a:pt x="28119" y="2009"/>
                  </a:cubicBezTo>
                  <a:cubicBezTo>
                    <a:pt x="28420" y="3516"/>
                    <a:pt x="28876" y="5791"/>
                    <a:pt x="29651" y="7179"/>
                  </a:cubicBezTo>
                  <a:cubicBezTo>
                    <a:pt x="30394" y="8514"/>
                    <a:pt x="31835" y="9775"/>
                    <a:pt x="32886" y="10698"/>
                  </a:cubicBezTo>
                  <a:cubicBezTo>
                    <a:pt x="33194" y="10968"/>
                    <a:pt x="33463" y="11203"/>
                    <a:pt x="33660" y="11396"/>
                  </a:cubicBezTo>
                  <a:cubicBezTo>
                    <a:pt x="34197" y="11917"/>
                    <a:pt x="34530" y="12027"/>
                    <a:pt x="34711" y="12085"/>
                  </a:cubicBezTo>
                  <a:cubicBezTo>
                    <a:pt x="34724" y="12089"/>
                    <a:pt x="34738" y="12094"/>
                    <a:pt x="34750" y="12098"/>
                  </a:cubicBezTo>
                  <a:cubicBezTo>
                    <a:pt x="34781" y="12255"/>
                    <a:pt x="34798" y="12433"/>
                    <a:pt x="34708" y="12569"/>
                  </a:cubicBezTo>
                  <a:cubicBezTo>
                    <a:pt x="34621" y="12698"/>
                    <a:pt x="34443" y="12789"/>
                    <a:pt x="34176" y="12841"/>
                  </a:cubicBezTo>
                  <a:cubicBezTo>
                    <a:pt x="33894" y="12897"/>
                    <a:pt x="33576" y="12915"/>
                    <a:pt x="33188" y="12915"/>
                  </a:cubicBezTo>
                  <a:cubicBezTo>
                    <a:pt x="32866" y="12915"/>
                    <a:pt x="32496" y="12902"/>
                    <a:pt x="32057" y="12888"/>
                  </a:cubicBezTo>
                  <a:cubicBezTo>
                    <a:pt x="31412" y="12865"/>
                    <a:pt x="30607" y="12837"/>
                    <a:pt x="29586" y="12837"/>
                  </a:cubicBezTo>
                  <a:lnTo>
                    <a:pt x="8800" y="12837"/>
                  </a:lnTo>
                  <a:cubicBezTo>
                    <a:pt x="7800" y="12837"/>
                    <a:pt x="6833" y="12841"/>
                    <a:pt x="5939" y="12847"/>
                  </a:cubicBezTo>
                  <a:cubicBezTo>
                    <a:pt x="5199" y="12851"/>
                    <a:pt x="4507" y="12855"/>
                    <a:pt x="3887" y="12855"/>
                  </a:cubicBezTo>
                  <a:cubicBezTo>
                    <a:pt x="3179" y="12855"/>
                    <a:pt x="2567" y="12850"/>
                    <a:pt x="2090" y="12837"/>
                  </a:cubicBezTo>
                  <a:lnTo>
                    <a:pt x="1783" y="12828"/>
                  </a:lnTo>
                  <a:cubicBezTo>
                    <a:pt x="706" y="12798"/>
                    <a:pt x="700" y="12793"/>
                    <a:pt x="570" y="12668"/>
                  </a:cubicBezTo>
                  <a:cubicBezTo>
                    <a:pt x="526" y="12627"/>
                    <a:pt x="520" y="12598"/>
                    <a:pt x="520" y="12571"/>
                  </a:cubicBezTo>
                  <a:cubicBezTo>
                    <a:pt x="520" y="12511"/>
                    <a:pt x="556" y="12333"/>
                    <a:pt x="912" y="11971"/>
                  </a:cubicBezTo>
                  <a:cubicBezTo>
                    <a:pt x="1108" y="11772"/>
                    <a:pt x="1452" y="11550"/>
                    <a:pt x="1848" y="11293"/>
                  </a:cubicBezTo>
                  <a:cubicBezTo>
                    <a:pt x="2410" y="10928"/>
                    <a:pt x="3111" y="10473"/>
                    <a:pt x="3670" y="9890"/>
                  </a:cubicBezTo>
                  <a:lnTo>
                    <a:pt x="4006" y="9544"/>
                  </a:lnTo>
                  <a:cubicBezTo>
                    <a:pt x="4870" y="8657"/>
                    <a:pt x="5947" y="7555"/>
                    <a:pt x="6528" y="6084"/>
                  </a:cubicBezTo>
                  <a:cubicBezTo>
                    <a:pt x="7009" y="4866"/>
                    <a:pt x="7250" y="2705"/>
                    <a:pt x="7410" y="1274"/>
                  </a:cubicBezTo>
                  <a:cubicBezTo>
                    <a:pt x="7465" y="775"/>
                    <a:pt x="7515" y="343"/>
                    <a:pt x="7558" y="87"/>
                  </a:cubicBezTo>
                  <a:lnTo>
                    <a:pt x="7048" y="0"/>
                  </a:lnTo>
                  <a:cubicBezTo>
                    <a:pt x="7002" y="269"/>
                    <a:pt x="6956" y="688"/>
                    <a:pt x="6896" y="1217"/>
                  </a:cubicBezTo>
                  <a:cubicBezTo>
                    <a:pt x="6739" y="2621"/>
                    <a:pt x="6503" y="4741"/>
                    <a:pt x="6047" y="5895"/>
                  </a:cubicBezTo>
                  <a:cubicBezTo>
                    <a:pt x="5506" y="7268"/>
                    <a:pt x="4512" y="8286"/>
                    <a:pt x="3637" y="9183"/>
                  </a:cubicBezTo>
                  <a:lnTo>
                    <a:pt x="3298" y="9533"/>
                  </a:lnTo>
                  <a:cubicBezTo>
                    <a:pt x="2779" y="10073"/>
                    <a:pt x="2136" y="10490"/>
                    <a:pt x="1568" y="10859"/>
                  </a:cubicBezTo>
                  <a:cubicBezTo>
                    <a:pt x="1145" y="11133"/>
                    <a:pt x="780" y="11369"/>
                    <a:pt x="546" y="11608"/>
                  </a:cubicBezTo>
                  <a:cubicBezTo>
                    <a:pt x="172" y="11988"/>
                    <a:pt x="0" y="12296"/>
                    <a:pt x="5" y="12578"/>
                  </a:cubicBezTo>
                  <a:cubicBezTo>
                    <a:pt x="6" y="12752"/>
                    <a:pt x="78" y="12911"/>
                    <a:pt x="211" y="13040"/>
                  </a:cubicBezTo>
                  <a:cubicBezTo>
                    <a:pt x="492" y="13309"/>
                    <a:pt x="611" y="13312"/>
                    <a:pt x="1770" y="13345"/>
                  </a:cubicBezTo>
                  <a:lnTo>
                    <a:pt x="2075" y="13354"/>
                  </a:lnTo>
                  <a:cubicBezTo>
                    <a:pt x="2547" y="13367"/>
                    <a:pt x="3149" y="13372"/>
                    <a:pt x="3843" y="13372"/>
                  </a:cubicBezTo>
                  <a:cubicBezTo>
                    <a:pt x="4476" y="13372"/>
                    <a:pt x="5185" y="13368"/>
                    <a:pt x="5944" y="13364"/>
                  </a:cubicBezTo>
                  <a:cubicBezTo>
                    <a:pt x="6836" y="13358"/>
                    <a:pt x="7802" y="13354"/>
                    <a:pt x="8802" y="13354"/>
                  </a:cubicBezTo>
                  <a:lnTo>
                    <a:pt x="29586" y="13354"/>
                  </a:lnTo>
                  <a:cubicBezTo>
                    <a:pt x="30598" y="13354"/>
                    <a:pt x="31397" y="13381"/>
                    <a:pt x="32040" y="13403"/>
                  </a:cubicBezTo>
                  <a:cubicBezTo>
                    <a:pt x="32484" y="13420"/>
                    <a:pt x="32860" y="13432"/>
                    <a:pt x="33192" y="13432"/>
                  </a:cubicBezTo>
                  <a:cubicBezTo>
                    <a:pt x="33609" y="13432"/>
                    <a:pt x="33956" y="13412"/>
                    <a:pt x="34274" y="13348"/>
                  </a:cubicBezTo>
                  <a:cubicBezTo>
                    <a:pt x="34682" y="13269"/>
                    <a:pt x="34972" y="13103"/>
                    <a:pt x="35137" y="12856"/>
                  </a:cubicBezTo>
                  <a:cubicBezTo>
                    <a:pt x="35363" y="12517"/>
                    <a:pt x="35282" y="12127"/>
                    <a:pt x="35252" y="11980"/>
                  </a:cubicBezTo>
                  <a:cubicBezTo>
                    <a:pt x="35195" y="11701"/>
                    <a:pt x="35007" y="11639"/>
                    <a:pt x="34871" y="11593"/>
                  </a:cubicBezTo>
                  <a:cubicBezTo>
                    <a:pt x="34721" y="11545"/>
                    <a:pt x="34470" y="11463"/>
                    <a:pt x="34019" y="11025"/>
                  </a:cubicBezTo>
                  <a:cubicBezTo>
                    <a:pt x="33815" y="10828"/>
                    <a:pt x="33540" y="10585"/>
                    <a:pt x="33225" y="10309"/>
                  </a:cubicBezTo>
                  <a:cubicBezTo>
                    <a:pt x="32202" y="9412"/>
                    <a:pt x="30800" y="8183"/>
                    <a:pt x="30101" y="6928"/>
                  </a:cubicBezTo>
                  <a:cubicBezTo>
                    <a:pt x="29367" y="5611"/>
                    <a:pt x="28902" y="3294"/>
                    <a:pt x="28625" y="1909"/>
                  </a:cubicBezTo>
                  <a:cubicBezTo>
                    <a:pt x="28552" y="1542"/>
                    <a:pt x="28489" y="1231"/>
                    <a:pt x="28435" y="1000"/>
                  </a:cubicBezTo>
                  <a:cubicBezTo>
                    <a:pt x="28376" y="749"/>
                    <a:pt x="28353" y="598"/>
                    <a:pt x="28346" y="510"/>
                  </a:cubicBezTo>
                  <a:cubicBezTo>
                    <a:pt x="28373" y="500"/>
                    <a:pt x="28400" y="486"/>
                    <a:pt x="28422" y="468"/>
                  </a:cubicBezTo>
                  <a:lnTo>
                    <a:pt x="28537" y="268"/>
                  </a:lnTo>
                  <a:lnTo>
                    <a:pt x="28247" y="234"/>
                  </a:lnTo>
                  <a:lnTo>
                    <a:pt x="28111" y="56"/>
                  </a:lnTo>
                  <a:cubicBezTo>
                    <a:pt x="28153" y="24"/>
                    <a:pt x="28202" y="8"/>
                    <a:pt x="28254" y="8"/>
                  </a:cubicBezTo>
                  <a:cubicBezTo>
                    <a:pt x="28256" y="8"/>
                    <a:pt x="28258" y="8"/>
                    <a:pt x="28261" y="8"/>
                  </a:cubicBezTo>
                  <a:cubicBezTo>
                    <a:pt x="28231" y="3"/>
                    <a:pt x="28203" y="0"/>
                    <a:pt x="28176" y="0"/>
                  </a:cubicBezTo>
                  <a:close/>
                </a:path>
              </a:pathLst>
            </a:custGeom>
            <a:solidFill>
              <a:srgbClr val="FFFFFF"/>
            </a:solidFill>
            <a:ln w="9525" cap="flat" cmpd="sng">
              <a:solidFill>
                <a:srgbClr val="FD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023902">
                <a:defRPr/>
              </a:pPr>
              <a:endParaRPr sz="20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2" name="Google Shape;1408;p77"/>
            <p:cNvSpPr/>
            <p:nvPr/>
          </p:nvSpPr>
          <p:spPr>
            <a:xfrm>
              <a:off x="238125" y="1973675"/>
              <a:ext cx="2558775" cy="1623600"/>
            </a:xfrm>
            <a:custGeom>
              <a:avLst/>
              <a:gdLst/>
              <a:ahLst/>
              <a:cxnLst/>
              <a:rect l="l" t="t" r="r" b="b"/>
              <a:pathLst>
                <a:path w="102351" h="64944" extrusionOk="0">
                  <a:moveTo>
                    <a:pt x="99608" y="516"/>
                  </a:moveTo>
                  <a:cubicBezTo>
                    <a:pt x="100838" y="516"/>
                    <a:pt x="101835" y="1513"/>
                    <a:pt x="101835" y="2744"/>
                  </a:cubicBezTo>
                  <a:lnTo>
                    <a:pt x="101835" y="62200"/>
                  </a:lnTo>
                  <a:cubicBezTo>
                    <a:pt x="101833" y="63429"/>
                    <a:pt x="100836" y="64425"/>
                    <a:pt x="99608" y="64426"/>
                  </a:cubicBezTo>
                  <a:lnTo>
                    <a:pt x="2743" y="64426"/>
                  </a:lnTo>
                  <a:cubicBezTo>
                    <a:pt x="1514" y="64425"/>
                    <a:pt x="519" y="63429"/>
                    <a:pt x="517" y="62200"/>
                  </a:cubicBezTo>
                  <a:lnTo>
                    <a:pt x="517" y="2744"/>
                  </a:lnTo>
                  <a:cubicBezTo>
                    <a:pt x="519" y="1515"/>
                    <a:pt x="1514" y="518"/>
                    <a:pt x="2743" y="516"/>
                  </a:cubicBezTo>
                  <a:close/>
                  <a:moveTo>
                    <a:pt x="2743" y="1"/>
                  </a:moveTo>
                  <a:cubicBezTo>
                    <a:pt x="1230" y="1"/>
                    <a:pt x="0" y="1229"/>
                    <a:pt x="0" y="2744"/>
                  </a:cubicBezTo>
                  <a:lnTo>
                    <a:pt x="0" y="62200"/>
                  </a:lnTo>
                  <a:cubicBezTo>
                    <a:pt x="0" y="63713"/>
                    <a:pt x="1230" y="64943"/>
                    <a:pt x="2743" y="64943"/>
                  </a:cubicBezTo>
                  <a:lnTo>
                    <a:pt x="99608" y="64943"/>
                  </a:lnTo>
                  <a:cubicBezTo>
                    <a:pt x="101120" y="64943"/>
                    <a:pt x="102351" y="63713"/>
                    <a:pt x="102351" y="62200"/>
                  </a:cubicBezTo>
                  <a:lnTo>
                    <a:pt x="102351" y="2744"/>
                  </a:lnTo>
                  <a:cubicBezTo>
                    <a:pt x="102351" y="1228"/>
                    <a:pt x="101123" y="1"/>
                    <a:pt x="99608" y="1"/>
                  </a:cubicBezTo>
                  <a:close/>
                </a:path>
              </a:pathLst>
            </a:custGeom>
            <a:solidFill>
              <a:srgbClr val="FFFFFF"/>
            </a:solidFill>
            <a:ln w="9525" cap="flat" cmpd="sng">
              <a:solidFill>
                <a:srgbClr val="FD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023902">
                <a:defRPr/>
              </a:pPr>
              <a:endParaRPr sz="20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3" name="Google Shape;1409;p77"/>
            <p:cNvSpPr/>
            <p:nvPr/>
          </p:nvSpPr>
          <p:spPr>
            <a:xfrm>
              <a:off x="255425" y="1991200"/>
              <a:ext cx="2524175" cy="1588500"/>
            </a:xfrm>
            <a:custGeom>
              <a:avLst/>
              <a:gdLst/>
              <a:ahLst/>
              <a:cxnLst/>
              <a:rect l="l" t="t" r="r" b="b"/>
              <a:pathLst>
                <a:path w="100967" h="63540" extrusionOk="0">
                  <a:moveTo>
                    <a:pt x="98640" y="518"/>
                  </a:moveTo>
                  <a:cubicBezTo>
                    <a:pt x="99639" y="518"/>
                    <a:pt x="100449" y="1328"/>
                    <a:pt x="100449" y="2328"/>
                  </a:cubicBezTo>
                  <a:lnTo>
                    <a:pt x="100449" y="61214"/>
                  </a:lnTo>
                  <a:cubicBezTo>
                    <a:pt x="100448" y="62212"/>
                    <a:pt x="99639" y="63022"/>
                    <a:pt x="98640" y="63024"/>
                  </a:cubicBezTo>
                  <a:lnTo>
                    <a:pt x="2328" y="63024"/>
                  </a:lnTo>
                  <a:cubicBezTo>
                    <a:pt x="1328" y="63022"/>
                    <a:pt x="519" y="62212"/>
                    <a:pt x="517" y="61214"/>
                  </a:cubicBezTo>
                  <a:lnTo>
                    <a:pt x="517" y="2328"/>
                  </a:lnTo>
                  <a:cubicBezTo>
                    <a:pt x="519" y="1328"/>
                    <a:pt x="1328" y="519"/>
                    <a:pt x="2328" y="518"/>
                  </a:cubicBezTo>
                  <a:close/>
                  <a:moveTo>
                    <a:pt x="2328" y="1"/>
                  </a:moveTo>
                  <a:cubicBezTo>
                    <a:pt x="1042" y="2"/>
                    <a:pt x="2" y="1043"/>
                    <a:pt x="0" y="2328"/>
                  </a:cubicBezTo>
                  <a:lnTo>
                    <a:pt x="0" y="61214"/>
                  </a:lnTo>
                  <a:cubicBezTo>
                    <a:pt x="2" y="62498"/>
                    <a:pt x="1042" y="63538"/>
                    <a:pt x="2328" y="63540"/>
                  </a:cubicBezTo>
                  <a:lnTo>
                    <a:pt x="98640" y="63540"/>
                  </a:lnTo>
                  <a:cubicBezTo>
                    <a:pt x="99925" y="63538"/>
                    <a:pt x="100965" y="62498"/>
                    <a:pt x="100967" y="61214"/>
                  </a:cubicBezTo>
                  <a:lnTo>
                    <a:pt x="100967" y="2328"/>
                  </a:lnTo>
                  <a:cubicBezTo>
                    <a:pt x="100967" y="1043"/>
                    <a:pt x="99925" y="1"/>
                    <a:pt x="98640" y="1"/>
                  </a:cubicBezTo>
                  <a:close/>
                </a:path>
              </a:pathLst>
            </a:custGeom>
            <a:solidFill>
              <a:srgbClr val="FFFFFF"/>
            </a:solidFill>
            <a:ln w="9525" cap="flat" cmpd="sng">
              <a:solidFill>
                <a:srgbClr val="FD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023902">
                <a:defRPr/>
              </a:pPr>
              <a:endParaRPr sz="20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4" name="Google Shape;1410;p77"/>
            <p:cNvSpPr/>
            <p:nvPr/>
          </p:nvSpPr>
          <p:spPr>
            <a:xfrm>
              <a:off x="1091150" y="3888075"/>
              <a:ext cx="856825" cy="25"/>
            </a:xfrm>
            <a:custGeom>
              <a:avLst/>
              <a:gdLst/>
              <a:ahLst/>
              <a:cxnLst/>
              <a:rect l="l" t="t" r="r" b="b"/>
              <a:pathLst>
                <a:path w="34273" h="1" extrusionOk="0">
                  <a:moveTo>
                    <a:pt x="1" y="0"/>
                  </a:moveTo>
                  <a:lnTo>
                    <a:pt x="34272" y="0"/>
                  </a:lnTo>
                </a:path>
              </a:pathLst>
            </a:custGeom>
            <a:solidFill>
              <a:srgbClr val="FFFFFF"/>
            </a:solidFill>
            <a:ln w="9525" cap="flat" cmpd="sng">
              <a:solidFill>
                <a:srgbClr val="FD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023902">
                <a:defRPr/>
              </a:pPr>
              <a:endParaRPr sz="20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5" name="Google Shape;1411;p77"/>
            <p:cNvSpPr/>
            <p:nvPr/>
          </p:nvSpPr>
          <p:spPr>
            <a:xfrm>
              <a:off x="1091125" y="3881600"/>
              <a:ext cx="856850" cy="12925"/>
            </a:xfrm>
            <a:custGeom>
              <a:avLst/>
              <a:gdLst/>
              <a:ahLst/>
              <a:cxnLst/>
              <a:rect l="l" t="t" r="r" b="b"/>
              <a:pathLst>
                <a:path w="34274" h="517" extrusionOk="0">
                  <a:moveTo>
                    <a:pt x="0" y="1"/>
                  </a:moveTo>
                  <a:lnTo>
                    <a:pt x="0" y="516"/>
                  </a:lnTo>
                  <a:lnTo>
                    <a:pt x="34273" y="516"/>
                  </a:lnTo>
                  <a:lnTo>
                    <a:pt x="34273" y="1"/>
                  </a:lnTo>
                  <a:close/>
                </a:path>
              </a:pathLst>
            </a:custGeom>
            <a:solidFill>
              <a:srgbClr val="FFFFFF"/>
            </a:solidFill>
            <a:ln w="9525" cap="flat" cmpd="sng">
              <a:solidFill>
                <a:srgbClr val="FD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023902">
                <a:defRPr/>
              </a:pPr>
              <a:endParaRPr sz="2000" kern="0">
                <a:solidFill>
                  <a:sysClr val="windowText" lastClr="0000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750938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="" xmlns:a16="http://schemas.microsoft.com/office/drawing/2014/main" id="{3EBE4AFD-7F30-1DDC-A29E-4604397859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pt-BR" sz="11500" dirty="0">
                <a:solidFill>
                  <a:srgbClr val="FF0000"/>
                </a:solidFill>
                <a:latin typeface="Amasis MT Pro Medium" panose="02040604050005020304" pitchFamily="18" charset="0"/>
              </a:rPr>
              <a:t>8º Passo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="" xmlns:a16="http://schemas.microsoft.com/office/drawing/2014/main" id="{E828CD88-F061-9343-39A9-4FBFC053BC3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42950" y="3048001"/>
            <a:ext cx="8420100" cy="4114800"/>
          </a:xfrm>
        </p:spPr>
        <p:txBody>
          <a:bodyPr/>
          <a:lstStyle/>
          <a:p>
            <a:pPr marL="0" indent="0" algn="ctr">
              <a:buNone/>
            </a:pPr>
            <a:r>
              <a:rPr lang="pt-BR" sz="3200" dirty="0">
                <a:latin typeface="Amasis MT Pro Medium" panose="02040604050005020304" pitchFamily="18" charset="0"/>
              </a:rPr>
              <a:t>Processo de Contratação Direta</a:t>
            </a:r>
          </a:p>
        </p:txBody>
      </p:sp>
    </p:spTree>
    <p:extLst>
      <p:ext uri="{BB962C8B-B14F-4D97-AF65-F5344CB8AC3E}">
        <p14:creationId xmlns:p14="http://schemas.microsoft.com/office/powerpoint/2010/main" val="25887763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>
            <a:extLst>
              <a:ext uri="{FF2B5EF4-FFF2-40B4-BE49-F238E27FC236}">
                <a16:creationId xmlns="" xmlns:a16="http://schemas.microsoft.com/office/drawing/2014/main" id="{D1676BAD-1C5E-C955-BA86-882075CB9AF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42950" y="332656"/>
            <a:ext cx="8420100" cy="4114800"/>
          </a:xfrm>
        </p:spPr>
        <p:txBody>
          <a:bodyPr/>
          <a:lstStyle/>
          <a:p>
            <a:pPr marL="0" indent="0" algn="ctr">
              <a:buNone/>
            </a:pPr>
            <a:r>
              <a:rPr lang="pt-BR" sz="3600" b="1" dirty="0">
                <a:solidFill>
                  <a:srgbClr val="FF0000"/>
                </a:solidFill>
                <a:latin typeface="Amasis MT Pro Medium" panose="02040604050005020304" pitchFamily="18" charset="0"/>
              </a:rPr>
              <a:t>Justificativa de Preço</a:t>
            </a:r>
          </a:p>
          <a:p>
            <a:pPr marL="0" indent="0" algn="ctr">
              <a:buNone/>
            </a:pPr>
            <a:endParaRPr lang="pt-BR" sz="3200" u="sng" dirty="0">
              <a:latin typeface="Amasis MT Pro Medium" panose="02040604050005020304" pitchFamily="18" charset="0"/>
            </a:endParaRPr>
          </a:p>
          <a:p>
            <a:pPr marL="0" indent="0" algn="ctr">
              <a:buNone/>
            </a:pPr>
            <a:r>
              <a:rPr lang="pt-BR" sz="3200" dirty="0">
                <a:latin typeface="Amasis MT Pro Medium" panose="02040604050005020304" pitchFamily="18" charset="0"/>
              </a:rPr>
              <a:t>Art. 72, VII, Lei nº 14.133</a:t>
            </a:r>
          </a:p>
          <a:p>
            <a:pPr marL="0" indent="0" algn="ctr">
              <a:buNone/>
            </a:pPr>
            <a:endParaRPr lang="pt-BR" sz="3200" u="sng" dirty="0">
              <a:latin typeface="Amasis MT Pro Medium" panose="02040604050005020304" pitchFamily="18" charset="0"/>
            </a:endParaRPr>
          </a:p>
          <a:p>
            <a:pPr marL="0" indent="0" algn="ctr">
              <a:buNone/>
            </a:pPr>
            <a:endParaRPr lang="pt-BR" sz="3200" u="sng" dirty="0">
              <a:latin typeface="Amasis MT Pro Medium" panose="02040604050005020304" pitchFamily="18" charset="0"/>
            </a:endParaRPr>
          </a:p>
          <a:p>
            <a:pPr algn="just"/>
            <a:r>
              <a:rPr lang="pt-BR" sz="3200" dirty="0">
                <a:latin typeface="Amasis MT Pro Medium" panose="02040604050005020304" pitchFamily="18" charset="0"/>
              </a:rPr>
              <a:t>Demonstração de que os preços contratados estão compatíveis com o mercado</a:t>
            </a:r>
          </a:p>
          <a:p>
            <a:pPr algn="just"/>
            <a:endParaRPr lang="pt-BR" sz="3200" dirty="0">
              <a:latin typeface="Amasis MT Pro Medium" panose="02040604050005020304" pitchFamily="18" charset="0"/>
            </a:endParaRPr>
          </a:p>
          <a:p>
            <a:pPr algn="just"/>
            <a:r>
              <a:rPr lang="pt-BR" sz="3200" dirty="0">
                <a:latin typeface="Amasis MT Pro Medium" panose="02040604050005020304" pitchFamily="18" charset="0"/>
              </a:rPr>
              <a:t>Quadro de preços comparativo </a:t>
            </a:r>
          </a:p>
          <a:p>
            <a:pPr algn="just"/>
            <a:endParaRPr lang="pt-BR" sz="3200" dirty="0">
              <a:latin typeface="Amasis MT Pro Medium" panose="02040604050005020304" pitchFamily="18" charset="0"/>
            </a:endParaRPr>
          </a:p>
          <a:p>
            <a:pPr marL="0" indent="0" algn="just">
              <a:buNone/>
            </a:pPr>
            <a:endParaRPr lang="pt-BR" sz="3200" dirty="0">
              <a:latin typeface="Amasis MT Pro Medium" panose="020406040500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691341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="" xmlns:a16="http://schemas.microsoft.com/office/drawing/2014/main" id="{3EBE4AFD-7F30-1DDC-A29E-4604397859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pt-BR" sz="11500" dirty="0">
                <a:solidFill>
                  <a:srgbClr val="FF0000"/>
                </a:solidFill>
                <a:latin typeface="Amasis MT Pro Medium" panose="02040604050005020304" pitchFamily="18" charset="0"/>
              </a:rPr>
              <a:t>9º Passo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="" xmlns:a16="http://schemas.microsoft.com/office/drawing/2014/main" id="{E828CD88-F061-9343-39A9-4FBFC053BC3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42950" y="3048001"/>
            <a:ext cx="8420100" cy="4114800"/>
          </a:xfrm>
        </p:spPr>
        <p:txBody>
          <a:bodyPr/>
          <a:lstStyle/>
          <a:p>
            <a:pPr marL="0" indent="0" algn="ctr">
              <a:buNone/>
            </a:pPr>
            <a:r>
              <a:rPr lang="pt-BR" sz="3200" dirty="0">
                <a:latin typeface="Amasis MT Pro Medium" panose="02040604050005020304" pitchFamily="18" charset="0"/>
              </a:rPr>
              <a:t>Processo de Contratação Direta</a:t>
            </a:r>
          </a:p>
        </p:txBody>
      </p:sp>
    </p:spTree>
    <p:extLst>
      <p:ext uri="{BB962C8B-B14F-4D97-AF65-F5344CB8AC3E}">
        <p14:creationId xmlns:p14="http://schemas.microsoft.com/office/powerpoint/2010/main" val="29230494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>
            <a:extLst>
              <a:ext uri="{FF2B5EF4-FFF2-40B4-BE49-F238E27FC236}">
                <a16:creationId xmlns="" xmlns:a16="http://schemas.microsoft.com/office/drawing/2014/main" id="{D1676BAD-1C5E-C955-BA86-882075CB9AF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48544" y="692696"/>
            <a:ext cx="8420100" cy="4114800"/>
          </a:xfrm>
        </p:spPr>
        <p:txBody>
          <a:bodyPr/>
          <a:lstStyle/>
          <a:p>
            <a:pPr marL="0" indent="0" algn="ctr">
              <a:buNone/>
            </a:pPr>
            <a:r>
              <a:rPr lang="pt-BR" sz="3200" b="1" dirty="0">
                <a:solidFill>
                  <a:srgbClr val="FF0000"/>
                </a:solidFill>
                <a:latin typeface="Amasis MT Pro Medium" panose="02040604050005020304" pitchFamily="18" charset="0"/>
              </a:rPr>
              <a:t>Autorização da Autoridade Competente</a:t>
            </a:r>
          </a:p>
          <a:p>
            <a:pPr marL="0" indent="0" algn="ctr">
              <a:buNone/>
            </a:pPr>
            <a:endParaRPr lang="pt-BR" sz="2800" u="sng" dirty="0">
              <a:latin typeface="Amasis MT Pro Medium" panose="02040604050005020304" pitchFamily="18" charset="0"/>
            </a:endParaRPr>
          </a:p>
          <a:p>
            <a:pPr marL="0" indent="0" algn="ctr">
              <a:buNone/>
            </a:pPr>
            <a:r>
              <a:rPr lang="pt-BR" sz="2800" dirty="0">
                <a:latin typeface="Amasis MT Pro Medium" panose="02040604050005020304" pitchFamily="18" charset="0"/>
              </a:rPr>
              <a:t>Art. 72, VIII e Parágrafo Único, Lei nº 14.133</a:t>
            </a:r>
          </a:p>
          <a:p>
            <a:pPr marL="0" indent="0" algn="ctr">
              <a:buNone/>
            </a:pPr>
            <a:endParaRPr lang="pt-BR" sz="2800" u="sng" dirty="0">
              <a:latin typeface="Amasis MT Pro Medium" panose="02040604050005020304" pitchFamily="18" charset="0"/>
            </a:endParaRPr>
          </a:p>
          <a:p>
            <a:pPr marL="0" indent="0" algn="ctr">
              <a:buNone/>
            </a:pPr>
            <a:endParaRPr lang="pt-BR" sz="2800" u="sng" dirty="0">
              <a:latin typeface="Amasis MT Pro Medium" panose="02040604050005020304" pitchFamily="18" charset="0"/>
            </a:endParaRPr>
          </a:p>
          <a:p>
            <a:pPr algn="just"/>
            <a:r>
              <a:rPr lang="pt-BR" sz="2800" dirty="0">
                <a:latin typeface="Amasis MT Pro Medium" panose="02040604050005020304" pitchFamily="18" charset="0"/>
              </a:rPr>
              <a:t> Termo de Autorização ou Ratificação do Ordenador de Despesas</a:t>
            </a:r>
          </a:p>
          <a:p>
            <a:pPr algn="just"/>
            <a:endParaRPr lang="pt-BR" sz="2800" dirty="0">
              <a:latin typeface="Amasis MT Pro Medium" panose="02040604050005020304" pitchFamily="18" charset="0"/>
            </a:endParaRPr>
          </a:p>
          <a:p>
            <a:pPr algn="just"/>
            <a:r>
              <a:rPr lang="pt-BR" sz="2800" dirty="0">
                <a:latin typeface="Amasis MT Pro Medium" panose="02040604050005020304" pitchFamily="18" charset="0"/>
              </a:rPr>
              <a:t>O ato ou o seu extrato de publicação deverá ser divulgado e mantido à disposição do público em sítio eletrônico oficial</a:t>
            </a:r>
          </a:p>
          <a:p>
            <a:pPr marL="0" indent="0" algn="just">
              <a:buNone/>
            </a:pPr>
            <a:endParaRPr lang="pt-BR" sz="2800" dirty="0">
              <a:latin typeface="Amasis MT Pro Medium" panose="02040604050005020304" pitchFamily="18" charset="0"/>
            </a:endParaRPr>
          </a:p>
          <a:p>
            <a:pPr marL="0" indent="0" algn="just">
              <a:buNone/>
            </a:pPr>
            <a:endParaRPr lang="pt-BR" sz="2800" dirty="0">
              <a:latin typeface="Amasis MT Pro Medium" panose="020406040500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300487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="" xmlns:a16="http://schemas.microsoft.com/office/drawing/2014/main" id="{3EBE4AFD-7F30-1DDC-A29E-4604397859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pt-BR" sz="11500" dirty="0">
                <a:solidFill>
                  <a:srgbClr val="FF0000"/>
                </a:solidFill>
                <a:latin typeface="Amasis MT Pro Medium" panose="02040604050005020304" pitchFamily="18" charset="0"/>
              </a:rPr>
              <a:t>10º Passo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="" xmlns:a16="http://schemas.microsoft.com/office/drawing/2014/main" id="{E828CD88-F061-9343-39A9-4FBFC053BC3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42950" y="3048001"/>
            <a:ext cx="8420100" cy="4114800"/>
          </a:xfrm>
        </p:spPr>
        <p:txBody>
          <a:bodyPr/>
          <a:lstStyle/>
          <a:p>
            <a:pPr marL="0" indent="0" algn="ctr">
              <a:buNone/>
            </a:pPr>
            <a:r>
              <a:rPr lang="pt-BR" sz="2800" dirty="0">
                <a:latin typeface="Amasis MT Pro Medium" panose="02040604050005020304" pitchFamily="18" charset="0"/>
              </a:rPr>
              <a:t>Processo de Contratação Direta</a:t>
            </a:r>
          </a:p>
        </p:txBody>
      </p:sp>
    </p:spTree>
    <p:extLst>
      <p:ext uri="{BB962C8B-B14F-4D97-AF65-F5344CB8AC3E}">
        <p14:creationId xmlns:p14="http://schemas.microsoft.com/office/powerpoint/2010/main" val="4220490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>
            <a:extLst>
              <a:ext uri="{FF2B5EF4-FFF2-40B4-BE49-F238E27FC236}">
                <a16:creationId xmlns="" xmlns:a16="http://schemas.microsoft.com/office/drawing/2014/main" id="{D1676BAD-1C5E-C955-BA86-882075CB9AF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42950" y="332656"/>
            <a:ext cx="8420100" cy="4114800"/>
          </a:xfrm>
        </p:spPr>
        <p:txBody>
          <a:bodyPr/>
          <a:lstStyle/>
          <a:p>
            <a:pPr marL="0" indent="0" algn="ctr">
              <a:buNone/>
            </a:pPr>
            <a:r>
              <a:rPr lang="pt-BR" sz="2800" b="1" dirty="0">
                <a:solidFill>
                  <a:srgbClr val="FF0000"/>
                </a:solidFill>
                <a:latin typeface="Amasis MT Pro Medium" panose="02040604050005020304" pitchFamily="18" charset="0"/>
              </a:rPr>
              <a:t>Elaboração da Minuta de Contrato</a:t>
            </a:r>
          </a:p>
          <a:p>
            <a:pPr marL="0" indent="0" algn="ctr">
              <a:buNone/>
            </a:pPr>
            <a:endParaRPr lang="pt-BR" sz="2400" u="sng" dirty="0">
              <a:latin typeface="Amasis MT Pro Medium" panose="02040604050005020304" pitchFamily="18" charset="0"/>
            </a:endParaRPr>
          </a:p>
          <a:p>
            <a:pPr marL="0" indent="0" algn="ctr">
              <a:buNone/>
            </a:pPr>
            <a:r>
              <a:rPr lang="pt-BR" sz="2400" dirty="0">
                <a:latin typeface="Amasis MT Pro Medium" panose="02040604050005020304" pitchFamily="18" charset="0"/>
              </a:rPr>
              <a:t>Arts. 89 a 92 e 95, I e II, da Lei nº 14.133/21</a:t>
            </a:r>
          </a:p>
          <a:p>
            <a:pPr marL="0" indent="0" algn="ctr">
              <a:buNone/>
            </a:pPr>
            <a:endParaRPr lang="pt-BR" sz="2400" u="sng" dirty="0">
              <a:latin typeface="Amasis MT Pro Medium" panose="02040604050005020304" pitchFamily="18" charset="0"/>
            </a:endParaRPr>
          </a:p>
          <a:p>
            <a:pPr marL="0" indent="0" algn="ctr">
              <a:buNone/>
            </a:pPr>
            <a:endParaRPr lang="pt-BR" sz="2400" u="sng" dirty="0">
              <a:latin typeface="Amasis MT Pro Medium" panose="02040604050005020304" pitchFamily="18" charset="0"/>
            </a:endParaRPr>
          </a:p>
          <a:p>
            <a:pPr algn="just"/>
            <a:r>
              <a:rPr lang="pt-BR" sz="2400" dirty="0">
                <a:latin typeface="Amasis MT Pro Medium" panose="02040604050005020304" pitchFamily="18" charset="0"/>
              </a:rPr>
              <a:t> A minuta do contrato deverá contemplar as cláusulas essenciais: </a:t>
            </a:r>
            <a:r>
              <a:rPr lang="pt-BR" sz="2400" b="1" dirty="0">
                <a:solidFill>
                  <a:srgbClr val="FF0000"/>
                </a:solidFill>
                <a:latin typeface="Amasis MT Pro Medium" panose="02040604050005020304" pitchFamily="18" charset="0"/>
              </a:rPr>
              <a:t>objeto, vinculação processual, legislação aplicável, regime de execução ou forma de pagamento, preços e condições de pagamento, medições ou prazo de liquidação, prazos de início e término, crédito da despesa, matriz de risco, prazo de resposta ao pedido de repactuação de preços e ao pedido de reequilíbrio econômico-financeiro, garantias oferecidas, prazo de garantia mínima do objeto, direitos e responsabilidades e sanções, obrigações das partes, modelo de gestão de contrato </a:t>
            </a:r>
            <a:r>
              <a:rPr lang="pt-BR" sz="2400" dirty="0">
                <a:solidFill>
                  <a:srgbClr val="FF0000"/>
                </a:solidFill>
                <a:latin typeface="Amasis MT Pro Medium" panose="02040604050005020304" pitchFamily="18" charset="0"/>
              </a:rPr>
              <a:t>e os </a:t>
            </a:r>
            <a:r>
              <a:rPr lang="pt-BR" sz="2400" b="1" dirty="0">
                <a:solidFill>
                  <a:srgbClr val="FF0000"/>
                </a:solidFill>
                <a:latin typeface="Amasis MT Pro Medium" panose="02040604050005020304" pitchFamily="18" charset="0"/>
              </a:rPr>
              <a:t>casos de extinção.</a:t>
            </a:r>
            <a:endParaRPr lang="pt-BR" sz="2400" dirty="0">
              <a:solidFill>
                <a:srgbClr val="FF0000"/>
              </a:solidFill>
              <a:latin typeface="Amasis MT Pro Medium" panose="02040604050005020304" pitchFamily="18" charset="0"/>
            </a:endParaRPr>
          </a:p>
          <a:p>
            <a:pPr algn="just"/>
            <a:endParaRPr lang="pt-BR" sz="2400" dirty="0">
              <a:latin typeface="Amasis MT Pro Medium" panose="02040604050005020304" pitchFamily="18" charset="0"/>
            </a:endParaRPr>
          </a:p>
          <a:p>
            <a:pPr marL="0" indent="0" algn="just">
              <a:buNone/>
            </a:pPr>
            <a:endParaRPr lang="pt-BR" sz="2400" dirty="0">
              <a:latin typeface="Amasis MT Pro Medium" panose="02040604050005020304" pitchFamily="18" charset="0"/>
            </a:endParaRPr>
          </a:p>
          <a:p>
            <a:pPr marL="0" indent="0" algn="just">
              <a:buNone/>
            </a:pPr>
            <a:endParaRPr lang="pt-BR" sz="2400" dirty="0">
              <a:latin typeface="Amasis MT Pro Medium" panose="020406040500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42903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>
            <a:extLst>
              <a:ext uri="{FF2B5EF4-FFF2-40B4-BE49-F238E27FC236}">
                <a16:creationId xmlns="" xmlns:a16="http://schemas.microsoft.com/office/drawing/2014/main" id="{D1676BAD-1C5E-C955-BA86-882075CB9AF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42950" y="332656"/>
            <a:ext cx="8420100" cy="4114800"/>
          </a:xfrm>
        </p:spPr>
        <p:txBody>
          <a:bodyPr/>
          <a:lstStyle/>
          <a:p>
            <a:pPr marL="0" indent="0" algn="ctr">
              <a:buNone/>
            </a:pPr>
            <a:r>
              <a:rPr lang="pt-BR" sz="3200" b="1" dirty="0">
                <a:solidFill>
                  <a:srgbClr val="FF0000"/>
                </a:solidFill>
                <a:latin typeface="Amasis MT Pro Medium" panose="02040604050005020304" pitchFamily="18" charset="0"/>
              </a:rPr>
              <a:t>Dispensa de Contrato</a:t>
            </a:r>
          </a:p>
          <a:p>
            <a:pPr marL="0" indent="0" algn="ctr">
              <a:buNone/>
            </a:pPr>
            <a:endParaRPr lang="pt-BR" sz="2800" u="sng" dirty="0">
              <a:latin typeface="Amasis MT Pro Medium" panose="02040604050005020304" pitchFamily="18" charset="0"/>
            </a:endParaRPr>
          </a:p>
          <a:p>
            <a:pPr marL="0" indent="0" algn="ctr">
              <a:buNone/>
            </a:pPr>
            <a:r>
              <a:rPr lang="pt-BR" sz="2800" dirty="0">
                <a:latin typeface="Amasis MT Pro Medium" panose="02040604050005020304" pitchFamily="18" charset="0"/>
              </a:rPr>
              <a:t>Art. 95, I e II, Lei nº 14.133</a:t>
            </a:r>
          </a:p>
          <a:p>
            <a:pPr marL="0" indent="0" algn="ctr">
              <a:buNone/>
            </a:pPr>
            <a:endParaRPr lang="pt-BR" sz="2800" u="sng" dirty="0">
              <a:latin typeface="Amasis MT Pro Medium" panose="02040604050005020304" pitchFamily="18" charset="0"/>
            </a:endParaRPr>
          </a:p>
          <a:p>
            <a:pPr marL="0" indent="0" algn="ctr">
              <a:buNone/>
            </a:pPr>
            <a:endParaRPr lang="pt-BR" sz="2800" u="sng" dirty="0">
              <a:latin typeface="Amasis MT Pro Medium" panose="02040604050005020304" pitchFamily="18" charset="0"/>
            </a:endParaRPr>
          </a:p>
          <a:p>
            <a:pPr algn="just"/>
            <a:r>
              <a:rPr lang="pt-BR" sz="2800" dirty="0">
                <a:latin typeface="Amasis MT Pro Medium" panose="02040604050005020304" pitchFamily="18" charset="0"/>
              </a:rPr>
              <a:t> O contrato somente será facultado nas dispensas em razão do valor [I e II, art. 75] e nas compras com entrega imediata e integral dos bens, adquiridos e dos quais não resultem obrigações futuras, inclusive quanto à assistência técnica, independentemente do valor.</a:t>
            </a:r>
          </a:p>
          <a:p>
            <a:pPr marL="0" indent="0" algn="just">
              <a:buNone/>
            </a:pPr>
            <a:endParaRPr lang="pt-BR" sz="2800" dirty="0">
              <a:latin typeface="Amasis MT Pro Medium" panose="02040604050005020304" pitchFamily="18" charset="0"/>
            </a:endParaRPr>
          </a:p>
          <a:p>
            <a:pPr marL="0" indent="0" algn="just">
              <a:buNone/>
            </a:pPr>
            <a:endParaRPr lang="pt-BR" sz="2800" dirty="0">
              <a:latin typeface="Amasis MT Pro Medium" panose="020406040500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682812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>
            <a:extLst>
              <a:ext uri="{FF2B5EF4-FFF2-40B4-BE49-F238E27FC236}">
                <a16:creationId xmlns="" xmlns:a16="http://schemas.microsoft.com/office/drawing/2014/main" id="{D1676BAD-1C5E-C955-BA86-882075CB9AF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48544" y="836712"/>
            <a:ext cx="8420100" cy="4114800"/>
          </a:xfrm>
        </p:spPr>
        <p:txBody>
          <a:bodyPr/>
          <a:lstStyle/>
          <a:p>
            <a:pPr marL="0" indent="0" algn="ctr">
              <a:buNone/>
            </a:pPr>
            <a:r>
              <a:rPr lang="pt-BR" sz="3200" b="1" dirty="0">
                <a:solidFill>
                  <a:srgbClr val="FF0000"/>
                </a:solidFill>
                <a:latin typeface="Amasis MT Pro Medium" panose="02040604050005020304" pitchFamily="18" charset="0"/>
              </a:rPr>
              <a:t>Análise Jurídica da Minuta Contrato</a:t>
            </a:r>
          </a:p>
          <a:p>
            <a:pPr marL="0" indent="0" algn="ctr">
              <a:buNone/>
            </a:pPr>
            <a:endParaRPr lang="pt-BR" sz="2800" u="sng" dirty="0">
              <a:latin typeface="Amasis MT Pro Medium" panose="02040604050005020304" pitchFamily="18" charset="0"/>
            </a:endParaRPr>
          </a:p>
          <a:p>
            <a:pPr marL="0" indent="0" algn="ctr">
              <a:buNone/>
            </a:pPr>
            <a:r>
              <a:rPr lang="pt-BR" sz="2800" dirty="0">
                <a:latin typeface="Amasis MT Pro Medium" panose="02040604050005020304" pitchFamily="18" charset="0"/>
              </a:rPr>
              <a:t>Art. 53, Lei nº 14.133/21</a:t>
            </a:r>
          </a:p>
          <a:p>
            <a:pPr marL="0" indent="0" algn="ctr">
              <a:buNone/>
            </a:pPr>
            <a:endParaRPr lang="pt-BR" sz="2800" u="sng" dirty="0">
              <a:latin typeface="Amasis MT Pro Medium" panose="02040604050005020304" pitchFamily="18" charset="0"/>
            </a:endParaRPr>
          </a:p>
          <a:p>
            <a:pPr algn="just"/>
            <a:r>
              <a:rPr lang="pt-BR" sz="2800" dirty="0">
                <a:latin typeface="Amasis MT Pro Medium" panose="02040604050005020304" pitchFamily="18" charset="0"/>
              </a:rPr>
              <a:t>Apreciar a minuta com critérios objetivos, em linguagem simples e compreensível, de forma clara e objetiva, apreciando todos os elementos indispensáveis à contratação</a:t>
            </a:r>
          </a:p>
          <a:p>
            <a:pPr algn="just"/>
            <a:endParaRPr lang="pt-BR" sz="2800" dirty="0">
              <a:latin typeface="Amasis MT Pro Medium" panose="02040604050005020304" pitchFamily="18" charset="0"/>
            </a:endParaRPr>
          </a:p>
          <a:p>
            <a:pPr algn="just"/>
            <a:r>
              <a:rPr lang="pt-BR" sz="2800" dirty="0">
                <a:latin typeface="Amasis MT Pro Medium" panose="02040604050005020304" pitchFamily="18" charset="0"/>
              </a:rPr>
              <a:t>Dispensável quando a minuta for oriunda de padronização pelo órgão de assessoramento jurídico</a:t>
            </a:r>
            <a:endParaRPr lang="pt-BR" sz="2400" dirty="0">
              <a:latin typeface="Amasis MT Pro Medium" panose="020406040500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861191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>
            <a:extLst>
              <a:ext uri="{FF2B5EF4-FFF2-40B4-BE49-F238E27FC236}">
                <a16:creationId xmlns="" xmlns:a16="http://schemas.microsoft.com/office/drawing/2014/main" id="{D1676BAD-1C5E-C955-BA86-882075CB9AF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76536" y="620688"/>
            <a:ext cx="8420100" cy="4114800"/>
          </a:xfrm>
        </p:spPr>
        <p:txBody>
          <a:bodyPr/>
          <a:lstStyle/>
          <a:p>
            <a:pPr marL="0" indent="0" algn="ctr">
              <a:buNone/>
            </a:pPr>
            <a:r>
              <a:rPr lang="pt-BR" sz="2800" b="1" dirty="0">
                <a:solidFill>
                  <a:srgbClr val="FF0000"/>
                </a:solidFill>
                <a:latin typeface="Amasis MT Pro Medium" panose="02040604050005020304" pitchFamily="18" charset="0"/>
              </a:rPr>
              <a:t>Assinatura e Publicação do Contrato</a:t>
            </a:r>
          </a:p>
          <a:p>
            <a:pPr marL="0" indent="0" algn="ctr">
              <a:buNone/>
            </a:pPr>
            <a:endParaRPr lang="pt-BR" sz="2400" u="sng" dirty="0">
              <a:latin typeface="Amasis MT Pro Medium" panose="02040604050005020304" pitchFamily="18" charset="0"/>
            </a:endParaRPr>
          </a:p>
          <a:p>
            <a:pPr marL="0" indent="0" algn="ctr">
              <a:buNone/>
            </a:pPr>
            <a:r>
              <a:rPr lang="pt-BR" sz="2400" dirty="0">
                <a:latin typeface="Amasis MT Pro Medium" panose="02040604050005020304" pitchFamily="18" charset="0"/>
              </a:rPr>
              <a:t>Art. 90 e 94, Lei nº 14.133/21</a:t>
            </a:r>
          </a:p>
          <a:p>
            <a:pPr marL="0" indent="0" algn="ctr">
              <a:buNone/>
            </a:pPr>
            <a:endParaRPr lang="pt-BR" sz="2400" u="sng" dirty="0">
              <a:latin typeface="Amasis MT Pro Medium" panose="02040604050005020304" pitchFamily="18" charset="0"/>
            </a:endParaRPr>
          </a:p>
          <a:p>
            <a:pPr algn="just"/>
            <a:r>
              <a:rPr lang="pt-BR" sz="2400" dirty="0">
                <a:latin typeface="Amasis MT Pro Medium" panose="02040604050005020304" pitchFamily="18" charset="0"/>
              </a:rPr>
              <a:t>Convocação do escolhido para aceitar ou retirar o contrato, no prazo e nas condições estabelecidas, podendo ser prorrogada por 1 vez, justificadamente.</a:t>
            </a:r>
          </a:p>
          <a:p>
            <a:pPr algn="just"/>
            <a:endParaRPr lang="pt-BR" sz="2400" dirty="0">
              <a:latin typeface="Amasis MT Pro Medium" panose="02040604050005020304" pitchFamily="18" charset="0"/>
            </a:endParaRPr>
          </a:p>
          <a:p>
            <a:pPr algn="just"/>
            <a:r>
              <a:rPr lang="pt-BR" sz="2400" dirty="0">
                <a:latin typeface="Amasis MT Pro Medium" panose="02040604050005020304" pitchFamily="18" charset="0"/>
              </a:rPr>
              <a:t>Convocação dos remanescente no caso de o primeiro escolhido não assinar o contrato, nas mesmas condições.</a:t>
            </a:r>
          </a:p>
          <a:p>
            <a:pPr algn="just"/>
            <a:endParaRPr lang="pt-BR" sz="2400" dirty="0">
              <a:latin typeface="Amasis MT Pro Medium" panose="02040604050005020304" pitchFamily="18" charset="0"/>
            </a:endParaRPr>
          </a:p>
          <a:p>
            <a:pPr algn="just"/>
            <a:r>
              <a:rPr lang="pt-BR" sz="2400" dirty="0">
                <a:latin typeface="Amasis MT Pro Medium" panose="02040604050005020304" pitchFamily="18" charset="0"/>
              </a:rPr>
              <a:t>Recusa injustificada, sujeitará às sanções administrativas</a:t>
            </a:r>
          </a:p>
          <a:p>
            <a:pPr algn="just"/>
            <a:endParaRPr lang="pt-BR" sz="2400" dirty="0">
              <a:latin typeface="Amasis MT Pro Medium" panose="02040604050005020304" pitchFamily="18" charset="0"/>
            </a:endParaRPr>
          </a:p>
          <a:p>
            <a:pPr algn="just"/>
            <a:r>
              <a:rPr lang="pt-BR" sz="2400" dirty="0">
                <a:latin typeface="Amasis MT Pro Medium" panose="02040604050005020304" pitchFamily="18" charset="0"/>
              </a:rPr>
              <a:t>Forma eletrônica de assinatura contratual – Lei nº 14.063/20</a:t>
            </a:r>
          </a:p>
          <a:p>
            <a:pPr marL="0" indent="0" algn="just">
              <a:buNone/>
            </a:pPr>
            <a:endParaRPr lang="pt-BR" dirty="0">
              <a:latin typeface="Amasis MT Pro Medium" panose="020406040500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286170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>
            <a:extLst>
              <a:ext uri="{FF2B5EF4-FFF2-40B4-BE49-F238E27FC236}">
                <a16:creationId xmlns="" xmlns:a16="http://schemas.microsoft.com/office/drawing/2014/main" id="{D1676BAD-1C5E-C955-BA86-882075CB9AF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04529" y="1052736"/>
            <a:ext cx="8420100" cy="4114800"/>
          </a:xfrm>
        </p:spPr>
        <p:txBody>
          <a:bodyPr/>
          <a:lstStyle/>
          <a:p>
            <a:pPr algn="just"/>
            <a:r>
              <a:rPr lang="pt-BR" sz="2400" dirty="0">
                <a:latin typeface="Amasis MT Pro Medium" panose="02040604050005020304" pitchFamily="18" charset="0"/>
              </a:rPr>
              <a:t>O contrato deverá ser divulgado no PNCP, como condição indispensável para sua eficácia, em até </a:t>
            </a:r>
            <a:r>
              <a:rPr lang="pt-BR" sz="2400" b="1" dirty="0">
                <a:latin typeface="Amasis MT Pro Medium" panose="02040604050005020304" pitchFamily="18" charset="0"/>
              </a:rPr>
              <a:t>10 [dez] dias úteis</a:t>
            </a:r>
            <a:r>
              <a:rPr lang="pt-BR" sz="2400" dirty="0">
                <a:latin typeface="Amasis MT Pro Medium" panose="02040604050005020304" pitchFamily="18" charset="0"/>
              </a:rPr>
              <a:t>, no caso de contratação direta.</a:t>
            </a:r>
          </a:p>
          <a:p>
            <a:pPr marL="0" indent="0" algn="just">
              <a:buNone/>
            </a:pPr>
            <a:endParaRPr lang="pt-BR" sz="2400" dirty="0">
              <a:latin typeface="Amasis MT Pro Medium" panose="02040604050005020304" pitchFamily="18" charset="0"/>
            </a:endParaRPr>
          </a:p>
          <a:p>
            <a:pPr algn="just"/>
            <a:r>
              <a:rPr lang="pt-BR" sz="2400" dirty="0">
                <a:latin typeface="Amasis MT Pro Medium" panose="02040604050005020304" pitchFamily="18" charset="0"/>
              </a:rPr>
              <a:t>No caso de urgência, a eficácia será a partir da sua assinatura, respeitando o prazo de publicação de 10 [dez] dias úteis.</a:t>
            </a:r>
          </a:p>
          <a:p>
            <a:pPr algn="just"/>
            <a:endParaRPr lang="pt-BR" sz="2400" dirty="0">
              <a:latin typeface="Amasis MT Pro Medium" panose="02040604050005020304" pitchFamily="18" charset="0"/>
            </a:endParaRPr>
          </a:p>
          <a:p>
            <a:pPr algn="just"/>
            <a:r>
              <a:rPr lang="pt-BR" sz="2400" dirty="0">
                <a:latin typeface="Amasis MT Pro Medium" panose="02040604050005020304" pitchFamily="18" charset="0"/>
              </a:rPr>
              <a:t>Se for contrato de obra, a Administração deverá divulgar em seu site oficial, em até 25 dias úteis após a sua assinatura, os quantitativos e os preços unitários e totais que contratar e em até 45 dias úteis após a conclusão do contrato, os quantitativos executados e os preços praticados</a:t>
            </a:r>
          </a:p>
          <a:p>
            <a:pPr algn="just"/>
            <a:endParaRPr lang="pt-BR" sz="2400" dirty="0">
              <a:latin typeface="Amasis MT Pro Medium" panose="02040604050005020304" pitchFamily="18" charset="0"/>
            </a:endParaRPr>
          </a:p>
          <a:p>
            <a:pPr algn="just"/>
            <a:r>
              <a:rPr lang="pt-BR" sz="2400" dirty="0">
                <a:latin typeface="Amasis MT Pro Medium" panose="02040604050005020304" pitchFamily="18" charset="0"/>
              </a:rPr>
              <a:t>Nulo contrato verbal, salvo o de pequenas compras ou serviços de pronto pagamento, de valores não superiores a R$ 10.000,00</a:t>
            </a:r>
            <a:endParaRPr lang="pt-BR" dirty="0">
              <a:latin typeface="Amasis MT Pro Medium" panose="02040604050005020304" pitchFamily="18" charset="0"/>
            </a:endParaRPr>
          </a:p>
        </p:txBody>
      </p:sp>
      <p:sp>
        <p:nvSpPr>
          <p:cNvPr id="2" name="Retângulo 1"/>
          <p:cNvSpPr/>
          <p:nvPr/>
        </p:nvSpPr>
        <p:spPr>
          <a:xfrm>
            <a:off x="3746905" y="260709"/>
            <a:ext cx="1778194" cy="584065"/>
          </a:xfrm>
          <a:prstGeom prst="rect">
            <a:avLst/>
          </a:prstGeom>
        </p:spPr>
        <p:txBody>
          <a:bodyPr wrap="none" lIns="90717" tIns="45368" rIns="90717" bIns="45368">
            <a:spAutoFit/>
          </a:bodyPr>
          <a:lstStyle/>
          <a:p>
            <a:pPr algn="ctr"/>
            <a:r>
              <a:rPr lang="pt-BR" sz="3200" b="1" dirty="0">
                <a:solidFill>
                  <a:srgbClr val="FF0000"/>
                </a:solidFill>
                <a:latin typeface="Amasis MT Pro Medium" panose="02040604050005020304" pitchFamily="18" charset="0"/>
              </a:rPr>
              <a:t>Contrato</a:t>
            </a:r>
          </a:p>
        </p:txBody>
      </p:sp>
    </p:spTree>
    <p:extLst>
      <p:ext uri="{BB962C8B-B14F-4D97-AF65-F5344CB8AC3E}">
        <p14:creationId xmlns:p14="http://schemas.microsoft.com/office/powerpoint/2010/main" val="3695061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ângulo 3"/>
          <p:cNvSpPr/>
          <p:nvPr/>
        </p:nvSpPr>
        <p:spPr>
          <a:xfrm>
            <a:off x="1767369" y="1355349"/>
            <a:ext cx="6240693" cy="3550498"/>
          </a:xfrm>
          <a:prstGeom prst="rect">
            <a:avLst/>
          </a:prstGeom>
        </p:spPr>
        <p:txBody>
          <a:bodyPr wrap="square" lIns="102389" tIns="51200" rIns="102389" bIns="51200">
            <a:spAutoFit/>
          </a:bodyPr>
          <a:lstStyle/>
          <a:p>
            <a:pPr algn="just" defTabSz="1023902"/>
            <a:r>
              <a:rPr lang="pt-BR" sz="2800" b="1" dirty="0">
                <a:solidFill>
                  <a:srgbClr val="C00000"/>
                </a:solidFill>
              </a:rPr>
              <a:t>Art. 176. </a:t>
            </a:r>
            <a:r>
              <a:rPr lang="pt-BR" sz="2800" dirty="0"/>
              <a:t>Os Municípios com </a:t>
            </a:r>
            <a:r>
              <a:rPr lang="pt-BR" sz="2800" b="1" dirty="0"/>
              <a:t>até 20.000 (vinte mil) habitantes </a:t>
            </a:r>
            <a:r>
              <a:rPr lang="pt-BR" sz="2800" dirty="0"/>
              <a:t>terão o prazo de </a:t>
            </a:r>
            <a:r>
              <a:rPr lang="pt-BR" sz="2800" b="1" dirty="0"/>
              <a:t>6 (seis) anos</a:t>
            </a:r>
            <a:r>
              <a:rPr lang="pt-BR" sz="2800" dirty="0"/>
              <a:t>, contado da data de publicação desta Lei, para cumprimento</a:t>
            </a:r>
            <a:r>
              <a:rPr lang="pt-BR" sz="2800" dirty="0" smtClean="0"/>
              <a:t>:</a:t>
            </a:r>
          </a:p>
          <a:p>
            <a:pPr algn="just" defTabSz="1023902"/>
            <a:r>
              <a:rPr lang="pt-BR" sz="2800" dirty="0" smtClean="0"/>
              <a:t>(...) </a:t>
            </a:r>
          </a:p>
          <a:p>
            <a:pPr algn="just" defTabSz="1023902"/>
            <a:r>
              <a:rPr lang="pt-BR" sz="2800" b="1" dirty="0" smtClean="0">
                <a:solidFill>
                  <a:srgbClr val="C00000"/>
                </a:solidFill>
              </a:rPr>
              <a:t>II </a:t>
            </a:r>
            <a:r>
              <a:rPr lang="pt-BR" sz="2800" b="1" dirty="0">
                <a:solidFill>
                  <a:srgbClr val="C00000"/>
                </a:solidFill>
              </a:rPr>
              <a:t>-</a:t>
            </a:r>
            <a:r>
              <a:rPr lang="pt-BR" sz="2800" dirty="0"/>
              <a:t> da obrigatoriedade de realização da </a:t>
            </a:r>
            <a:r>
              <a:rPr lang="pt-BR" sz="2800" dirty="0">
                <a:solidFill>
                  <a:srgbClr val="C00000"/>
                </a:solidFill>
              </a:rPr>
              <a:t>licitação sob a forma eletrônic</a:t>
            </a:r>
            <a:r>
              <a:rPr lang="pt-BR" sz="2800" dirty="0"/>
              <a:t>a a que se refere o § 2º do art. 17 desta Lei;</a:t>
            </a:r>
          </a:p>
        </p:txBody>
      </p:sp>
      <p:grpSp>
        <p:nvGrpSpPr>
          <p:cNvPr id="9" name="Google Shape;1405;p77"/>
          <p:cNvGrpSpPr/>
          <p:nvPr/>
        </p:nvGrpSpPr>
        <p:grpSpPr>
          <a:xfrm>
            <a:off x="1294879" y="760026"/>
            <a:ext cx="7186517" cy="5703034"/>
            <a:chOff x="238125" y="1973675"/>
            <a:chExt cx="2558775" cy="1951825"/>
          </a:xfrm>
        </p:grpSpPr>
        <p:sp>
          <p:nvSpPr>
            <p:cNvPr id="10" name="Google Shape;1406;p77"/>
            <p:cNvSpPr/>
            <p:nvPr/>
          </p:nvSpPr>
          <p:spPr>
            <a:xfrm>
              <a:off x="325550" y="2055000"/>
              <a:ext cx="2386075" cy="1459975"/>
            </a:xfrm>
            <a:custGeom>
              <a:avLst/>
              <a:gdLst/>
              <a:ahLst/>
              <a:cxnLst/>
              <a:rect l="l" t="t" r="r" b="b"/>
              <a:pathLst>
                <a:path w="95443" h="58399" extrusionOk="0">
                  <a:moveTo>
                    <a:pt x="94925" y="516"/>
                  </a:moveTo>
                  <a:lnTo>
                    <a:pt x="94925" y="57881"/>
                  </a:lnTo>
                  <a:lnTo>
                    <a:pt x="518" y="57881"/>
                  </a:lnTo>
                  <a:lnTo>
                    <a:pt x="518" y="516"/>
                  </a:lnTo>
                  <a:close/>
                  <a:moveTo>
                    <a:pt x="260" y="0"/>
                  </a:moveTo>
                  <a:cubicBezTo>
                    <a:pt x="118" y="0"/>
                    <a:pt x="1" y="115"/>
                    <a:pt x="1" y="259"/>
                  </a:cubicBezTo>
                  <a:lnTo>
                    <a:pt x="1" y="58140"/>
                  </a:lnTo>
                  <a:cubicBezTo>
                    <a:pt x="1" y="58282"/>
                    <a:pt x="118" y="58399"/>
                    <a:pt x="260" y="58399"/>
                  </a:cubicBezTo>
                  <a:lnTo>
                    <a:pt x="95184" y="58399"/>
                  </a:lnTo>
                  <a:cubicBezTo>
                    <a:pt x="95326" y="58399"/>
                    <a:pt x="95441" y="58282"/>
                    <a:pt x="95441" y="58140"/>
                  </a:cubicBezTo>
                  <a:lnTo>
                    <a:pt x="95441" y="259"/>
                  </a:lnTo>
                  <a:cubicBezTo>
                    <a:pt x="95442" y="115"/>
                    <a:pt x="95326" y="0"/>
                    <a:pt x="95184" y="0"/>
                  </a:cubicBezTo>
                  <a:close/>
                </a:path>
              </a:pathLst>
            </a:custGeom>
            <a:solidFill>
              <a:srgbClr val="FFFFFF"/>
            </a:solidFill>
            <a:ln w="9525" cap="flat" cmpd="sng">
              <a:solidFill>
                <a:srgbClr val="FD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023902">
                <a:defRPr/>
              </a:pPr>
              <a:endParaRPr sz="20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1" name="Google Shape;1407;p77"/>
            <p:cNvSpPr/>
            <p:nvPr/>
          </p:nvSpPr>
          <p:spPr>
            <a:xfrm>
              <a:off x="1075325" y="3589700"/>
              <a:ext cx="884075" cy="335800"/>
            </a:xfrm>
            <a:custGeom>
              <a:avLst/>
              <a:gdLst/>
              <a:ahLst/>
              <a:cxnLst/>
              <a:rect l="l" t="t" r="r" b="b"/>
              <a:pathLst>
                <a:path w="35363" h="13432" extrusionOk="0">
                  <a:moveTo>
                    <a:pt x="28176" y="0"/>
                  </a:moveTo>
                  <a:cubicBezTo>
                    <a:pt x="28078" y="0"/>
                    <a:pt x="27996" y="34"/>
                    <a:pt x="27932" y="102"/>
                  </a:cubicBezTo>
                  <a:cubicBezTo>
                    <a:pt x="27790" y="253"/>
                    <a:pt x="27790" y="509"/>
                    <a:pt x="27932" y="1118"/>
                  </a:cubicBezTo>
                  <a:cubicBezTo>
                    <a:pt x="27985" y="1344"/>
                    <a:pt x="28047" y="1651"/>
                    <a:pt x="28119" y="2009"/>
                  </a:cubicBezTo>
                  <a:cubicBezTo>
                    <a:pt x="28420" y="3516"/>
                    <a:pt x="28876" y="5791"/>
                    <a:pt x="29651" y="7179"/>
                  </a:cubicBezTo>
                  <a:cubicBezTo>
                    <a:pt x="30394" y="8514"/>
                    <a:pt x="31835" y="9775"/>
                    <a:pt x="32886" y="10698"/>
                  </a:cubicBezTo>
                  <a:cubicBezTo>
                    <a:pt x="33194" y="10968"/>
                    <a:pt x="33463" y="11203"/>
                    <a:pt x="33660" y="11396"/>
                  </a:cubicBezTo>
                  <a:cubicBezTo>
                    <a:pt x="34197" y="11917"/>
                    <a:pt x="34530" y="12027"/>
                    <a:pt x="34711" y="12085"/>
                  </a:cubicBezTo>
                  <a:cubicBezTo>
                    <a:pt x="34724" y="12089"/>
                    <a:pt x="34738" y="12094"/>
                    <a:pt x="34750" y="12098"/>
                  </a:cubicBezTo>
                  <a:cubicBezTo>
                    <a:pt x="34781" y="12255"/>
                    <a:pt x="34798" y="12433"/>
                    <a:pt x="34708" y="12569"/>
                  </a:cubicBezTo>
                  <a:cubicBezTo>
                    <a:pt x="34621" y="12698"/>
                    <a:pt x="34443" y="12789"/>
                    <a:pt x="34176" y="12841"/>
                  </a:cubicBezTo>
                  <a:cubicBezTo>
                    <a:pt x="33894" y="12897"/>
                    <a:pt x="33576" y="12915"/>
                    <a:pt x="33188" y="12915"/>
                  </a:cubicBezTo>
                  <a:cubicBezTo>
                    <a:pt x="32866" y="12915"/>
                    <a:pt x="32496" y="12902"/>
                    <a:pt x="32057" y="12888"/>
                  </a:cubicBezTo>
                  <a:cubicBezTo>
                    <a:pt x="31412" y="12865"/>
                    <a:pt x="30607" y="12837"/>
                    <a:pt x="29586" y="12837"/>
                  </a:cubicBezTo>
                  <a:lnTo>
                    <a:pt x="8800" y="12837"/>
                  </a:lnTo>
                  <a:cubicBezTo>
                    <a:pt x="7800" y="12837"/>
                    <a:pt x="6833" y="12841"/>
                    <a:pt x="5939" y="12847"/>
                  </a:cubicBezTo>
                  <a:cubicBezTo>
                    <a:pt x="5199" y="12851"/>
                    <a:pt x="4507" y="12855"/>
                    <a:pt x="3887" y="12855"/>
                  </a:cubicBezTo>
                  <a:cubicBezTo>
                    <a:pt x="3179" y="12855"/>
                    <a:pt x="2567" y="12850"/>
                    <a:pt x="2090" y="12837"/>
                  </a:cubicBezTo>
                  <a:lnTo>
                    <a:pt x="1783" y="12828"/>
                  </a:lnTo>
                  <a:cubicBezTo>
                    <a:pt x="706" y="12798"/>
                    <a:pt x="700" y="12793"/>
                    <a:pt x="570" y="12668"/>
                  </a:cubicBezTo>
                  <a:cubicBezTo>
                    <a:pt x="526" y="12627"/>
                    <a:pt x="520" y="12598"/>
                    <a:pt x="520" y="12571"/>
                  </a:cubicBezTo>
                  <a:cubicBezTo>
                    <a:pt x="520" y="12511"/>
                    <a:pt x="556" y="12333"/>
                    <a:pt x="912" y="11971"/>
                  </a:cubicBezTo>
                  <a:cubicBezTo>
                    <a:pt x="1108" y="11772"/>
                    <a:pt x="1452" y="11550"/>
                    <a:pt x="1848" y="11293"/>
                  </a:cubicBezTo>
                  <a:cubicBezTo>
                    <a:pt x="2410" y="10928"/>
                    <a:pt x="3111" y="10473"/>
                    <a:pt x="3670" y="9890"/>
                  </a:cubicBezTo>
                  <a:lnTo>
                    <a:pt x="4006" y="9544"/>
                  </a:lnTo>
                  <a:cubicBezTo>
                    <a:pt x="4870" y="8657"/>
                    <a:pt x="5947" y="7555"/>
                    <a:pt x="6528" y="6084"/>
                  </a:cubicBezTo>
                  <a:cubicBezTo>
                    <a:pt x="7009" y="4866"/>
                    <a:pt x="7250" y="2705"/>
                    <a:pt x="7410" y="1274"/>
                  </a:cubicBezTo>
                  <a:cubicBezTo>
                    <a:pt x="7465" y="775"/>
                    <a:pt x="7515" y="343"/>
                    <a:pt x="7558" y="87"/>
                  </a:cubicBezTo>
                  <a:lnTo>
                    <a:pt x="7048" y="0"/>
                  </a:lnTo>
                  <a:cubicBezTo>
                    <a:pt x="7002" y="269"/>
                    <a:pt x="6956" y="688"/>
                    <a:pt x="6896" y="1217"/>
                  </a:cubicBezTo>
                  <a:cubicBezTo>
                    <a:pt x="6739" y="2621"/>
                    <a:pt x="6503" y="4741"/>
                    <a:pt x="6047" y="5895"/>
                  </a:cubicBezTo>
                  <a:cubicBezTo>
                    <a:pt x="5506" y="7268"/>
                    <a:pt x="4512" y="8286"/>
                    <a:pt x="3637" y="9183"/>
                  </a:cubicBezTo>
                  <a:lnTo>
                    <a:pt x="3298" y="9533"/>
                  </a:lnTo>
                  <a:cubicBezTo>
                    <a:pt x="2779" y="10073"/>
                    <a:pt x="2136" y="10490"/>
                    <a:pt x="1568" y="10859"/>
                  </a:cubicBezTo>
                  <a:cubicBezTo>
                    <a:pt x="1145" y="11133"/>
                    <a:pt x="780" y="11369"/>
                    <a:pt x="546" y="11608"/>
                  </a:cubicBezTo>
                  <a:cubicBezTo>
                    <a:pt x="172" y="11988"/>
                    <a:pt x="0" y="12296"/>
                    <a:pt x="5" y="12578"/>
                  </a:cubicBezTo>
                  <a:cubicBezTo>
                    <a:pt x="6" y="12752"/>
                    <a:pt x="78" y="12911"/>
                    <a:pt x="211" y="13040"/>
                  </a:cubicBezTo>
                  <a:cubicBezTo>
                    <a:pt x="492" y="13309"/>
                    <a:pt x="611" y="13312"/>
                    <a:pt x="1770" y="13345"/>
                  </a:cubicBezTo>
                  <a:lnTo>
                    <a:pt x="2075" y="13354"/>
                  </a:lnTo>
                  <a:cubicBezTo>
                    <a:pt x="2547" y="13367"/>
                    <a:pt x="3149" y="13372"/>
                    <a:pt x="3843" y="13372"/>
                  </a:cubicBezTo>
                  <a:cubicBezTo>
                    <a:pt x="4476" y="13372"/>
                    <a:pt x="5185" y="13368"/>
                    <a:pt x="5944" y="13364"/>
                  </a:cubicBezTo>
                  <a:cubicBezTo>
                    <a:pt x="6836" y="13358"/>
                    <a:pt x="7802" y="13354"/>
                    <a:pt x="8802" y="13354"/>
                  </a:cubicBezTo>
                  <a:lnTo>
                    <a:pt x="29586" y="13354"/>
                  </a:lnTo>
                  <a:cubicBezTo>
                    <a:pt x="30598" y="13354"/>
                    <a:pt x="31397" y="13381"/>
                    <a:pt x="32040" y="13403"/>
                  </a:cubicBezTo>
                  <a:cubicBezTo>
                    <a:pt x="32484" y="13420"/>
                    <a:pt x="32860" y="13432"/>
                    <a:pt x="33192" y="13432"/>
                  </a:cubicBezTo>
                  <a:cubicBezTo>
                    <a:pt x="33609" y="13432"/>
                    <a:pt x="33956" y="13412"/>
                    <a:pt x="34274" y="13348"/>
                  </a:cubicBezTo>
                  <a:cubicBezTo>
                    <a:pt x="34682" y="13269"/>
                    <a:pt x="34972" y="13103"/>
                    <a:pt x="35137" y="12856"/>
                  </a:cubicBezTo>
                  <a:cubicBezTo>
                    <a:pt x="35363" y="12517"/>
                    <a:pt x="35282" y="12127"/>
                    <a:pt x="35252" y="11980"/>
                  </a:cubicBezTo>
                  <a:cubicBezTo>
                    <a:pt x="35195" y="11701"/>
                    <a:pt x="35007" y="11639"/>
                    <a:pt x="34871" y="11593"/>
                  </a:cubicBezTo>
                  <a:cubicBezTo>
                    <a:pt x="34721" y="11545"/>
                    <a:pt x="34470" y="11463"/>
                    <a:pt x="34019" y="11025"/>
                  </a:cubicBezTo>
                  <a:cubicBezTo>
                    <a:pt x="33815" y="10828"/>
                    <a:pt x="33540" y="10585"/>
                    <a:pt x="33225" y="10309"/>
                  </a:cubicBezTo>
                  <a:cubicBezTo>
                    <a:pt x="32202" y="9412"/>
                    <a:pt x="30800" y="8183"/>
                    <a:pt x="30101" y="6928"/>
                  </a:cubicBezTo>
                  <a:cubicBezTo>
                    <a:pt x="29367" y="5611"/>
                    <a:pt x="28902" y="3294"/>
                    <a:pt x="28625" y="1909"/>
                  </a:cubicBezTo>
                  <a:cubicBezTo>
                    <a:pt x="28552" y="1542"/>
                    <a:pt x="28489" y="1231"/>
                    <a:pt x="28435" y="1000"/>
                  </a:cubicBezTo>
                  <a:cubicBezTo>
                    <a:pt x="28376" y="749"/>
                    <a:pt x="28353" y="598"/>
                    <a:pt x="28346" y="510"/>
                  </a:cubicBezTo>
                  <a:cubicBezTo>
                    <a:pt x="28373" y="500"/>
                    <a:pt x="28400" y="486"/>
                    <a:pt x="28422" y="468"/>
                  </a:cubicBezTo>
                  <a:lnTo>
                    <a:pt x="28537" y="268"/>
                  </a:lnTo>
                  <a:lnTo>
                    <a:pt x="28247" y="234"/>
                  </a:lnTo>
                  <a:lnTo>
                    <a:pt x="28111" y="56"/>
                  </a:lnTo>
                  <a:cubicBezTo>
                    <a:pt x="28153" y="24"/>
                    <a:pt x="28202" y="8"/>
                    <a:pt x="28254" y="8"/>
                  </a:cubicBezTo>
                  <a:cubicBezTo>
                    <a:pt x="28256" y="8"/>
                    <a:pt x="28258" y="8"/>
                    <a:pt x="28261" y="8"/>
                  </a:cubicBezTo>
                  <a:cubicBezTo>
                    <a:pt x="28231" y="3"/>
                    <a:pt x="28203" y="0"/>
                    <a:pt x="28176" y="0"/>
                  </a:cubicBezTo>
                  <a:close/>
                </a:path>
              </a:pathLst>
            </a:custGeom>
            <a:solidFill>
              <a:srgbClr val="FFFFFF"/>
            </a:solidFill>
            <a:ln w="9525" cap="flat" cmpd="sng">
              <a:solidFill>
                <a:srgbClr val="FD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023902">
                <a:defRPr/>
              </a:pPr>
              <a:endParaRPr sz="20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2" name="Google Shape;1408;p77"/>
            <p:cNvSpPr/>
            <p:nvPr/>
          </p:nvSpPr>
          <p:spPr>
            <a:xfrm>
              <a:off x="238125" y="1973675"/>
              <a:ext cx="2558775" cy="1623600"/>
            </a:xfrm>
            <a:custGeom>
              <a:avLst/>
              <a:gdLst/>
              <a:ahLst/>
              <a:cxnLst/>
              <a:rect l="l" t="t" r="r" b="b"/>
              <a:pathLst>
                <a:path w="102351" h="64944" extrusionOk="0">
                  <a:moveTo>
                    <a:pt x="99608" y="516"/>
                  </a:moveTo>
                  <a:cubicBezTo>
                    <a:pt x="100838" y="516"/>
                    <a:pt x="101835" y="1513"/>
                    <a:pt x="101835" y="2744"/>
                  </a:cubicBezTo>
                  <a:lnTo>
                    <a:pt x="101835" y="62200"/>
                  </a:lnTo>
                  <a:cubicBezTo>
                    <a:pt x="101833" y="63429"/>
                    <a:pt x="100836" y="64425"/>
                    <a:pt x="99608" y="64426"/>
                  </a:cubicBezTo>
                  <a:lnTo>
                    <a:pt x="2743" y="64426"/>
                  </a:lnTo>
                  <a:cubicBezTo>
                    <a:pt x="1514" y="64425"/>
                    <a:pt x="519" y="63429"/>
                    <a:pt x="517" y="62200"/>
                  </a:cubicBezTo>
                  <a:lnTo>
                    <a:pt x="517" y="2744"/>
                  </a:lnTo>
                  <a:cubicBezTo>
                    <a:pt x="519" y="1515"/>
                    <a:pt x="1514" y="518"/>
                    <a:pt x="2743" y="516"/>
                  </a:cubicBezTo>
                  <a:close/>
                  <a:moveTo>
                    <a:pt x="2743" y="1"/>
                  </a:moveTo>
                  <a:cubicBezTo>
                    <a:pt x="1230" y="1"/>
                    <a:pt x="0" y="1229"/>
                    <a:pt x="0" y="2744"/>
                  </a:cubicBezTo>
                  <a:lnTo>
                    <a:pt x="0" y="62200"/>
                  </a:lnTo>
                  <a:cubicBezTo>
                    <a:pt x="0" y="63713"/>
                    <a:pt x="1230" y="64943"/>
                    <a:pt x="2743" y="64943"/>
                  </a:cubicBezTo>
                  <a:lnTo>
                    <a:pt x="99608" y="64943"/>
                  </a:lnTo>
                  <a:cubicBezTo>
                    <a:pt x="101120" y="64943"/>
                    <a:pt x="102351" y="63713"/>
                    <a:pt x="102351" y="62200"/>
                  </a:cubicBezTo>
                  <a:lnTo>
                    <a:pt x="102351" y="2744"/>
                  </a:lnTo>
                  <a:cubicBezTo>
                    <a:pt x="102351" y="1228"/>
                    <a:pt x="101123" y="1"/>
                    <a:pt x="99608" y="1"/>
                  </a:cubicBezTo>
                  <a:close/>
                </a:path>
              </a:pathLst>
            </a:custGeom>
            <a:solidFill>
              <a:srgbClr val="FFFFFF"/>
            </a:solidFill>
            <a:ln w="9525" cap="flat" cmpd="sng">
              <a:solidFill>
                <a:srgbClr val="FD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023902">
                <a:defRPr/>
              </a:pPr>
              <a:endParaRPr sz="20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3" name="Google Shape;1409;p77"/>
            <p:cNvSpPr/>
            <p:nvPr/>
          </p:nvSpPr>
          <p:spPr>
            <a:xfrm>
              <a:off x="255425" y="1991200"/>
              <a:ext cx="2524175" cy="1588500"/>
            </a:xfrm>
            <a:custGeom>
              <a:avLst/>
              <a:gdLst/>
              <a:ahLst/>
              <a:cxnLst/>
              <a:rect l="l" t="t" r="r" b="b"/>
              <a:pathLst>
                <a:path w="100967" h="63540" extrusionOk="0">
                  <a:moveTo>
                    <a:pt x="98640" y="518"/>
                  </a:moveTo>
                  <a:cubicBezTo>
                    <a:pt x="99639" y="518"/>
                    <a:pt x="100449" y="1328"/>
                    <a:pt x="100449" y="2328"/>
                  </a:cubicBezTo>
                  <a:lnTo>
                    <a:pt x="100449" y="61214"/>
                  </a:lnTo>
                  <a:cubicBezTo>
                    <a:pt x="100448" y="62212"/>
                    <a:pt x="99639" y="63022"/>
                    <a:pt x="98640" y="63024"/>
                  </a:cubicBezTo>
                  <a:lnTo>
                    <a:pt x="2328" y="63024"/>
                  </a:lnTo>
                  <a:cubicBezTo>
                    <a:pt x="1328" y="63022"/>
                    <a:pt x="519" y="62212"/>
                    <a:pt x="517" y="61214"/>
                  </a:cubicBezTo>
                  <a:lnTo>
                    <a:pt x="517" y="2328"/>
                  </a:lnTo>
                  <a:cubicBezTo>
                    <a:pt x="519" y="1328"/>
                    <a:pt x="1328" y="519"/>
                    <a:pt x="2328" y="518"/>
                  </a:cubicBezTo>
                  <a:close/>
                  <a:moveTo>
                    <a:pt x="2328" y="1"/>
                  </a:moveTo>
                  <a:cubicBezTo>
                    <a:pt x="1042" y="2"/>
                    <a:pt x="2" y="1043"/>
                    <a:pt x="0" y="2328"/>
                  </a:cubicBezTo>
                  <a:lnTo>
                    <a:pt x="0" y="61214"/>
                  </a:lnTo>
                  <a:cubicBezTo>
                    <a:pt x="2" y="62498"/>
                    <a:pt x="1042" y="63538"/>
                    <a:pt x="2328" y="63540"/>
                  </a:cubicBezTo>
                  <a:lnTo>
                    <a:pt x="98640" y="63540"/>
                  </a:lnTo>
                  <a:cubicBezTo>
                    <a:pt x="99925" y="63538"/>
                    <a:pt x="100965" y="62498"/>
                    <a:pt x="100967" y="61214"/>
                  </a:cubicBezTo>
                  <a:lnTo>
                    <a:pt x="100967" y="2328"/>
                  </a:lnTo>
                  <a:cubicBezTo>
                    <a:pt x="100967" y="1043"/>
                    <a:pt x="99925" y="1"/>
                    <a:pt x="98640" y="1"/>
                  </a:cubicBezTo>
                  <a:close/>
                </a:path>
              </a:pathLst>
            </a:custGeom>
            <a:solidFill>
              <a:srgbClr val="FFFFFF"/>
            </a:solidFill>
            <a:ln w="9525" cap="flat" cmpd="sng">
              <a:solidFill>
                <a:srgbClr val="FD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023902">
                <a:defRPr/>
              </a:pPr>
              <a:endParaRPr sz="20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4" name="Google Shape;1410;p77"/>
            <p:cNvSpPr/>
            <p:nvPr/>
          </p:nvSpPr>
          <p:spPr>
            <a:xfrm>
              <a:off x="1091150" y="3888075"/>
              <a:ext cx="856825" cy="25"/>
            </a:xfrm>
            <a:custGeom>
              <a:avLst/>
              <a:gdLst/>
              <a:ahLst/>
              <a:cxnLst/>
              <a:rect l="l" t="t" r="r" b="b"/>
              <a:pathLst>
                <a:path w="34273" h="1" extrusionOk="0">
                  <a:moveTo>
                    <a:pt x="1" y="0"/>
                  </a:moveTo>
                  <a:lnTo>
                    <a:pt x="34272" y="0"/>
                  </a:lnTo>
                </a:path>
              </a:pathLst>
            </a:custGeom>
            <a:solidFill>
              <a:srgbClr val="FFFFFF"/>
            </a:solidFill>
            <a:ln w="9525" cap="flat" cmpd="sng">
              <a:solidFill>
                <a:srgbClr val="FD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023902">
                <a:defRPr/>
              </a:pPr>
              <a:endParaRPr sz="20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5" name="Google Shape;1411;p77"/>
            <p:cNvSpPr/>
            <p:nvPr/>
          </p:nvSpPr>
          <p:spPr>
            <a:xfrm>
              <a:off x="1091125" y="3881600"/>
              <a:ext cx="856850" cy="12925"/>
            </a:xfrm>
            <a:custGeom>
              <a:avLst/>
              <a:gdLst/>
              <a:ahLst/>
              <a:cxnLst/>
              <a:rect l="l" t="t" r="r" b="b"/>
              <a:pathLst>
                <a:path w="34274" h="517" extrusionOk="0">
                  <a:moveTo>
                    <a:pt x="0" y="1"/>
                  </a:moveTo>
                  <a:lnTo>
                    <a:pt x="0" y="516"/>
                  </a:lnTo>
                  <a:lnTo>
                    <a:pt x="34273" y="516"/>
                  </a:lnTo>
                  <a:lnTo>
                    <a:pt x="34273" y="1"/>
                  </a:lnTo>
                  <a:close/>
                </a:path>
              </a:pathLst>
            </a:custGeom>
            <a:solidFill>
              <a:srgbClr val="FFFFFF"/>
            </a:solidFill>
            <a:ln w="9525" cap="flat" cmpd="sng">
              <a:solidFill>
                <a:srgbClr val="FD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023902">
                <a:defRPr/>
              </a:pPr>
              <a:endParaRPr sz="2000" kern="0">
                <a:solidFill>
                  <a:sysClr val="windowText" lastClr="0000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908086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="" xmlns:a16="http://schemas.microsoft.com/office/drawing/2014/main" id="{3EBE4AFD-7F30-1DDC-A29E-4604397859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pt-BR" sz="11500" dirty="0">
                <a:solidFill>
                  <a:srgbClr val="FF0000"/>
                </a:solidFill>
                <a:latin typeface="Amasis MT Pro Medium" panose="02040604050005020304" pitchFamily="18" charset="0"/>
              </a:rPr>
              <a:t>11º Passo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="" xmlns:a16="http://schemas.microsoft.com/office/drawing/2014/main" id="{E828CD88-F061-9343-39A9-4FBFC053BC3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42950" y="3048001"/>
            <a:ext cx="8420100" cy="4114800"/>
          </a:xfrm>
        </p:spPr>
        <p:txBody>
          <a:bodyPr/>
          <a:lstStyle/>
          <a:p>
            <a:pPr marL="0" indent="0" algn="ctr">
              <a:buNone/>
            </a:pPr>
            <a:r>
              <a:rPr lang="pt-BR" sz="3200" dirty="0">
                <a:latin typeface="Amasis MT Pro Medium" panose="02040604050005020304" pitchFamily="18" charset="0"/>
              </a:rPr>
              <a:t>Processo de Contratação Direta</a:t>
            </a:r>
          </a:p>
        </p:txBody>
      </p:sp>
    </p:spTree>
    <p:extLst>
      <p:ext uri="{BB962C8B-B14F-4D97-AF65-F5344CB8AC3E}">
        <p14:creationId xmlns:p14="http://schemas.microsoft.com/office/powerpoint/2010/main" val="2894384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>
            <a:extLst>
              <a:ext uri="{FF2B5EF4-FFF2-40B4-BE49-F238E27FC236}">
                <a16:creationId xmlns="" xmlns:a16="http://schemas.microsoft.com/office/drawing/2014/main" id="{D1676BAD-1C5E-C955-BA86-882075CB9AF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42950" y="332656"/>
            <a:ext cx="8420100" cy="4114800"/>
          </a:xfrm>
        </p:spPr>
        <p:txBody>
          <a:bodyPr/>
          <a:lstStyle/>
          <a:p>
            <a:pPr marL="0" indent="0" algn="ctr">
              <a:buNone/>
            </a:pPr>
            <a:r>
              <a:rPr lang="pt-BR" sz="3200" b="1" dirty="0">
                <a:solidFill>
                  <a:srgbClr val="FF0000"/>
                </a:solidFill>
                <a:latin typeface="Amasis MT Pro Medium" panose="02040604050005020304" pitchFamily="18" charset="0"/>
              </a:rPr>
              <a:t>Designação do Fiscal do Contrato</a:t>
            </a:r>
          </a:p>
          <a:p>
            <a:pPr marL="0" indent="0" algn="ctr">
              <a:buNone/>
            </a:pPr>
            <a:endParaRPr lang="pt-BR" sz="2800" u="sng" dirty="0">
              <a:latin typeface="Amasis MT Pro Medium" panose="02040604050005020304" pitchFamily="18" charset="0"/>
            </a:endParaRPr>
          </a:p>
          <a:p>
            <a:pPr marL="0" indent="0" algn="ctr">
              <a:buNone/>
            </a:pPr>
            <a:r>
              <a:rPr lang="pt-BR" sz="2800" dirty="0">
                <a:latin typeface="Amasis MT Pro Medium" panose="02040604050005020304" pitchFamily="18" charset="0"/>
              </a:rPr>
              <a:t>Art. 117, Lei nº 14.133/21</a:t>
            </a:r>
          </a:p>
          <a:p>
            <a:pPr marL="0" indent="0" algn="ctr">
              <a:buNone/>
            </a:pPr>
            <a:endParaRPr lang="pt-BR" sz="2800" u="sng" dirty="0">
              <a:latin typeface="Amasis MT Pro Medium" panose="02040604050005020304" pitchFamily="18" charset="0"/>
            </a:endParaRPr>
          </a:p>
          <a:p>
            <a:pPr algn="just"/>
            <a:r>
              <a:rPr lang="pt-BR" sz="2800" dirty="0">
                <a:latin typeface="Amasis MT Pro Medium" panose="02040604050005020304" pitchFamily="18" charset="0"/>
              </a:rPr>
              <a:t>A execução contratual será acompanhada por 1 ou mais fiscais, que sejam, preferencialmente, efetivo ou empregado público dos quadros permanentes e que tenha treinamento ou atribuição relacionada à área de licitações e contratos, além de não ter relação conjugal ou de parentesco com o contratado.</a:t>
            </a:r>
          </a:p>
          <a:p>
            <a:pPr algn="just"/>
            <a:endParaRPr lang="pt-BR" sz="2800" dirty="0">
              <a:latin typeface="Amasis MT Pro Medium" panose="02040604050005020304" pitchFamily="18" charset="0"/>
            </a:endParaRPr>
          </a:p>
          <a:p>
            <a:pPr marL="0" indent="0" algn="just">
              <a:buNone/>
            </a:pPr>
            <a:endParaRPr lang="pt-BR" sz="2400" dirty="0">
              <a:latin typeface="Amasis MT Pro Medium" panose="020406040500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708288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>
            <a:extLst>
              <a:ext uri="{FF2B5EF4-FFF2-40B4-BE49-F238E27FC236}">
                <a16:creationId xmlns="" xmlns:a16="http://schemas.microsoft.com/office/drawing/2014/main" id="{E828CD88-F061-9343-39A9-4FBFC053BC3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64568" y="404664"/>
            <a:ext cx="8110483" cy="6624736"/>
          </a:xfrm>
        </p:spPr>
        <p:txBody>
          <a:bodyPr anchor="t"/>
          <a:lstStyle/>
          <a:p>
            <a:pPr marL="0" indent="0" algn="ctr">
              <a:lnSpc>
                <a:spcPct val="107000"/>
              </a:lnSpc>
              <a:spcAft>
                <a:spcPts val="800"/>
              </a:spcAft>
              <a:buNone/>
            </a:pPr>
            <a:r>
              <a:rPr lang="pt-BR" sz="2400" b="1" dirty="0">
                <a:solidFill>
                  <a:srgbClr val="FF0000"/>
                </a:solidFill>
                <a:latin typeface="Amasis MT Pro Medium" panose="020406040500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PORTARIA Nº [ . ], DE [ . ] DE [ . ] DE 2022</a:t>
            </a:r>
          </a:p>
          <a:p>
            <a:pPr marL="3831844" indent="0" algn="just">
              <a:lnSpc>
                <a:spcPct val="107000"/>
              </a:lnSpc>
              <a:spcAft>
                <a:spcPts val="800"/>
              </a:spcAft>
              <a:buNone/>
            </a:pPr>
            <a:r>
              <a:rPr lang="pt-BR" dirty="0">
                <a:effectLst/>
                <a:latin typeface="Amasis MT Pro Medium" panose="020406040500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“Designa para exercer a função de fiscal de contrato o servidor que especifica e dá outras providências”</a:t>
            </a:r>
          </a:p>
          <a:p>
            <a:pPr marL="0" indent="0" algn="just">
              <a:lnSpc>
                <a:spcPct val="107000"/>
              </a:lnSpc>
              <a:spcAft>
                <a:spcPts val="800"/>
              </a:spcAft>
              <a:buNone/>
            </a:pPr>
            <a:r>
              <a:rPr lang="pt-BR" dirty="0">
                <a:effectLst/>
                <a:latin typeface="Amasis MT Pro Medium" panose="020406040500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[ . ], </a:t>
            </a:r>
            <a:r>
              <a:rPr lang="pt-BR" cap="all" dirty="0">
                <a:effectLst/>
                <a:latin typeface="Amasis MT Pro Medium" panose="020406040500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Prefeito Municipal de</a:t>
            </a:r>
            <a:r>
              <a:rPr lang="pt-BR" dirty="0">
                <a:effectLst/>
                <a:latin typeface="Amasis MT Pro Medium" panose="020406040500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[ . ], no uso de suas atribuições legais, em observância ao disposto nos art. 7º c/c art. 117, da Lei Federal nº 14.133, de 1 de abril de 2021, edita a seguinte Portaria:</a:t>
            </a:r>
          </a:p>
          <a:p>
            <a:pPr marL="0" indent="0" algn="just">
              <a:lnSpc>
                <a:spcPct val="107000"/>
              </a:lnSpc>
              <a:spcAft>
                <a:spcPts val="800"/>
              </a:spcAft>
              <a:buNone/>
            </a:pPr>
            <a:r>
              <a:rPr lang="pt-BR" b="1" dirty="0">
                <a:effectLst/>
                <a:latin typeface="Amasis MT Pro Medium" panose="020406040500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Art. 1º</a:t>
            </a:r>
            <a:r>
              <a:rPr lang="pt-BR" dirty="0">
                <a:effectLst/>
                <a:latin typeface="Amasis MT Pro Medium" panose="020406040500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Fica o[a] Servidor[a] [ . ] designado[a] para exercer a função de fiscal do Contrato nº [ . ] [</a:t>
            </a:r>
            <a:r>
              <a:rPr lang="pt-BR" i="1" dirty="0">
                <a:effectLst/>
                <a:latin typeface="Amasis MT Pro Medium" panose="020406040500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ou do Processo no caso em que o contrato for dispensável</a:t>
            </a:r>
            <a:r>
              <a:rPr lang="pt-BR" dirty="0">
                <a:effectLst/>
                <a:latin typeface="Amasis MT Pro Medium" panose="020406040500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], cujo objeto refere-se a [</a:t>
            </a:r>
            <a:r>
              <a:rPr lang="pt-BR" i="1" dirty="0">
                <a:effectLst/>
                <a:latin typeface="Amasis MT Pro Medium" panose="020406040500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descrever sucintamente o objeto da contratação</a:t>
            </a:r>
            <a:r>
              <a:rPr lang="pt-BR" dirty="0">
                <a:effectLst/>
                <a:latin typeface="Amasis MT Pro Medium" panose="020406040500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], com as seguintes obrigações:</a:t>
            </a:r>
          </a:p>
          <a:p>
            <a:pPr marL="0" indent="0" algn="just">
              <a:lnSpc>
                <a:spcPct val="107000"/>
              </a:lnSpc>
              <a:spcAft>
                <a:spcPts val="800"/>
              </a:spcAft>
              <a:buNone/>
            </a:pPr>
            <a:r>
              <a:rPr lang="pt-BR" b="1" dirty="0">
                <a:effectLst/>
                <a:latin typeface="Amasis MT Pro Medium" panose="020406040500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I - </a:t>
            </a:r>
            <a:r>
              <a:rPr lang="pt-BR" dirty="0">
                <a:effectLst/>
                <a:latin typeface="Amasis MT Pro Medium" panose="020406040500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</a:t>
            </a:r>
            <a:r>
              <a:rPr lang="pt-BR" dirty="0">
                <a:solidFill>
                  <a:srgbClr val="000000"/>
                </a:solidFill>
                <a:effectLst/>
                <a:latin typeface="Amasis MT Pro Medium" panose="020406040500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notar na Ficha de Fiscalização de Contrato todas as ocorrências relacionadas à execução contratual, determinando o que for necessário para a regularização das faltas ou dos defeitos observados;</a:t>
            </a:r>
          </a:p>
          <a:p>
            <a:pPr marL="0" indent="0" algn="just">
              <a:lnSpc>
                <a:spcPct val="107000"/>
              </a:lnSpc>
              <a:spcAft>
                <a:spcPts val="800"/>
              </a:spcAft>
              <a:buNone/>
            </a:pPr>
            <a:r>
              <a:rPr lang="pt-BR" b="1" dirty="0">
                <a:solidFill>
                  <a:srgbClr val="000000"/>
                </a:solidFill>
                <a:effectLst/>
                <a:latin typeface="Amasis MT Pro Medium" panose="02040604050005020304" pitchFamily="18" charset="0"/>
                <a:ea typeface="Times New Roman" panose="02020603050405020304" pitchFamily="18" charset="0"/>
              </a:rPr>
              <a:t>II – </a:t>
            </a:r>
            <a:r>
              <a:rPr lang="pt-BR" dirty="0">
                <a:solidFill>
                  <a:srgbClr val="000000"/>
                </a:solidFill>
                <a:effectLst/>
                <a:latin typeface="Amasis MT Pro Medium" panose="02040604050005020304" pitchFamily="18" charset="0"/>
                <a:ea typeface="Times New Roman" panose="02020603050405020304" pitchFamily="18" charset="0"/>
              </a:rPr>
              <a:t>acompanhar a execução do contrato, conferindo a entrega de produtos, a realização dos serviços ou o andamento das obras, conforme o caso;</a:t>
            </a:r>
            <a:endParaRPr lang="pt-BR" dirty="0">
              <a:latin typeface="Amasis MT Pro Medium" panose="02040604050005020304" pitchFamily="18" charset="0"/>
              <a:ea typeface="Times New Roman" panose="02020603050405020304" pitchFamily="18" charset="0"/>
            </a:endParaRPr>
          </a:p>
          <a:p>
            <a:pPr marL="0" indent="0" algn="just">
              <a:lnSpc>
                <a:spcPct val="107000"/>
              </a:lnSpc>
              <a:spcAft>
                <a:spcPts val="800"/>
              </a:spcAft>
              <a:buNone/>
            </a:pPr>
            <a:r>
              <a:rPr lang="pt-BR" b="1" dirty="0">
                <a:solidFill>
                  <a:srgbClr val="000000"/>
                </a:solidFill>
                <a:effectLst/>
                <a:latin typeface="Amasis MT Pro Medium" panose="02040604050005020304" pitchFamily="18" charset="0"/>
                <a:ea typeface="Times New Roman" panose="02020603050405020304" pitchFamily="18" charset="0"/>
              </a:rPr>
              <a:t>III - </a:t>
            </a:r>
            <a:r>
              <a:rPr lang="pt-BR" dirty="0">
                <a:solidFill>
                  <a:srgbClr val="000000"/>
                </a:solidFill>
                <a:effectLst/>
                <a:latin typeface="Amasis MT Pro Medium" panose="02040604050005020304" pitchFamily="18" charset="0"/>
                <a:ea typeface="Times New Roman" panose="02020603050405020304" pitchFamily="18" charset="0"/>
              </a:rPr>
              <a:t>informar a seus superiores, em tempo hábil para a adoção das medidas convenientes, a situação que demandar decisão ou providência que ultrapasse sua competência;</a:t>
            </a:r>
            <a:endParaRPr lang="pt-BR" dirty="0">
              <a:effectLst/>
              <a:latin typeface="Amasis MT Pro Medium" panose="02040604050005020304" pitchFamily="18" charset="0"/>
              <a:ea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pt-BR" sz="2400" dirty="0">
              <a:latin typeface="Amasis MT Pro Medium" panose="020406040500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480830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>
            <a:extLst>
              <a:ext uri="{FF2B5EF4-FFF2-40B4-BE49-F238E27FC236}">
                <a16:creationId xmlns="" xmlns:a16="http://schemas.microsoft.com/office/drawing/2014/main" id="{E828CD88-F061-9343-39A9-4FBFC053BC3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52569" y="116633"/>
            <a:ext cx="8580953" cy="6624736"/>
          </a:xfrm>
        </p:spPr>
        <p:txBody>
          <a:bodyPr anchor="t"/>
          <a:lstStyle/>
          <a:p>
            <a:pPr indent="0" algn="just">
              <a:spcBef>
                <a:spcPts val="1125"/>
              </a:spcBef>
              <a:spcAft>
                <a:spcPts val="1125"/>
              </a:spcAft>
              <a:buNone/>
            </a:pPr>
            <a:r>
              <a:rPr lang="pt-BR" sz="1600" b="1" dirty="0">
                <a:solidFill>
                  <a:srgbClr val="000000"/>
                </a:solidFill>
                <a:latin typeface="Amasis MT Pro Medium" panose="02040604050005020304" pitchFamily="18" charset="0"/>
                <a:ea typeface="Times New Roman" panose="02020603050405020304" pitchFamily="18" charset="0"/>
              </a:rPr>
              <a:t>IV – </a:t>
            </a:r>
            <a:r>
              <a:rPr lang="pt-BR" sz="1600" dirty="0">
                <a:solidFill>
                  <a:srgbClr val="000000"/>
                </a:solidFill>
                <a:latin typeface="Amasis MT Pro Medium" panose="02040604050005020304" pitchFamily="18" charset="0"/>
                <a:ea typeface="Times New Roman" panose="02020603050405020304" pitchFamily="18" charset="0"/>
              </a:rPr>
              <a:t>notificar a contratada no caso de execução contratual fora das especificações contratuais, lançando o respectivo registro na Ficha de Fiscalização do Contrato;</a:t>
            </a:r>
            <a:endParaRPr lang="pt-BR" sz="1600" dirty="0">
              <a:latin typeface="Amasis MT Pro Medium" panose="02040604050005020304" pitchFamily="18" charset="0"/>
              <a:ea typeface="Times New Roman" panose="02020603050405020304" pitchFamily="18" charset="0"/>
            </a:endParaRPr>
          </a:p>
          <a:p>
            <a:pPr indent="0" algn="just">
              <a:spcBef>
                <a:spcPts val="1125"/>
              </a:spcBef>
              <a:spcAft>
                <a:spcPts val="1125"/>
              </a:spcAft>
              <a:buNone/>
            </a:pPr>
            <a:r>
              <a:rPr lang="pt-BR" sz="1600" b="1" dirty="0">
                <a:solidFill>
                  <a:srgbClr val="000000"/>
                </a:solidFill>
                <a:latin typeface="Amasis MT Pro Medium" panose="02040604050005020304" pitchFamily="18" charset="0"/>
                <a:ea typeface="Times New Roman" panose="02020603050405020304" pitchFamily="18" charset="0"/>
              </a:rPr>
              <a:t>V </a:t>
            </a:r>
            <a:r>
              <a:rPr lang="pt-BR" sz="1600" dirty="0">
                <a:solidFill>
                  <a:srgbClr val="000000"/>
                </a:solidFill>
                <a:latin typeface="Amasis MT Pro Medium" panose="02040604050005020304" pitchFamily="18" charset="0"/>
                <a:ea typeface="Times New Roman" panose="02020603050405020304" pitchFamily="18" charset="0"/>
              </a:rPr>
              <a:t>– receber provisória e definitivamente o objeto do Contrato, observando-se o disposto no artigo 140, da Lei nº 14.133/21.</a:t>
            </a:r>
            <a:endParaRPr lang="pt-BR" sz="1600" dirty="0">
              <a:latin typeface="Amasis MT Pro Medium" panose="02040604050005020304" pitchFamily="18" charset="0"/>
              <a:ea typeface="Times New Roman" panose="02020603050405020304" pitchFamily="18" charset="0"/>
            </a:endParaRPr>
          </a:p>
          <a:p>
            <a:pPr indent="0" algn="just">
              <a:spcBef>
                <a:spcPts val="1125"/>
              </a:spcBef>
              <a:spcAft>
                <a:spcPts val="1125"/>
              </a:spcAft>
              <a:buNone/>
            </a:pPr>
            <a:r>
              <a:rPr lang="pt-BR" sz="1600" b="1" dirty="0">
                <a:solidFill>
                  <a:srgbClr val="000000"/>
                </a:solidFill>
                <a:latin typeface="Amasis MT Pro Medium" panose="02040604050005020304" pitchFamily="18" charset="0"/>
                <a:ea typeface="Times New Roman" panose="02020603050405020304" pitchFamily="18" charset="0"/>
              </a:rPr>
              <a:t>VI - </a:t>
            </a:r>
            <a:r>
              <a:rPr lang="pt-BR" sz="1600" dirty="0">
                <a:solidFill>
                  <a:srgbClr val="000000"/>
                </a:solidFill>
                <a:latin typeface="Amasis MT Pro Medium" panose="02040604050005020304" pitchFamily="18" charset="0"/>
                <a:ea typeface="Times New Roman" panose="02020603050405020304" pitchFamily="18" charset="0"/>
              </a:rPr>
              <a:t>entregar ao Departamento de Compras e Licitações, ao término da execução contratual, a Ficha de Fiscalização de Contrato devidamente preenchida e anotada, no prazo de até 5 [cinco] dias.</a:t>
            </a:r>
            <a:endParaRPr lang="pt-BR" sz="1600" dirty="0">
              <a:latin typeface="Amasis MT Pro Medium" panose="02040604050005020304" pitchFamily="18" charset="0"/>
              <a:ea typeface="Times New Roman" panose="02020603050405020304" pitchFamily="18" charset="0"/>
            </a:endParaRPr>
          </a:p>
          <a:p>
            <a:pPr indent="0" algn="just">
              <a:spcBef>
                <a:spcPts val="1125"/>
              </a:spcBef>
              <a:spcAft>
                <a:spcPts val="1125"/>
              </a:spcAft>
              <a:buNone/>
            </a:pPr>
            <a:r>
              <a:rPr lang="pt-BR" sz="1600" b="1" dirty="0">
                <a:solidFill>
                  <a:srgbClr val="000000"/>
                </a:solidFill>
                <a:latin typeface="Amasis MT Pro Medium" panose="02040604050005020304" pitchFamily="18" charset="0"/>
                <a:ea typeface="Times New Roman" panose="02020603050405020304" pitchFamily="18" charset="0"/>
              </a:rPr>
              <a:t>§1º</a:t>
            </a:r>
            <a:r>
              <a:rPr lang="pt-BR" sz="1600" dirty="0">
                <a:solidFill>
                  <a:srgbClr val="000000"/>
                </a:solidFill>
                <a:latin typeface="Amasis MT Pro Medium" panose="02040604050005020304" pitchFamily="18" charset="0"/>
                <a:ea typeface="Times New Roman" panose="02020603050405020304" pitchFamily="18" charset="0"/>
              </a:rPr>
              <a:t>. O Departamento de Compras e Licitações disponibilizará ao Fiscal nomeado a Ficha de Fiscalização de Contrato, a cópia do contrato ou termo de referência da contratação, conforme o caso, além de outros documentos necessários para a fiscalização.</a:t>
            </a:r>
            <a:endParaRPr lang="pt-BR" sz="1600" dirty="0">
              <a:latin typeface="Amasis MT Pro Medium" panose="02040604050005020304" pitchFamily="18" charset="0"/>
              <a:ea typeface="Times New Roman" panose="02020603050405020304" pitchFamily="18" charset="0"/>
            </a:endParaRPr>
          </a:p>
          <a:p>
            <a:pPr indent="0" algn="just">
              <a:spcBef>
                <a:spcPts val="1125"/>
              </a:spcBef>
              <a:spcAft>
                <a:spcPts val="1125"/>
              </a:spcAft>
              <a:buNone/>
            </a:pPr>
            <a:r>
              <a:rPr lang="pt-BR" sz="1600" b="1" dirty="0">
                <a:solidFill>
                  <a:srgbClr val="000000"/>
                </a:solidFill>
                <a:latin typeface="Amasis MT Pro Medium" panose="02040604050005020304" pitchFamily="18" charset="0"/>
                <a:ea typeface="Times New Roman" panose="02020603050405020304" pitchFamily="18" charset="0"/>
              </a:rPr>
              <a:t>§2º</a:t>
            </a:r>
            <a:r>
              <a:rPr lang="pt-BR" sz="1600" dirty="0">
                <a:solidFill>
                  <a:srgbClr val="000000"/>
                </a:solidFill>
                <a:latin typeface="Amasis MT Pro Medium" panose="02040604050005020304" pitchFamily="18" charset="0"/>
                <a:ea typeface="Times New Roman" panose="02020603050405020304" pitchFamily="18" charset="0"/>
              </a:rPr>
              <a:t>. O prazo de que trata o inciso VI deste artigo poderá ser prorrogado, a pedido justificado pelo agente de fiscalização do contrato.</a:t>
            </a:r>
            <a:endParaRPr lang="pt-BR" sz="1600" dirty="0">
              <a:latin typeface="Amasis MT Pro Medium" panose="02040604050005020304" pitchFamily="18" charset="0"/>
              <a:ea typeface="Times New Roman" panose="02020603050405020304" pitchFamily="18" charset="0"/>
            </a:endParaRPr>
          </a:p>
          <a:p>
            <a:pPr indent="0" algn="just">
              <a:spcBef>
                <a:spcPts val="1125"/>
              </a:spcBef>
              <a:spcAft>
                <a:spcPts val="1125"/>
              </a:spcAft>
              <a:buNone/>
            </a:pPr>
            <a:r>
              <a:rPr lang="pt-BR" sz="1600" b="1" dirty="0">
                <a:solidFill>
                  <a:srgbClr val="000000"/>
                </a:solidFill>
                <a:latin typeface="Amasis MT Pro Medium" panose="02040604050005020304" pitchFamily="18" charset="0"/>
                <a:ea typeface="Times New Roman" panose="02020603050405020304" pitchFamily="18" charset="0"/>
              </a:rPr>
              <a:t>Art. 2º.</a:t>
            </a:r>
            <a:r>
              <a:rPr lang="pt-BR" sz="1600" dirty="0">
                <a:solidFill>
                  <a:srgbClr val="000000"/>
                </a:solidFill>
                <a:latin typeface="Amasis MT Pro Medium" panose="02040604050005020304" pitchFamily="18" charset="0"/>
                <a:ea typeface="Times New Roman" panose="02020603050405020304" pitchFamily="18" charset="0"/>
              </a:rPr>
              <a:t> O fiscal do contrato poderá solicitar auxílio aos órgãos de assessoramento jurídico e de controle interno da Administração, que deverão dirimir dúvidas e subsidiá-lo com informações relevantes para prevenir riscos na execução contratual.</a:t>
            </a:r>
            <a:endParaRPr lang="pt-BR" sz="1600" dirty="0">
              <a:latin typeface="Amasis MT Pro Medium" panose="02040604050005020304" pitchFamily="18" charset="0"/>
              <a:ea typeface="Times New Roman" panose="02020603050405020304" pitchFamily="18" charset="0"/>
            </a:endParaRPr>
          </a:p>
          <a:p>
            <a:pPr indent="0" algn="just">
              <a:spcBef>
                <a:spcPts val="1125"/>
              </a:spcBef>
              <a:spcAft>
                <a:spcPts val="1125"/>
              </a:spcAft>
              <a:buNone/>
            </a:pPr>
            <a:r>
              <a:rPr lang="pt-BR" sz="1600" b="1" dirty="0">
                <a:solidFill>
                  <a:srgbClr val="000000"/>
                </a:solidFill>
                <a:latin typeface="Amasis MT Pro Medium" panose="02040604050005020304" pitchFamily="18" charset="0"/>
                <a:ea typeface="Times New Roman" panose="02020603050405020304" pitchFamily="18" charset="0"/>
              </a:rPr>
              <a:t>Art. 3º</a:t>
            </a:r>
            <a:r>
              <a:rPr lang="pt-BR" sz="1600" dirty="0">
                <a:solidFill>
                  <a:srgbClr val="000000"/>
                </a:solidFill>
                <a:latin typeface="Amasis MT Pro Medium" panose="02040604050005020304" pitchFamily="18" charset="0"/>
                <a:ea typeface="Times New Roman" panose="02020603050405020304" pitchFamily="18" charset="0"/>
              </a:rPr>
              <a:t>. A fiscalização inadequada, irregular ou defeituosa poderá sujeitar o Fiscal de Contrato à responsabilização nos termos da legislação municipal vigente.</a:t>
            </a:r>
            <a:endParaRPr lang="pt-BR" sz="1600" dirty="0">
              <a:latin typeface="Amasis MT Pro Medium" panose="02040604050005020304" pitchFamily="18" charset="0"/>
              <a:ea typeface="Times New Roman" panose="02020603050405020304" pitchFamily="18" charset="0"/>
            </a:endParaRPr>
          </a:p>
          <a:p>
            <a:pPr indent="0" algn="just">
              <a:spcBef>
                <a:spcPts val="1125"/>
              </a:spcBef>
              <a:spcAft>
                <a:spcPts val="1125"/>
              </a:spcAft>
              <a:buNone/>
            </a:pPr>
            <a:r>
              <a:rPr lang="pt-BR" sz="1600" b="1" dirty="0">
                <a:solidFill>
                  <a:srgbClr val="000000"/>
                </a:solidFill>
                <a:latin typeface="Amasis MT Pro Medium" panose="02040604050005020304" pitchFamily="18" charset="0"/>
                <a:ea typeface="Times New Roman" panose="02020603050405020304" pitchFamily="18" charset="0"/>
              </a:rPr>
              <a:t>Art. 4º</a:t>
            </a:r>
            <a:r>
              <a:rPr lang="pt-BR" sz="1600" dirty="0">
                <a:solidFill>
                  <a:srgbClr val="000000"/>
                </a:solidFill>
                <a:latin typeface="Amasis MT Pro Medium" panose="02040604050005020304" pitchFamily="18" charset="0"/>
                <a:ea typeface="Times New Roman" panose="02020603050405020304" pitchFamily="18" charset="0"/>
              </a:rPr>
              <a:t>. Esta Portaria entrará em vigor na data de sua publicação.</a:t>
            </a:r>
            <a:endParaRPr lang="pt-BR" sz="1600" dirty="0">
              <a:latin typeface="Amasis MT Pro Medium" panose="02040604050005020304" pitchFamily="18" charset="0"/>
              <a:ea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pt-BR" sz="1600" dirty="0">
              <a:latin typeface="Amasis MT Pro Medium" panose="020406040500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853733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>
            <a:extLst>
              <a:ext uri="{FF2B5EF4-FFF2-40B4-BE49-F238E27FC236}">
                <a16:creationId xmlns="" xmlns:a16="http://schemas.microsoft.com/office/drawing/2014/main" id="{E828CD88-F061-9343-39A9-4FBFC053BC3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96616" y="116633"/>
            <a:ext cx="8136904" cy="6624736"/>
          </a:xfrm>
        </p:spPr>
        <p:txBody>
          <a:bodyPr anchor="t"/>
          <a:lstStyle/>
          <a:p>
            <a:pPr marL="0" indent="0" algn="just">
              <a:lnSpc>
                <a:spcPct val="107000"/>
              </a:lnSpc>
              <a:spcAft>
                <a:spcPts val="800"/>
              </a:spcAft>
              <a:buNone/>
            </a:pPr>
            <a:r>
              <a:rPr lang="pt-BR" dirty="0">
                <a:latin typeface="Amasis MT Pro Medium" panose="020406040500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Senhor[a] Fiscal: 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pt-BR" dirty="0">
              <a:latin typeface="Amasis MT Pro Medium" panose="020406040500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07000"/>
              </a:lnSpc>
              <a:spcAft>
                <a:spcPts val="800"/>
              </a:spcAft>
              <a:buNone/>
            </a:pPr>
            <a:r>
              <a:rPr lang="pt-BR" dirty="0">
                <a:latin typeface="Amasis MT Pro Medium" panose="020406040500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Para efeito do artigo 117, da Lei nº 14.133/2021, caberá anotar, no preenchimento desta ficha, todas as informações e ocorrências inerentes à contratação indicada, sob pena de responsabilização nos termos da Lei. </a:t>
            </a:r>
          </a:p>
          <a:p>
            <a:pPr marL="0" indent="0" algn="just">
              <a:lnSpc>
                <a:spcPct val="107000"/>
              </a:lnSpc>
              <a:spcAft>
                <a:spcPts val="800"/>
              </a:spcAft>
              <a:buNone/>
            </a:pPr>
            <a:r>
              <a:rPr lang="pt-BR" dirty="0">
                <a:latin typeface="Amasis MT Pro Medium" panose="020406040500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Qualquer problema identificado durante a fiscalização, deverá ser indicado no campo “Anotações da Fiscalização”, para que o setor competente possa tomar as medidas necessárias, se o caso.</a:t>
            </a:r>
          </a:p>
          <a:p>
            <a:pPr marL="0" indent="0" algn="just">
              <a:lnSpc>
                <a:spcPct val="107000"/>
              </a:lnSpc>
              <a:spcAft>
                <a:spcPts val="800"/>
              </a:spcAft>
              <a:buNone/>
            </a:pPr>
            <a:r>
              <a:rPr lang="pt-BR" dirty="0">
                <a:latin typeface="Amasis MT Pro Medium" panose="020406040500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Os prazos e as condições de execução da presente contratação deverão ser observados com rigor, expedindo-se alertas e comunicados ao[à] contratado[a], se necessário for.</a:t>
            </a:r>
          </a:p>
          <a:p>
            <a:pPr marL="0" indent="0" algn="just">
              <a:lnSpc>
                <a:spcPct val="107000"/>
              </a:lnSpc>
              <a:spcAft>
                <a:spcPts val="800"/>
              </a:spcAft>
              <a:buNone/>
            </a:pPr>
            <a:r>
              <a:rPr lang="pt-BR" dirty="0">
                <a:latin typeface="Amasis MT Pro Medium" panose="020406040500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Qualquer dúvida, o Departamento de Licitações/Compras poderá ser consultado.</a:t>
            </a:r>
          </a:p>
          <a:p>
            <a:pPr marL="0" indent="0" algn="just">
              <a:lnSpc>
                <a:spcPct val="107000"/>
              </a:lnSpc>
              <a:spcAft>
                <a:spcPts val="800"/>
              </a:spcAft>
              <a:buNone/>
            </a:pPr>
            <a:r>
              <a:rPr lang="pt-BR" dirty="0">
                <a:latin typeface="Amasis MT Pro Medium" panose="020406040500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  <a:p>
            <a:pPr marL="0" indent="0" algn="just">
              <a:lnSpc>
                <a:spcPct val="107000"/>
              </a:lnSpc>
              <a:spcAft>
                <a:spcPts val="800"/>
              </a:spcAft>
              <a:buNone/>
            </a:pPr>
            <a:r>
              <a:rPr lang="pt-BR" dirty="0">
                <a:latin typeface="Amasis MT Pro Medium" panose="020406040500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Local, </a:t>
            </a:r>
            <a:r>
              <a:rPr lang="pt-BR" dirty="0">
                <a:highlight>
                  <a:srgbClr val="FFFF00"/>
                </a:highlight>
                <a:latin typeface="Amasis MT Pro Medium" panose="020406040500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[ . ] de [ . ] de</a:t>
            </a:r>
            <a:r>
              <a:rPr lang="pt-BR" dirty="0">
                <a:latin typeface="Amasis MT Pro Medium" panose="020406040500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2022.</a:t>
            </a:r>
          </a:p>
          <a:p>
            <a:pPr marL="0" indent="0" algn="just">
              <a:lnSpc>
                <a:spcPct val="107000"/>
              </a:lnSpc>
              <a:spcAft>
                <a:spcPts val="800"/>
              </a:spcAft>
              <a:buNone/>
            </a:pPr>
            <a:r>
              <a:rPr lang="pt-BR" dirty="0">
                <a:latin typeface="Amasis MT Pro Medium" panose="020406040500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  <a:p>
            <a:pPr marL="0" indent="0" algn="just">
              <a:lnSpc>
                <a:spcPct val="107000"/>
              </a:lnSpc>
              <a:spcAft>
                <a:spcPts val="800"/>
              </a:spcAft>
              <a:buNone/>
            </a:pPr>
            <a:r>
              <a:rPr lang="pt-BR" dirty="0">
                <a:latin typeface="Amasis MT Pro Medium" panose="020406040500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Diretor[a] Departamento de Licitações/Compras</a:t>
            </a:r>
          </a:p>
          <a:p>
            <a:pPr marL="0" indent="0" algn="ctr">
              <a:buNone/>
            </a:pPr>
            <a:endParaRPr lang="pt-BR" dirty="0">
              <a:latin typeface="Amasis MT Pro Medium" panose="020406040500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813269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Espaço Reservado para Conteúdo 1">
            <a:extLst>
              <a:ext uri="{FF2B5EF4-FFF2-40B4-BE49-F238E27FC236}">
                <a16:creationId xmlns="" xmlns:a16="http://schemas.microsoft.com/office/drawing/2014/main" id="{242708C6-F304-7BF2-5C8F-4BDB56688941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672666897"/>
              </p:ext>
            </p:extLst>
          </p:nvPr>
        </p:nvGraphicFramePr>
        <p:xfrm>
          <a:off x="3068" y="1"/>
          <a:ext cx="9906002" cy="690061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246066">
                  <a:extLst>
                    <a:ext uri="{9D8B030D-6E8A-4147-A177-3AD203B41FA5}">
                      <a16:colId xmlns="" xmlns:a16="http://schemas.microsoft.com/office/drawing/2014/main" val="3635579481"/>
                    </a:ext>
                  </a:extLst>
                </a:gridCol>
                <a:gridCol w="6659936">
                  <a:extLst>
                    <a:ext uri="{9D8B030D-6E8A-4147-A177-3AD203B41FA5}">
                      <a16:colId xmlns="" xmlns:a16="http://schemas.microsoft.com/office/drawing/2014/main" val="1089319475"/>
                    </a:ext>
                  </a:extLst>
                </a:gridCol>
              </a:tblGrid>
              <a:tr h="2260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pt-BR" sz="1400" dirty="0">
                          <a:solidFill>
                            <a:schemeClr val="bg1"/>
                          </a:solidFill>
                          <a:effectLst/>
                        </a:rPr>
                        <a:t>Processo Administrativo nº [ . ]/2022</a:t>
                      </a:r>
                      <a:endParaRPr lang="pt-BR" sz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683" marR="5568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pt-BR" sz="1400" dirty="0">
                          <a:solidFill>
                            <a:schemeClr val="bg1"/>
                          </a:solidFill>
                          <a:effectLst/>
                        </a:rPr>
                        <a:t>Modalidade [ . ] nº [ . ]/2022</a:t>
                      </a:r>
                      <a:endParaRPr lang="pt-BR" sz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683" marR="55683" marT="0" marB="0" anchor="ctr"/>
                </a:tc>
                <a:extLst>
                  <a:ext uri="{0D108BD9-81ED-4DB2-BD59-A6C34878D82A}">
                    <a16:rowId xmlns="" xmlns:a16="http://schemas.microsoft.com/office/drawing/2014/main" val="3267024055"/>
                  </a:ext>
                </a:extLst>
              </a:tr>
              <a:tr h="155786"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pt-BR" sz="1400" dirty="0">
                          <a:solidFill>
                            <a:schemeClr val="bg1"/>
                          </a:solidFill>
                          <a:effectLst/>
                        </a:rPr>
                        <a:t>Fiscal Responsável</a:t>
                      </a:r>
                      <a:endParaRPr lang="pt-BR" sz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683" marR="55683" marT="0" marB="0" anchor="ctr"/>
                </a:tc>
                <a:tc>
                  <a:txBody>
                    <a:bodyPr/>
                    <a:lstStyle/>
                    <a:p>
                      <a:r>
                        <a:rPr lang="pt-BR" sz="1000">
                          <a:effectLst/>
                        </a:rPr>
                        <a:t> </a:t>
                      </a:r>
                      <a:endParaRPr lang="pt-BR" sz="1400"/>
                    </a:p>
                  </a:txBody>
                  <a:tcPr marL="55683" marR="55683" marT="0" marB="0"/>
                </a:tc>
                <a:extLst>
                  <a:ext uri="{0D108BD9-81ED-4DB2-BD59-A6C34878D82A}">
                    <a16:rowId xmlns="" xmlns:a16="http://schemas.microsoft.com/office/drawing/2014/main" val="2722215488"/>
                  </a:ext>
                </a:extLst>
              </a:tr>
              <a:tr h="155786"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sz="1000">
                          <a:effectLst/>
                        </a:rPr>
                        <a:t> </a:t>
                      </a:r>
                      <a:endParaRPr lang="pt-BR" sz="1400"/>
                    </a:p>
                  </a:txBody>
                  <a:tcPr marL="55683" marR="55683" marT="0" marB="0"/>
                </a:tc>
                <a:extLst>
                  <a:ext uri="{0D108BD9-81ED-4DB2-BD59-A6C34878D82A}">
                    <a16:rowId xmlns="" xmlns:a16="http://schemas.microsoft.com/office/drawing/2014/main" val="4055339737"/>
                  </a:ext>
                </a:extLst>
              </a:tr>
              <a:tr h="2216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pt-BR" sz="1400" dirty="0">
                          <a:solidFill>
                            <a:schemeClr val="bg1"/>
                          </a:solidFill>
                          <a:effectLst/>
                        </a:rPr>
                        <a:t>Ato de Designação</a:t>
                      </a:r>
                      <a:endParaRPr lang="pt-BR" sz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683" marR="55683" marT="0" marB="0"/>
                </a:tc>
                <a:tc>
                  <a:txBody>
                    <a:bodyPr/>
                    <a:lstStyle/>
                    <a:p>
                      <a:r>
                        <a:rPr lang="pt-BR" sz="1100" dirty="0">
                          <a:effectLst/>
                        </a:rPr>
                        <a:t>Portaria nº [ . ], de [ . ] de [ . ] de 2022</a:t>
                      </a:r>
                      <a:endParaRPr lang="pt-BR" sz="2000" dirty="0"/>
                    </a:p>
                  </a:txBody>
                  <a:tcPr marL="55683" marR="55683" marT="0" marB="0" anchor="ctr"/>
                </a:tc>
                <a:extLst>
                  <a:ext uri="{0D108BD9-81ED-4DB2-BD59-A6C34878D82A}">
                    <a16:rowId xmlns="" xmlns:a16="http://schemas.microsoft.com/office/drawing/2014/main" val="1998680211"/>
                  </a:ext>
                </a:extLst>
              </a:tr>
              <a:tr h="4572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pt-BR" sz="1400" dirty="0">
                          <a:solidFill>
                            <a:schemeClr val="bg1"/>
                          </a:solidFill>
                          <a:effectLst/>
                        </a:rPr>
                        <a:t>Contrato nº [ . ]/2022</a:t>
                      </a:r>
                      <a:endParaRPr lang="pt-BR" sz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683" marR="5568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pt-BR" sz="1100" dirty="0">
                          <a:effectLst/>
                        </a:rPr>
                        <a:t>Observação:</a:t>
                      </a:r>
                      <a:endParaRPr lang="pt-BR" sz="1000" dirty="0">
                        <a:effectLst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pt-BR" sz="1100" dirty="0">
                          <a:effectLst/>
                        </a:rPr>
                        <a:t>[Anotar se acaso o contrato for dispensável nos casos previstos no artigo 95, da Lei nº 14.133/21]</a:t>
                      </a:r>
                      <a:endParaRPr lang="pt-BR" sz="2000" dirty="0"/>
                    </a:p>
                  </a:txBody>
                  <a:tcPr marL="55683" marR="55683" marT="0" marB="0" anchor="ctr"/>
                </a:tc>
                <a:extLst>
                  <a:ext uri="{0D108BD9-81ED-4DB2-BD59-A6C34878D82A}">
                    <a16:rowId xmlns="" xmlns:a16="http://schemas.microsoft.com/office/drawing/2014/main" val="3637418748"/>
                  </a:ext>
                </a:extLst>
              </a:tr>
              <a:tr h="2216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pt-BR" sz="1400" dirty="0">
                          <a:solidFill>
                            <a:schemeClr val="bg1"/>
                          </a:solidFill>
                          <a:effectLst/>
                        </a:rPr>
                        <a:t>Contratado [a]</a:t>
                      </a:r>
                      <a:endParaRPr lang="pt-BR" sz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683" marR="55683" marT="0" marB="0" anchor="ctr"/>
                </a:tc>
                <a:tc>
                  <a:txBody>
                    <a:bodyPr/>
                    <a:lstStyle/>
                    <a:p>
                      <a:r>
                        <a:rPr lang="pt-BR" sz="1100" dirty="0">
                          <a:effectLst/>
                        </a:rPr>
                        <a:t> </a:t>
                      </a:r>
                      <a:endParaRPr lang="pt-BR" sz="2000" dirty="0"/>
                    </a:p>
                  </a:txBody>
                  <a:tcPr marL="55683" marR="55683" marT="0" marB="0" anchor="ctr"/>
                </a:tc>
                <a:extLst>
                  <a:ext uri="{0D108BD9-81ED-4DB2-BD59-A6C34878D82A}">
                    <a16:rowId xmlns="" xmlns:a16="http://schemas.microsoft.com/office/drawing/2014/main" val="143398258"/>
                  </a:ext>
                </a:extLst>
              </a:tr>
              <a:tr h="2260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pt-BR" sz="1400" dirty="0">
                          <a:solidFill>
                            <a:schemeClr val="bg1"/>
                          </a:solidFill>
                          <a:effectLst/>
                        </a:rPr>
                        <a:t>Responsável pelo[a] Contratado[a]</a:t>
                      </a:r>
                      <a:endParaRPr lang="pt-BR" sz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683" marR="55683" marT="0" marB="0" anchor="ctr"/>
                </a:tc>
                <a:tc>
                  <a:txBody>
                    <a:bodyPr/>
                    <a:lstStyle/>
                    <a:p>
                      <a:r>
                        <a:rPr lang="pt-BR" sz="1100" dirty="0">
                          <a:effectLst/>
                        </a:rPr>
                        <a:t> </a:t>
                      </a:r>
                      <a:endParaRPr lang="pt-BR" sz="2000" dirty="0"/>
                    </a:p>
                  </a:txBody>
                  <a:tcPr marL="55683" marR="55683" marT="0" marB="0" anchor="ctr"/>
                </a:tc>
                <a:extLst>
                  <a:ext uri="{0D108BD9-81ED-4DB2-BD59-A6C34878D82A}">
                    <a16:rowId xmlns="" xmlns:a16="http://schemas.microsoft.com/office/drawing/2014/main" val="3610630280"/>
                  </a:ext>
                </a:extLst>
              </a:tr>
              <a:tr h="4549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pt-BR" sz="1400" dirty="0">
                          <a:solidFill>
                            <a:schemeClr val="bg1"/>
                          </a:solidFill>
                          <a:effectLst/>
                        </a:rPr>
                        <a:t>Ordem de Fornecimento ou de Início dos Serviços</a:t>
                      </a:r>
                      <a:endParaRPr lang="pt-BR" sz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683" marR="55683" marT="0" marB="0" anchor="ctr"/>
                </a:tc>
                <a:tc>
                  <a:txBody>
                    <a:bodyPr/>
                    <a:lstStyle/>
                    <a:p>
                      <a:r>
                        <a:rPr lang="pt-BR" sz="1100">
                          <a:effectLst/>
                        </a:rPr>
                        <a:t>Expedição em [ . ]/[ . ]/2022</a:t>
                      </a:r>
                      <a:endParaRPr lang="pt-BR" sz="2000"/>
                    </a:p>
                  </a:txBody>
                  <a:tcPr marL="55683" marR="55683" marT="0" marB="0" anchor="ctr"/>
                </a:tc>
                <a:extLst>
                  <a:ext uri="{0D108BD9-81ED-4DB2-BD59-A6C34878D82A}">
                    <a16:rowId xmlns="" xmlns:a16="http://schemas.microsoft.com/office/drawing/2014/main" val="1899980972"/>
                  </a:ext>
                </a:extLst>
              </a:tr>
              <a:tr h="2216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pt-BR" sz="1400" dirty="0">
                          <a:solidFill>
                            <a:schemeClr val="bg1"/>
                          </a:solidFill>
                          <a:effectLst/>
                        </a:rPr>
                        <a:t>Prazo de Execução</a:t>
                      </a:r>
                      <a:endParaRPr lang="pt-BR" sz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683" marR="55683" marT="0" marB="0" anchor="ctr"/>
                </a:tc>
                <a:tc>
                  <a:txBody>
                    <a:bodyPr/>
                    <a:lstStyle/>
                    <a:p>
                      <a:r>
                        <a:rPr lang="pt-BR" sz="1100" dirty="0">
                          <a:effectLst/>
                        </a:rPr>
                        <a:t>[ . ] Dias ou [ . ] Meses</a:t>
                      </a:r>
                      <a:endParaRPr lang="pt-BR" sz="2000" dirty="0"/>
                    </a:p>
                  </a:txBody>
                  <a:tcPr marL="55683" marR="55683" marT="0" marB="0" anchor="ctr"/>
                </a:tc>
                <a:extLst>
                  <a:ext uri="{0D108BD9-81ED-4DB2-BD59-A6C34878D82A}">
                    <a16:rowId xmlns="" xmlns:a16="http://schemas.microsoft.com/office/drawing/2014/main" val="541135781"/>
                  </a:ext>
                </a:extLst>
              </a:tr>
              <a:tr h="30423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pt-BR" sz="1400" dirty="0">
                          <a:solidFill>
                            <a:schemeClr val="bg1"/>
                          </a:solidFill>
                          <a:effectLst/>
                        </a:rPr>
                        <a:t>Anotações da Fiscalização</a:t>
                      </a:r>
                      <a:endParaRPr lang="pt-BR" sz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683" marR="55683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pt-BR" sz="1100" dirty="0">
                          <a:effectLst/>
                        </a:rPr>
                        <a:t> </a:t>
                      </a:r>
                      <a:endParaRPr lang="pt-BR" sz="1000" dirty="0">
                        <a:effectLst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pt-BR" sz="1100" dirty="0">
                          <a:effectLst/>
                        </a:rPr>
                        <a:t> </a:t>
                      </a:r>
                      <a:endParaRPr lang="pt-BR" sz="1000" dirty="0">
                        <a:effectLst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pt-BR" sz="1100" dirty="0">
                          <a:effectLst/>
                        </a:rPr>
                        <a:t> </a:t>
                      </a:r>
                      <a:endParaRPr lang="pt-BR" sz="1000" dirty="0">
                        <a:effectLst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pt-BR" sz="1100" dirty="0">
                          <a:effectLst/>
                        </a:rPr>
                        <a:t> </a:t>
                      </a:r>
                      <a:endParaRPr lang="pt-BR" sz="1000" dirty="0">
                        <a:effectLst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pt-BR" sz="1100" dirty="0">
                          <a:effectLst/>
                        </a:rPr>
                        <a:t> </a:t>
                      </a:r>
                      <a:endParaRPr lang="pt-BR" sz="1000" dirty="0">
                        <a:effectLst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pt-BR" sz="1100" dirty="0">
                          <a:effectLst/>
                        </a:rPr>
                        <a:t> </a:t>
                      </a:r>
                      <a:endParaRPr lang="pt-BR" sz="1000" dirty="0">
                        <a:effectLst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pt-BR" sz="1100" dirty="0">
                          <a:effectLst/>
                        </a:rPr>
                        <a:t> </a:t>
                      </a:r>
                      <a:endParaRPr lang="pt-BR" sz="1000" dirty="0">
                        <a:effectLst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pt-BR" sz="1100" dirty="0">
                          <a:effectLst/>
                        </a:rPr>
                        <a:t> </a:t>
                      </a:r>
                      <a:endParaRPr lang="pt-BR" sz="1000" dirty="0">
                        <a:effectLst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pt-BR" sz="1100" dirty="0">
                          <a:effectLst/>
                        </a:rPr>
                        <a:t> </a:t>
                      </a:r>
                      <a:endParaRPr lang="pt-BR" sz="1000" dirty="0">
                        <a:effectLst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pt-BR" sz="1100" dirty="0">
                          <a:effectLst/>
                        </a:rPr>
                        <a:t> </a:t>
                      </a:r>
                      <a:endParaRPr lang="pt-BR" sz="1000" dirty="0">
                        <a:effectLst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pt-BR" sz="1100" dirty="0">
                          <a:effectLst/>
                        </a:rPr>
                        <a:t> </a:t>
                      </a:r>
                      <a:endParaRPr lang="pt-BR" sz="2000" dirty="0"/>
                    </a:p>
                  </a:txBody>
                  <a:tcPr marL="55683" marR="55683" marT="0" marB="0" anchor="ctr"/>
                </a:tc>
                <a:extLst>
                  <a:ext uri="{0D108BD9-81ED-4DB2-BD59-A6C34878D82A}">
                    <a16:rowId xmlns="" xmlns:a16="http://schemas.microsoft.com/office/drawing/2014/main" val="4166576812"/>
                  </a:ext>
                </a:extLst>
              </a:tr>
              <a:tr h="103175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pt-BR" sz="1400" dirty="0">
                          <a:solidFill>
                            <a:schemeClr val="bg1"/>
                          </a:solidFill>
                          <a:effectLst/>
                        </a:rPr>
                        <a:t>Datas e Horários da Fiscalização/Conferência</a:t>
                      </a:r>
                      <a:endParaRPr lang="pt-BR" sz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683" marR="55683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pt-BR" sz="1100" dirty="0">
                          <a:effectLst/>
                        </a:rPr>
                        <a:t> </a:t>
                      </a:r>
                      <a:endParaRPr lang="pt-BR" sz="1000" dirty="0">
                        <a:effectLst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pt-BR" sz="1100" dirty="0">
                          <a:effectLst/>
                        </a:rPr>
                        <a:t> </a:t>
                      </a:r>
                      <a:endParaRPr lang="pt-BR" sz="1000" dirty="0">
                        <a:effectLst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pt-BR" sz="1100" dirty="0">
                          <a:effectLst/>
                        </a:rPr>
                        <a:t> </a:t>
                      </a:r>
                      <a:endParaRPr lang="pt-BR" sz="1000" dirty="0">
                        <a:effectLst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pt-BR" sz="1100" dirty="0">
                          <a:effectLst/>
                        </a:rPr>
                        <a:t> </a:t>
                      </a:r>
                      <a:endParaRPr lang="pt-BR" sz="2000" dirty="0"/>
                    </a:p>
                  </a:txBody>
                  <a:tcPr marL="55683" marR="55683" marT="0" marB="0" anchor="ctr"/>
                </a:tc>
                <a:extLst>
                  <a:ext uri="{0D108BD9-81ED-4DB2-BD59-A6C34878D82A}">
                    <a16:rowId xmlns="" xmlns:a16="http://schemas.microsoft.com/office/drawing/2014/main" val="1093265445"/>
                  </a:ext>
                </a:extLst>
              </a:tr>
              <a:tr h="2216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pt-BR" sz="1400" dirty="0">
                          <a:solidFill>
                            <a:schemeClr val="bg1"/>
                          </a:solidFill>
                          <a:effectLst/>
                        </a:rPr>
                        <a:t>Recebimento Provisório</a:t>
                      </a:r>
                      <a:endParaRPr lang="pt-BR" sz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683" marR="55683" marT="0" marB="0" anchor="ctr"/>
                </a:tc>
                <a:tc>
                  <a:txBody>
                    <a:bodyPr/>
                    <a:lstStyle/>
                    <a:p>
                      <a:r>
                        <a:rPr lang="pt-BR" sz="1100" dirty="0">
                          <a:effectLst/>
                        </a:rPr>
                        <a:t>Data: [ . ]/[ . ]/2022</a:t>
                      </a:r>
                      <a:endParaRPr lang="pt-BR" sz="2000" dirty="0"/>
                    </a:p>
                  </a:txBody>
                  <a:tcPr marL="55683" marR="55683" marT="0" marB="0" anchor="ctr"/>
                </a:tc>
                <a:extLst>
                  <a:ext uri="{0D108BD9-81ED-4DB2-BD59-A6C34878D82A}">
                    <a16:rowId xmlns="" xmlns:a16="http://schemas.microsoft.com/office/drawing/2014/main" val="3316901324"/>
                  </a:ext>
                </a:extLst>
              </a:tr>
              <a:tr h="2216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pt-BR" sz="1400" dirty="0">
                          <a:solidFill>
                            <a:schemeClr val="bg1"/>
                          </a:solidFill>
                          <a:effectLst/>
                        </a:rPr>
                        <a:t>Recebimento Definitivo</a:t>
                      </a:r>
                      <a:endParaRPr lang="pt-BR" sz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683" marR="55683" marT="0" marB="0" anchor="ctr"/>
                </a:tc>
                <a:tc>
                  <a:txBody>
                    <a:bodyPr/>
                    <a:lstStyle/>
                    <a:p>
                      <a:r>
                        <a:rPr lang="pt-BR" sz="1100" dirty="0">
                          <a:effectLst/>
                        </a:rPr>
                        <a:t>Data: [ . ]/[ . ]/2022</a:t>
                      </a:r>
                      <a:endParaRPr lang="pt-BR" sz="2000" dirty="0"/>
                    </a:p>
                  </a:txBody>
                  <a:tcPr marL="55683" marR="55683" marT="0" marB="0" anchor="ctr"/>
                </a:tc>
                <a:extLst>
                  <a:ext uri="{0D108BD9-81ED-4DB2-BD59-A6C34878D82A}">
                    <a16:rowId xmlns="" xmlns:a16="http://schemas.microsoft.com/office/drawing/2014/main" val="68606793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586458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="" xmlns:a16="http://schemas.microsoft.com/office/drawing/2014/main" id="{85A7955E-F1D0-D31D-04B0-8C8BA31A6A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2520" y="1484784"/>
            <a:ext cx="8420100" cy="1143000"/>
          </a:xfrm>
        </p:spPr>
        <p:txBody>
          <a:bodyPr/>
          <a:lstStyle/>
          <a:p>
            <a:pPr algn="ctr"/>
            <a:r>
              <a:rPr lang="pt-BR" sz="8800" dirty="0">
                <a:solidFill>
                  <a:schemeClr val="bg2"/>
                </a:solidFill>
                <a:latin typeface="Amasis MT Pro Medium" panose="02040604050005020304" pitchFamily="18" charset="0"/>
                <a:cs typeface="Aharoni" panose="02010803020104030203" pitchFamily="2" charset="-79"/>
              </a:rPr>
              <a:t>Tipos de </a:t>
            </a:r>
            <a:r>
              <a:rPr lang="pt-BR" sz="8800" dirty="0">
                <a:solidFill>
                  <a:schemeClr val="accent1"/>
                </a:solidFill>
                <a:latin typeface="Amasis MT Pro Medium" panose="02040604050005020304" pitchFamily="18" charset="0"/>
                <a:cs typeface="Aharoni" panose="02010803020104030203" pitchFamily="2" charset="-79"/>
              </a:rPr>
              <a:t>Inexigibilidades</a:t>
            </a:r>
          </a:p>
        </p:txBody>
      </p:sp>
    </p:spTree>
    <p:extLst>
      <p:ext uri="{BB962C8B-B14F-4D97-AF65-F5344CB8AC3E}">
        <p14:creationId xmlns:p14="http://schemas.microsoft.com/office/powerpoint/2010/main" val="20300889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>
            <a:extLst>
              <a:ext uri="{FF2B5EF4-FFF2-40B4-BE49-F238E27FC236}">
                <a16:creationId xmlns="" xmlns:a16="http://schemas.microsoft.com/office/drawing/2014/main" id="{E828CD88-F061-9343-39A9-4FBFC053BC3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48544" y="1700808"/>
            <a:ext cx="8420100" cy="4114800"/>
          </a:xfrm>
        </p:spPr>
        <p:txBody>
          <a:bodyPr/>
          <a:lstStyle/>
          <a:p>
            <a:pPr algn="just"/>
            <a:r>
              <a:rPr lang="pt-BR" sz="2800" dirty="0">
                <a:latin typeface="Amasis MT Pro Medium" panose="02040604050005020304" pitchFamily="18" charset="0"/>
              </a:rPr>
              <a:t>Na Lei nº 14.133 são 5 hipóteses de inexigibilidade</a:t>
            </a:r>
          </a:p>
          <a:p>
            <a:pPr algn="just"/>
            <a:endParaRPr lang="pt-BR" sz="2800" dirty="0">
              <a:latin typeface="Amasis MT Pro Medium" panose="02040604050005020304" pitchFamily="18" charset="0"/>
            </a:endParaRPr>
          </a:p>
          <a:p>
            <a:pPr algn="just"/>
            <a:endParaRPr lang="pt-BR" sz="2800" dirty="0">
              <a:latin typeface="Amasis MT Pro Medium" panose="02040604050005020304" pitchFamily="18" charset="0"/>
            </a:endParaRPr>
          </a:p>
          <a:p>
            <a:pPr algn="just"/>
            <a:r>
              <a:rPr lang="pt-BR" sz="2800" dirty="0">
                <a:latin typeface="Amasis MT Pro Medium" panose="02040604050005020304" pitchFamily="18" charset="0"/>
              </a:rPr>
              <a:t>Na Lei nº 8.666 eram 3 as hipóteses</a:t>
            </a:r>
          </a:p>
          <a:p>
            <a:pPr algn="just"/>
            <a:endParaRPr lang="pt-BR" sz="2800" dirty="0">
              <a:latin typeface="Amasis MT Pro Medium" panose="02040604050005020304" pitchFamily="18" charset="0"/>
            </a:endParaRPr>
          </a:p>
          <a:p>
            <a:pPr algn="just"/>
            <a:endParaRPr lang="pt-BR" sz="2800" dirty="0">
              <a:latin typeface="Amasis MT Pro Medium" panose="02040604050005020304" pitchFamily="18" charset="0"/>
            </a:endParaRPr>
          </a:p>
          <a:p>
            <a:pPr algn="just"/>
            <a:r>
              <a:rPr lang="pt-BR" sz="2800" dirty="0">
                <a:latin typeface="Amasis MT Pro Medium" panose="02040604050005020304" pitchFamily="18" charset="0"/>
              </a:rPr>
              <a:t>O novo marco trouxe algumas dispensas da lei anterior para a categoria de inexigibilidade de licitação</a:t>
            </a:r>
          </a:p>
        </p:txBody>
      </p:sp>
      <p:sp>
        <p:nvSpPr>
          <p:cNvPr id="4" name="Título 1">
            <a:extLst>
              <a:ext uri="{FF2B5EF4-FFF2-40B4-BE49-F238E27FC236}">
                <a16:creationId xmlns="" xmlns:a16="http://schemas.microsoft.com/office/drawing/2014/main" id="{85A7955E-F1D0-D31D-04B0-8C8BA31A6A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92560" y="260648"/>
            <a:ext cx="8420100" cy="1143000"/>
          </a:xfrm>
        </p:spPr>
        <p:txBody>
          <a:bodyPr/>
          <a:lstStyle/>
          <a:p>
            <a:pPr algn="ctr"/>
            <a:r>
              <a:rPr lang="pt-BR" sz="5400" dirty="0">
                <a:solidFill>
                  <a:schemeClr val="bg2"/>
                </a:solidFill>
                <a:latin typeface="Amasis MT Pro Medium" panose="02040604050005020304" pitchFamily="18" charset="0"/>
                <a:cs typeface="Aharoni" panose="02010803020104030203" pitchFamily="2" charset="-79"/>
              </a:rPr>
              <a:t>Tipos de </a:t>
            </a:r>
            <a:r>
              <a:rPr lang="pt-BR" sz="5400" dirty="0">
                <a:solidFill>
                  <a:schemeClr val="accent1"/>
                </a:solidFill>
                <a:latin typeface="Amasis MT Pro Medium" panose="02040604050005020304" pitchFamily="18" charset="0"/>
                <a:cs typeface="Aharoni" panose="02010803020104030203" pitchFamily="2" charset="-79"/>
              </a:rPr>
              <a:t>Inexigibilidades</a:t>
            </a:r>
          </a:p>
        </p:txBody>
      </p:sp>
    </p:spTree>
    <p:extLst>
      <p:ext uri="{BB962C8B-B14F-4D97-AF65-F5344CB8AC3E}">
        <p14:creationId xmlns:p14="http://schemas.microsoft.com/office/powerpoint/2010/main" val="5033165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>
            <a:extLst>
              <a:ext uri="{FF2B5EF4-FFF2-40B4-BE49-F238E27FC236}">
                <a16:creationId xmlns="" xmlns:a16="http://schemas.microsoft.com/office/drawing/2014/main" id="{E828CD88-F061-9343-39A9-4FBFC053BC3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32520" y="1268760"/>
            <a:ext cx="8928992" cy="4114800"/>
          </a:xfrm>
        </p:spPr>
        <p:txBody>
          <a:bodyPr/>
          <a:lstStyle/>
          <a:p>
            <a:pPr marL="113382" indent="0" algn="ctr">
              <a:buNone/>
            </a:pPr>
            <a:r>
              <a:rPr lang="pt-BR" sz="2800" dirty="0">
                <a:latin typeface="Amasis MT Pro Medium" panose="02040604050005020304" pitchFamily="18" charset="0"/>
              </a:rPr>
              <a:t>Artigo 74, I, Lei nº 14.133</a:t>
            </a:r>
          </a:p>
          <a:p>
            <a:endParaRPr lang="pt-BR" sz="2800" dirty="0">
              <a:latin typeface="Amasis MT Pro Medium" panose="02040604050005020304" pitchFamily="18" charset="0"/>
            </a:endParaRPr>
          </a:p>
          <a:p>
            <a:r>
              <a:rPr lang="pt-BR" sz="2800" b="1" dirty="0">
                <a:latin typeface="Amasis MT Pro Medium" panose="02040604050005020304" pitchFamily="18" charset="0"/>
              </a:rPr>
              <a:t>I.</a:t>
            </a:r>
            <a:r>
              <a:rPr lang="pt-BR" sz="2800" dirty="0">
                <a:latin typeface="Amasis MT Pro Medium" panose="02040604050005020304" pitchFamily="18" charset="0"/>
              </a:rPr>
              <a:t> Aquisição de materiais, equipamentos ou de gêneros ou contratação de serviços que possam ser fornecidos por produtor, empresa ou representante comercial exclusivo</a:t>
            </a:r>
          </a:p>
          <a:p>
            <a:endParaRPr lang="pt-BR" sz="2800" dirty="0">
              <a:latin typeface="Amasis MT Pro Medium" panose="02040604050005020304" pitchFamily="18" charset="0"/>
            </a:endParaRPr>
          </a:p>
          <a:p>
            <a:r>
              <a:rPr lang="pt-BR" sz="2800" b="1" dirty="0">
                <a:latin typeface="Amasis MT Pro Medium" panose="02040604050005020304" pitchFamily="18" charset="0"/>
              </a:rPr>
              <a:t>Requisitos</a:t>
            </a:r>
            <a:r>
              <a:rPr lang="pt-BR" sz="2800" dirty="0">
                <a:latin typeface="Amasis MT Pro Medium" panose="02040604050005020304" pitchFamily="18" charset="0"/>
              </a:rPr>
              <a:t>: Prova da inviabilidade da competição mediante atestado de exclusividade, contrato, declaração do fabricante ou outro documento idôneo, vedada a preferência por marca específica.</a:t>
            </a:r>
          </a:p>
          <a:p>
            <a:endParaRPr lang="pt-BR" sz="2800" dirty="0">
              <a:latin typeface="Amasis MT Pro Medium" panose="02040604050005020304" pitchFamily="18" charset="0"/>
            </a:endParaRPr>
          </a:p>
          <a:p>
            <a:r>
              <a:rPr lang="pt-BR" sz="2800" dirty="0">
                <a:latin typeface="Amasis MT Pro Medium" panose="02040604050005020304" pitchFamily="18" charset="0"/>
              </a:rPr>
              <a:t>Provas constantes do processo da contratação direta</a:t>
            </a:r>
          </a:p>
          <a:p>
            <a:endParaRPr lang="pt-BR" sz="2800" dirty="0">
              <a:latin typeface="Amasis MT Pro Medium" panose="02040604050005020304" pitchFamily="18" charset="0"/>
            </a:endParaRPr>
          </a:p>
          <a:p>
            <a:endParaRPr lang="pt-BR" sz="2800" dirty="0">
              <a:latin typeface="Amasis MT Pro Medium" panose="02040604050005020304" pitchFamily="18" charset="0"/>
            </a:endParaRPr>
          </a:p>
        </p:txBody>
      </p:sp>
      <p:sp>
        <p:nvSpPr>
          <p:cNvPr id="4" name="Título 1">
            <a:extLst>
              <a:ext uri="{FF2B5EF4-FFF2-40B4-BE49-F238E27FC236}">
                <a16:creationId xmlns="" xmlns:a16="http://schemas.microsoft.com/office/drawing/2014/main" id="{85A7955E-F1D0-D31D-04B0-8C8BA31A6A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92560" y="260648"/>
            <a:ext cx="8420100" cy="1143000"/>
          </a:xfrm>
        </p:spPr>
        <p:txBody>
          <a:bodyPr/>
          <a:lstStyle/>
          <a:p>
            <a:pPr algn="ctr"/>
            <a:r>
              <a:rPr lang="pt-BR" sz="5400" dirty="0">
                <a:solidFill>
                  <a:schemeClr val="bg2"/>
                </a:solidFill>
                <a:latin typeface="Amasis MT Pro Medium" panose="02040604050005020304" pitchFamily="18" charset="0"/>
                <a:cs typeface="Aharoni" panose="02010803020104030203" pitchFamily="2" charset="-79"/>
              </a:rPr>
              <a:t>Tipos de </a:t>
            </a:r>
            <a:r>
              <a:rPr lang="pt-BR" sz="5400" dirty="0">
                <a:solidFill>
                  <a:schemeClr val="accent1"/>
                </a:solidFill>
                <a:latin typeface="Amasis MT Pro Medium" panose="02040604050005020304" pitchFamily="18" charset="0"/>
                <a:cs typeface="Aharoni" panose="02010803020104030203" pitchFamily="2" charset="-79"/>
              </a:rPr>
              <a:t>Inexigibilidades</a:t>
            </a:r>
          </a:p>
        </p:txBody>
      </p:sp>
    </p:spTree>
    <p:extLst>
      <p:ext uri="{BB962C8B-B14F-4D97-AF65-F5344CB8AC3E}">
        <p14:creationId xmlns:p14="http://schemas.microsoft.com/office/powerpoint/2010/main" val="3982504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>
            <a:extLst>
              <a:ext uri="{FF2B5EF4-FFF2-40B4-BE49-F238E27FC236}">
                <a16:creationId xmlns="" xmlns:a16="http://schemas.microsoft.com/office/drawing/2014/main" id="{E828CD88-F061-9343-39A9-4FBFC053BC3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2488" y="1412776"/>
            <a:ext cx="9289032" cy="4114800"/>
          </a:xfrm>
        </p:spPr>
        <p:txBody>
          <a:bodyPr/>
          <a:lstStyle/>
          <a:p>
            <a:pPr marL="113382" indent="0" algn="ctr">
              <a:buNone/>
            </a:pPr>
            <a:r>
              <a:rPr lang="pt-BR" sz="2100" dirty="0">
                <a:latin typeface="Amasis MT Pro Medium" panose="02040604050005020304" pitchFamily="18" charset="0"/>
              </a:rPr>
              <a:t>Artigo 74, II, Lei nº 14.133</a:t>
            </a:r>
          </a:p>
          <a:p>
            <a:pPr algn="ctr"/>
            <a:endParaRPr lang="pt-BR" sz="2100" dirty="0">
              <a:latin typeface="Amasis MT Pro Medium" panose="02040604050005020304" pitchFamily="18" charset="0"/>
            </a:endParaRPr>
          </a:p>
          <a:p>
            <a:pPr algn="just"/>
            <a:r>
              <a:rPr lang="pt-BR" sz="2100" b="1" dirty="0">
                <a:latin typeface="Amasis MT Pro Medium" panose="02040604050005020304" pitchFamily="18" charset="0"/>
              </a:rPr>
              <a:t>II.</a:t>
            </a:r>
            <a:r>
              <a:rPr lang="pt-BR" sz="2100" dirty="0">
                <a:latin typeface="Amasis MT Pro Medium" panose="02040604050005020304" pitchFamily="18" charset="0"/>
              </a:rPr>
              <a:t> Contratação de profissional do setor artístico, diretamente ou por meio de empresário exclusivo, desde que consagrado pela crítica especializada ou pela opinião pública</a:t>
            </a:r>
          </a:p>
          <a:p>
            <a:pPr algn="just"/>
            <a:endParaRPr lang="pt-BR" sz="2100" dirty="0">
              <a:latin typeface="Amasis MT Pro Medium" panose="02040604050005020304" pitchFamily="18" charset="0"/>
            </a:endParaRPr>
          </a:p>
          <a:p>
            <a:pPr algn="just"/>
            <a:r>
              <a:rPr lang="pt-BR" sz="2100" dirty="0">
                <a:latin typeface="Amasis MT Pro Medium" panose="02040604050005020304" pitchFamily="18" charset="0"/>
              </a:rPr>
              <a:t>Empresário exclusivo é a pessoa física ou jurídica que possua contrato, declaração, carta ou outro documento que ateste a exclusividade permanente e contínua de representação, no País ou em Estado específico, do profissional do setor artístico.</a:t>
            </a:r>
          </a:p>
          <a:p>
            <a:pPr algn="just"/>
            <a:endParaRPr lang="pt-BR" sz="2100" dirty="0">
              <a:latin typeface="Amasis MT Pro Medium" panose="02040604050005020304" pitchFamily="18" charset="0"/>
            </a:endParaRPr>
          </a:p>
          <a:p>
            <a:pPr algn="just"/>
            <a:r>
              <a:rPr lang="pt-BR" sz="2100" dirty="0">
                <a:latin typeface="Amasis MT Pro Medium" panose="02040604050005020304" pitchFamily="18" charset="0"/>
              </a:rPr>
              <a:t>Afastada está a possibilidade de contratação direta por inexigibilidade por meio de empresário com representação restrita a evento ou local específico.</a:t>
            </a:r>
          </a:p>
          <a:p>
            <a:pPr algn="just"/>
            <a:endParaRPr lang="pt-BR" sz="2100" dirty="0">
              <a:latin typeface="Amasis MT Pro Medium" panose="02040604050005020304" pitchFamily="18" charset="0"/>
            </a:endParaRPr>
          </a:p>
          <a:p>
            <a:pPr algn="just"/>
            <a:r>
              <a:rPr lang="pt-BR" sz="2100" dirty="0">
                <a:latin typeface="Amasis MT Pro Medium" panose="02040604050005020304" pitchFamily="18" charset="0"/>
              </a:rPr>
              <a:t>Questão da exclusividade de data do evento</a:t>
            </a:r>
          </a:p>
          <a:p>
            <a:pPr algn="just"/>
            <a:endParaRPr lang="pt-BR" sz="2100" dirty="0">
              <a:latin typeface="Amasis MT Pro Medium" panose="02040604050005020304" pitchFamily="18" charset="0"/>
            </a:endParaRPr>
          </a:p>
        </p:txBody>
      </p:sp>
      <p:sp>
        <p:nvSpPr>
          <p:cNvPr id="4" name="Título 1">
            <a:extLst>
              <a:ext uri="{FF2B5EF4-FFF2-40B4-BE49-F238E27FC236}">
                <a16:creationId xmlns="" xmlns:a16="http://schemas.microsoft.com/office/drawing/2014/main" id="{85A7955E-F1D0-D31D-04B0-8C8BA31A6A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92560" y="260648"/>
            <a:ext cx="8420100" cy="1143000"/>
          </a:xfrm>
        </p:spPr>
        <p:txBody>
          <a:bodyPr/>
          <a:lstStyle/>
          <a:p>
            <a:pPr algn="ctr"/>
            <a:r>
              <a:rPr lang="pt-BR" sz="5400" dirty="0">
                <a:solidFill>
                  <a:schemeClr val="bg2"/>
                </a:solidFill>
                <a:latin typeface="Amasis MT Pro Medium" panose="02040604050005020304" pitchFamily="18" charset="0"/>
                <a:cs typeface="Aharoni" panose="02010803020104030203" pitchFamily="2" charset="-79"/>
              </a:rPr>
              <a:t>Tipos de </a:t>
            </a:r>
            <a:r>
              <a:rPr lang="pt-BR" sz="5400" dirty="0">
                <a:solidFill>
                  <a:schemeClr val="accent1"/>
                </a:solidFill>
                <a:latin typeface="Amasis MT Pro Medium" panose="02040604050005020304" pitchFamily="18" charset="0"/>
                <a:cs typeface="Aharoni" panose="02010803020104030203" pitchFamily="2" charset="-79"/>
              </a:rPr>
              <a:t>Inexigibilidades</a:t>
            </a:r>
          </a:p>
        </p:txBody>
      </p:sp>
    </p:spTree>
    <p:extLst>
      <p:ext uri="{BB962C8B-B14F-4D97-AF65-F5344CB8AC3E}">
        <p14:creationId xmlns:p14="http://schemas.microsoft.com/office/powerpoint/2010/main" val="2601064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778;p60"/>
          <p:cNvSpPr/>
          <p:nvPr/>
        </p:nvSpPr>
        <p:spPr>
          <a:xfrm>
            <a:off x="3934387" y="1095943"/>
            <a:ext cx="5460607" cy="3974842"/>
          </a:xfrm>
          <a:prstGeom prst="rect">
            <a:avLst/>
          </a:prstGeom>
          <a:noFill/>
          <a:ln w="9525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02490" tIns="102490" rIns="102490" bIns="102490" anchor="ctr" anchorCtr="0">
            <a:noAutofit/>
          </a:bodyPr>
          <a:lstStyle/>
          <a:p>
            <a:pPr defTabSz="1025081"/>
            <a:endParaRPr sz="2000">
              <a:solidFill>
                <a:srgbClr val="FD0000"/>
              </a:solidFill>
            </a:endParaRPr>
          </a:p>
        </p:txBody>
      </p:sp>
      <p:sp>
        <p:nvSpPr>
          <p:cNvPr id="5" name="CaixaDeTexto 4"/>
          <p:cNvSpPr txBox="1"/>
          <p:nvPr/>
        </p:nvSpPr>
        <p:spPr>
          <a:xfrm>
            <a:off x="1208584" y="1700863"/>
            <a:ext cx="6240693" cy="2411843"/>
          </a:xfrm>
          <a:prstGeom prst="rect">
            <a:avLst/>
          </a:prstGeom>
          <a:solidFill>
            <a:schemeClr val="bg1"/>
          </a:solidFill>
        </p:spPr>
        <p:txBody>
          <a:bodyPr wrap="square" lIns="102507" tIns="51259" rIns="102507" bIns="51259" rtlCol="0">
            <a:spAutoFit/>
          </a:bodyPr>
          <a:lstStyle/>
          <a:p>
            <a:pPr defTabSz="1025081"/>
            <a:r>
              <a:rPr lang="pt-BR" sz="5000" b="1" dirty="0" smtClean="0">
                <a:solidFill>
                  <a:prstClr val="black"/>
                </a:solidFill>
              </a:rPr>
              <a:t>Tratamento </a:t>
            </a:r>
            <a:r>
              <a:rPr lang="pt-BR" sz="5000" b="1" dirty="0">
                <a:solidFill>
                  <a:prstClr val="black"/>
                </a:solidFill>
              </a:rPr>
              <a:t>Diferenciado</a:t>
            </a:r>
          </a:p>
          <a:p>
            <a:pPr defTabSz="1025081"/>
            <a:r>
              <a:rPr lang="pt-BR" sz="5000" b="1" dirty="0">
                <a:solidFill>
                  <a:prstClr val="black"/>
                </a:solidFill>
              </a:rPr>
              <a:t>ME/EPP</a:t>
            </a:r>
          </a:p>
        </p:txBody>
      </p:sp>
      <p:sp>
        <p:nvSpPr>
          <p:cNvPr id="6" name="Retângulo 5"/>
          <p:cNvSpPr/>
          <p:nvPr/>
        </p:nvSpPr>
        <p:spPr>
          <a:xfrm>
            <a:off x="896556" y="1787217"/>
            <a:ext cx="156017" cy="3068938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2507" tIns="51259" rIns="102507" bIns="51259" rtlCol="0" anchor="ctr"/>
          <a:lstStyle/>
          <a:p>
            <a:pPr algn="ctr" defTabSz="1025081"/>
            <a:endParaRPr lang="pt-BR" sz="2000">
              <a:solidFill>
                <a:prstClr val="white"/>
              </a:solidFill>
            </a:endParaRPr>
          </a:p>
        </p:txBody>
      </p:sp>
      <p:sp>
        <p:nvSpPr>
          <p:cNvPr id="8" name="Retângulo 7"/>
          <p:cNvSpPr/>
          <p:nvPr/>
        </p:nvSpPr>
        <p:spPr>
          <a:xfrm>
            <a:off x="1208651" y="4283698"/>
            <a:ext cx="2324712" cy="519018"/>
          </a:xfrm>
          <a:prstGeom prst="rect">
            <a:avLst/>
          </a:prstGeom>
        </p:spPr>
        <p:txBody>
          <a:bodyPr wrap="none" lIns="102507" tIns="51259" rIns="102507" bIns="51259">
            <a:spAutoFit/>
          </a:bodyPr>
          <a:lstStyle/>
          <a:p>
            <a:pPr defTabSz="1025081"/>
            <a:r>
              <a:rPr lang="pt-BR" sz="2700" b="1" dirty="0">
                <a:solidFill>
                  <a:srgbClr val="FF0000"/>
                </a:solidFill>
              </a:rPr>
              <a:t>O QUE MUDA?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17788" y="3083365"/>
            <a:ext cx="3042240" cy="33556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005920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>
            <a:extLst>
              <a:ext uri="{FF2B5EF4-FFF2-40B4-BE49-F238E27FC236}">
                <a16:creationId xmlns="" xmlns:a16="http://schemas.microsoft.com/office/drawing/2014/main" id="{E828CD88-F061-9343-39A9-4FBFC053BC3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6503" y="1186408"/>
            <a:ext cx="9145016" cy="4114800"/>
          </a:xfrm>
        </p:spPr>
        <p:txBody>
          <a:bodyPr/>
          <a:lstStyle/>
          <a:p>
            <a:pPr marL="113382" indent="0" algn="ctr">
              <a:buNone/>
            </a:pPr>
            <a:r>
              <a:rPr lang="pt-BR" sz="2400" dirty="0">
                <a:latin typeface="Amasis MT Pro Medium" panose="02040604050005020304" pitchFamily="18" charset="0"/>
              </a:rPr>
              <a:t>Artigo 74, III, Lei nº 14.133</a:t>
            </a:r>
          </a:p>
          <a:p>
            <a:pPr algn="ctr"/>
            <a:endParaRPr lang="pt-BR" sz="2400" dirty="0">
              <a:latin typeface="Amasis MT Pro Medium" panose="02040604050005020304" pitchFamily="18" charset="0"/>
            </a:endParaRPr>
          </a:p>
          <a:p>
            <a:pPr algn="just"/>
            <a:r>
              <a:rPr lang="pt-BR" sz="2400" b="1" dirty="0">
                <a:latin typeface="Amasis MT Pro Medium" panose="02040604050005020304" pitchFamily="18" charset="0"/>
              </a:rPr>
              <a:t>III.</a:t>
            </a:r>
            <a:r>
              <a:rPr lang="pt-BR" sz="2400" dirty="0">
                <a:latin typeface="Amasis MT Pro Medium" panose="02040604050005020304" pitchFamily="18" charset="0"/>
              </a:rPr>
              <a:t> Contratação de serviços técnicos especializados de natureza predominantemente intelectual com profissionais ou empresas de notória especialização, veda publicidade e divulgação.</a:t>
            </a:r>
          </a:p>
          <a:p>
            <a:pPr algn="just"/>
            <a:endParaRPr lang="pt-BR" sz="2400" dirty="0">
              <a:latin typeface="Amasis MT Pro Medium" panose="02040604050005020304" pitchFamily="18" charset="0"/>
            </a:endParaRPr>
          </a:p>
          <a:p>
            <a:pPr algn="just"/>
            <a:r>
              <a:rPr lang="pt-BR" sz="2400" dirty="0">
                <a:latin typeface="Amasis MT Pro Medium" panose="02040604050005020304" pitchFamily="18" charset="0"/>
              </a:rPr>
              <a:t>Estudos técnicos, planejamentos, projetos básicos ou executivos</a:t>
            </a:r>
          </a:p>
          <a:p>
            <a:pPr algn="just"/>
            <a:r>
              <a:rPr lang="pt-BR" sz="2400" dirty="0">
                <a:latin typeface="Amasis MT Pro Medium" panose="02040604050005020304" pitchFamily="18" charset="0"/>
              </a:rPr>
              <a:t>Pareceres, perícias e avaliações em geral</a:t>
            </a:r>
          </a:p>
          <a:p>
            <a:pPr algn="just"/>
            <a:r>
              <a:rPr lang="pt-BR" sz="2400" dirty="0">
                <a:latin typeface="Amasis MT Pro Medium" panose="02040604050005020304" pitchFamily="18" charset="0"/>
              </a:rPr>
              <a:t>Assessorias ou consultorias técnicas e auditorias financeiras ou tributárias</a:t>
            </a:r>
          </a:p>
          <a:p>
            <a:pPr algn="just"/>
            <a:r>
              <a:rPr lang="pt-BR" sz="2400" dirty="0">
                <a:latin typeface="Amasis MT Pro Medium" panose="02040604050005020304" pitchFamily="18" charset="0"/>
              </a:rPr>
              <a:t>Fiscalização, supervisão ou gerenciamento de obras ou serviços</a:t>
            </a:r>
          </a:p>
          <a:p>
            <a:pPr algn="just"/>
            <a:r>
              <a:rPr lang="pt-BR" sz="2400" dirty="0">
                <a:latin typeface="Amasis MT Pro Medium" panose="02040604050005020304" pitchFamily="18" charset="0"/>
              </a:rPr>
              <a:t>Patrocínio ou defesas judiciais ou administrativas</a:t>
            </a:r>
          </a:p>
          <a:p>
            <a:pPr algn="just"/>
            <a:r>
              <a:rPr lang="pt-BR" sz="2400" dirty="0">
                <a:latin typeface="Amasis MT Pro Medium" panose="02040604050005020304" pitchFamily="18" charset="0"/>
              </a:rPr>
              <a:t>Treinamento e aperfeiçoamento de pessoal</a:t>
            </a:r>
          </a:p>
          <a:p>
            <a:pPr algn="just"/>
            <a:r>
              <a:rPr lang="pt-BR" sz="2400" dirty="0">
                <a:latin typeface="Amasis MT Pro Medium" panose="02040604050005020304" pitchFamily="18" charset="0"/>
              </a:rPr>
              <a:t>Restauração de obras de arte e de bens de valor histórico</a:t>
            </a:r>
          </a:p>
          <a:p>
            <a:pPr algn="just"/>
            <a:r>
              <a:rPr lang="pt-BR" sz="2400" dirty="0">
                <a:latin typeface="Amasis MT Pro Medium" panose="02040604050005020304" pitchFamily="18" charset="0"/>
              </a:rPr>
              <a:t>Controles de qualidade e tecnológico de obras e meio ambiente</a:t>
            </a:r>
          </a:p>
          <a:p>
            <a:pPr algn="just"/>
            <a:endParaRPr lang="pt-BR" sz="2400" dirty="0">
              <a:latin typeface="Amasis MT Pro Medium" panose="02040604050005020304" pitchFamily="18" charset="0"/>
            </a:endParaRPr>
          </a:p>
          <a:p>
            <a:pPr marL="0" indent="0" algn="just">
              <a:buNone/>
            </a:pPr>
            <a:endParaRPr lang="pt-BR" sz="2400" dirty="0">
              <a:latin typeface="Amasis MT Pro Medium" panose="02040604050005020304" pitchFamily="18" charset="0"/>
            </a:endParaRPr>
          </a:p>
          <a:p>
            <a:pPr algn="just"/>
            <a:endParaRPr lang="pt-BR" sz="2400" dirty="0">
              <a:latin typeface="Amasis MT Pro Medium" panose="02040604050005020304" pitchFamily="18" charset="0"/>
            </a:endParaRPr>
          </a:p>
          <a:p>
            <a:pPr algn="just"/>
            <a:endParaRPr lang="pt-BR" sz="2400" dirty="0">
              <a:latin typeface="Amasis MT Pro Medium" panose="02040604050005020304" pitchFamily="18" charset="0"/>
            </a:endParaRPr>
          </a:p>
        </p:txBody>
      </p:sp>
      <p:sp>
        <p:nvSpPr>
          <p:cNvPr id="4" name="Título 1">
            <a:extLst>
              <a:ext uri="{FF2B5EF4-FFF2-40B4-BE49-F238E27FC236}">
                <a16:creationId xmlns="" xmlns:a16="http://schemas.microsoft.com/office/drawing/2014/main" id="{85A7955E-F1D0-D31D-04B0-8C8BA31A6A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92560" y="260648"/>
            <a:ext cx="8420100" cy="1143000"/>
          </a:xfrm>
        </p:spPr>
        <p:txBody>
          <a:bodyPr/>
          <a:lstStyle/>
          <a:p>
            <a:pPr algn="ctr"/>
            <a:r>
              <a:rPr lang="pt-BR" sz="5400" dirty="0">
                <a:solidFill>
                  <a:schemeClr val="bg2"/>
                </a:solidFill>
                <a:latin typeface="Amasis MT Pro Medium" panose="02040604050005020304" pitchFamily="18" charset="0"/>
                <a:cs typeface="Aharoni" panose="02010803020104030203" pitchFamily="2" charset="-79"/>
              </a:rPr>
              <a:t>Tipos de </a:t>
            </a:r>
            <a:r>
              <a:rPr lang="pt-BR" sz="5400" dirty="0">
                <a:solidFill>
                  <a:schemeClr val="accent1"/>
                </a:solidFill>
                <a:latin typeface="Amasis MT Pro Medium" panose="02040604050005020304" pitchFamily="18" charset="0"/>
                <a:cs typeface="Aharoni" panose="02010803020104030203" pitchFamily="2" charset="-79"/>
              </a:rPr>
              <a:t>Inexigibilidades</a:t>
            </a:r>
          </a:p>
        </p:txBody>
      </p:sp>
    </p:spTree>
    <p:extLst>
      <p:ext uri="{BB962C8B-B14F-4D97-AF65-F5344CB8AC3E}">
        <p14:creationId xmlns:p14="http://schemas.microsoft.com/office/powerpoint/2010/main" val="17236927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>
            <a:extLst>
              <a:ext uri="{FF2B5EF4-FFF2-40B4-BE49-F238E27FC236}">
                <a16:creationId xmlns="" xmlns:a16="http://schemas.microsoft.com/office/drawing/2014/main" id="{E828CD88-F061-9343-39A9-4FBFC053BC3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32520" y="1772816"/>
            <a:ext cx="8420100" cy="4114800"/>
          </a:xfrm>
        </p:spPr>
        <p:txBody>
          <a:bodyPr/>
          <a:lstStyle/>
          <a:p>
            <a:pPr algn="just"/>
            <a:r>
              <a:rPr lang="pt-BR" sz="2400" dirty="0">
                <a:latin typeface="Amasis MT Pro Medium" panose="02040604050005020304" pitchFamily="18" charset="0"/>
              </a:rPr>
              <a:t>Considera-se de notória especialização o profissional ou a empresa cujo conceito no campo de sua especialidade, decorrente de desempenho anterior, estudos, experiência, publicações, organização, aparelhamento, equipe técnica ou outros requisitos relacionados com suas atividades, permita auferir que o seu trabalho é essencial e reconhecidamente adequado à plena satisfação do objeto do contrato.</a:t>
            </a:r>
          </a:p>
          <a:p>
            <a:pPr algn="just"/>
            <a:endParaRPr lang="pt-BR" sz="2400" dirty="0">
              <a:latin typeface="Amasis MT Pro Medium" panose="02040604050005020304" pitchFamily="18" charset="0"/>
            </a:endParaRPr>
          </a:p>
          <a:p>
            <a:pPr algn="just"/>
            <a:endParaRPr lang="pt-BR" sz="2400" dirty="0">
              <a:latin typeface="Amasis MT Pro Medium" panose="02040604050005020304" pitchFamily="18" charset="0"/>
            </a:endParaRPr>
          </a:p>
          <a:p>
            <a:pPr algn="just"/>
            <a:endParaRPr lang="pt-BR" sz="2400" dirty="0">
              <a:latin typeface="Amasis MT Pro Medium" panose="02040604050005020304" pitchFamily="18" charset="0"/>
            </a:endParaRPr>
          </a:p>
          <a:p>
            <a:pPr algn="just"/>
            <a:r>
              <a:rPr lang="pt-BR" sz="2400" dirty="0">
                <a:latin typeface="Amasis MT Pro Medium" panose="02040604050005020304" pitchFamily="18" charset="0"/>
              </a:rPr>
              <a:t>Vedada a subcontratação de empresas ou a atuação de profissionais distintos daqueles que tenham justificado a inexigibilidade.</a:t>
            </a:r>
          </a:p>
          <a:p>
            <a:pPr algn="just"/>
            <a:endParaRPr lang="pt-BR" sz="2400" dirty="0">
              <a:latin typeface="Amasis MT Pro Medium" panose="02040604050005020304" pitchFamily="18" charset="0"/>
            </a:endParaRPr>
          </a:p>
          <a:p>
            <a:pPr algn="just"/>
            <a:endParaRPr lang="pt-BR" sz="2400" dirty="0">
              <a:latin typeface="Amasis MT Pro Medium" panose="02040604050005020304" pitchFamily="18" charset="0"/>
            </a:endParaRPr>
          </a:p>
        </p:txBody>
      </p:sp>
      <p:sp>
        <p:nvSpPr>
          <p:cNvPr id="4" name="Título 1">
            <a:extLst>
              <a:ext uri="{FF2B5EF4-FFF2-40B4-BE49-F238E27FC236}">
                <a16:creationId xmlns="" xmlns:a16="http://schemas.microsoft.com/office/drawing/2014/main" id="{85A7955E-F1D0-D31D-04B0-8C8BA31A6A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92560" y="260648"/>
            <a:ext cx="8420100" cy="1143000"/>
          </a:xfrm>
        </p:spPr>
        <p:txBody>
          <a:bodyPr/>
          <a:lstStyle/>
          <a:p>
            <a:pPr algn="ctr"/>
            <a:r>
              <a:rPr lang="pt-BR" sz="5400" dirty="0">
                <a:solidFill>
                  <a:schemeClr val="bg2"/>
                </a:solidFill>
                <a:latin typeface="Amasis MT Pro Medium" panose="02040604050005020304" pitchFamily="18" charset="0"/>
                <a:cs typeface="Aharoni" panose="02010803020104030203" pitchFamily="2" charset="-79"/>
              </a:rPr>
              <a:t>Tipos de </a:t>
            </a:r>
            <a:r>
              <a:rPr lang="pt-BR" sz="5400" dirty="0">
                <a:solidFill>
                  <a:schemeClr val="accent1"/>
                </a:solidFill>
                <a:latin typeface="Amasis MT Pro Medium" panose="02040604050005020304" pitchFamily="18" charset="0"/>
                <a:cs typeface="Aharoni" panose="02010803020104030203" pitchFamily="2" charset="-79"/>
              </a:rPr>
              <a:t>Inexigibilidades</a:t>
            </a:r>
          </a:p>
        </p:txBody>
      </p:sp>
    </p:spTree>
    <p:extLst>
      <p:ext uri="{BB962C8B-B14F-4D97-AF65-F5344CB8AC3E}">
        <p14:creationId xmlns:p14="http://schemas.microsoft.com/office/powerpoint/2010/main" val="22141173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>
            <a:extLst>
              <a:ext uri="{FF2B5EF4-FFF2-40B4-BE49-F238E27FC236}">
                <a16:creationId xmlns="" xmlns:a16="http://schemas.microsoft.com/office/drawing/2014/main" id="{E828CD88-F061-9343-39A9-4FBFC053BC3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60512" y="1628800"/>
            <a:ext cx="8420100" cy="4114800"/>
          </a:xfrm>
        </p:spPr>
        <p:txBody>
          <a:bodyPr/>
          <a:lstStyle/>
          <a:p>
            <a:pPr marL="113382" indent="0" algn="ctr">
              <a:buNone/>
            </a:pPr>
            <a:r>
              <a:rPr lang="pt-BR" sz="2400" dirty="0">
                <a:latin typeface="Amasis MT Pro Medium" panose="02040604050005020304" pitchFamily="18" charset="0"/>
              </a:rPr>
              <a:t>Artigo 74, IV, Lei nº 14.133</a:t>
            </a:r>
          </a:p>
          <a:p>
            <a:pPr algn="ctr"/>
            <a:endParaRPr lang="pt-BR" sz="2400" dirty="0">
              <a:latin typeface="Amasis MT Pro Medium" panose="02040604050005020304" pitchFamily="18" charset="0"/>
            </a:endParaRPr>
          </a:p>
          <a:p>
            <a:pPr algn="just"/>
            <a:r>
              <a:rPr lang="pt-BR" sz="2400" dirty="0">
                <a:latin typeface="Amasis MT Pro Medium" panose="02040604050005020304" pitchFamily="18" charset="0"/>
              </a:rPr>
              <a:t>IV. Objetos que devam ou possam ser contratados por meio de credenciamento</a:t>
            </a:r>
          </a:p>
          <a:p>
            <a:pPr algn="just"/>
            <a:endParaRPr lang="pt-BR" sz="2400" dirty="0">
              <a:latin typeface="Amasis MT Pro Medium" panose="02040604050005020304" pitchFamily="18" charset="0"/>
            </a:endParaRPr>
          </a:p>
          <a:p>
            <a:pPr marL="0" indent="0" algn="just">
              <a:buNone/>
            </a:pPr>
            <a:endParaRPr lang="pt-BR" sz="2400" dirty="0">
              <a:latin typeface="Amasis MT Pro Medium" panose="02040604050005020304" pitchFamily="18" charset="0"/>
            </a:endParaRPr>
          </a:p>
          <a:p>
            <a:pPr algn="just"/>
            <a:endParaRPr lang="pt-BR" sz="2400" dirty="0">
              <a:latin typeface="Amasis MT Pro Medium" panose="02040604050005020304" pitchFamily="18" charset="0"/>
            </a:endParaRPr>
          </a:p>
          <a:p>
            <a:pPr algn="just"/>
            <a:r>
              <a:rPr lang="pt-BR" sz="2400" dirty="0">
                <a:latin typeface="Amasis MT Pro Medium" panose="02040604050005020304" pitchFamily="18" charset="0"/>
              </a:rPr>
              <a:t>Instrumento auxiliar previsto no art. 78, I c/c art. 79, Lei nº 14.133/21</a:t>
            </a:r>
          </a:p>
          <a:p>
            <a:pPr algn="just"/>
            <a:endParaRPr lang="pt-BR" sz="2400" dirty="0">
              <a:latin typeface="Amasis MT Pro Medium" panose="02040604050005020304" pitchFamily="18" charset="0"/>
            </a:endParaRPr>
          </a:p>
          <a:p>
            <a:pPr algn="just"/>
            <a:endParaRPr lang="pt-BR" sz="2400" dirty="0">
              <a:latin typeface="Amasis MT Pro Medium" panose="02040604050005020304" pitchFamily="18" charset="0"/>
            </a:endParaRPr>
          </a:p>
          <a:p>
            <a:pPr algn="just"/>
            <a:r>
              <a:rPr lang="pt-BR" sz="2400" dirty="0">
                <a:latin typeface="Amasis MT Pro Medium" panose="02040604050005020304" pitchFamily="18" charset="0"/>
              </a:rPr>
              <a:t>Questões específicas para o credenciamento</a:t>
            </a:r>
          </a:p>
        </p:txBody>
      </p:sp>
      <p:sp>
        <p:nvSpPr>
          <p:cNvPr id="4" name="Título 1">
            <a:extLst>
              <a:ext uri="{FF2B5EF4-FFF2-40B4-BE49-F238E27FC236}">
                <a16:creationId xmlns="" xmlns:a16="http://schemas.microsoft.com/office/drawing/2014/main" id="{85A7955E-F1D0-D31D-04B0-8C8BA31A6A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92560" y="260648"/>
            <a:ext cx="8420100" cy="1143000"/>
          </a:xfrm>
        </p:spPr>
        <p:txBody>
          <a:bodyPr/>
          <a:lstStyle/>
          <a:p>
            <a:pPr algn="ctr"/>
            <a:r>
              <a:rPr lang="pt-BR" sz="5400" dirty="0">
                <a:solidFill>
                  <a:schemeClr val="bg2"/>
                </a:solidFill>
                <a:latin typeface="Amasis MT Pro Medium" panose="02040604050005020304" pitchFamily="18" charset="0"/>
                <a:cs typeface="Aharoni" panose="02010803020104030203" pitchFamily="2" charset="-79"/>
              </a:rPr>
              <a:t>Tipos de </a:t>
            </a:r>
            <a:r>
              <a:rPr lang="pt-BR" sz="5400" dirty="0">
                <a:solidFill>
                  <a:schemeClr val="accent1"/>
                </a:solidFill>
                <a:latin typeface="Amasis MT Pro Medium" panose="02040604050005020304" pitchFamily="18" charset="0"/>
                <a:cs typeface="Aharoni" panose="02010803020104030203" pitchFamily="2" charset="-79"/>
              </a:rPr>
              <a:t>Inexigibilidades</a:t>
            </a:r>
          </a:p>
        </p:txBody>
      </p:sp>
    </p:spTree>
    <p:extLst>
      <p:ext uri="{BB962C8B-B14F-4D97-AF65-F5344CB8AC3E}">
        <p14:creationId xmlns:p14="http://schemas.microsoft.com/office/powerpoint/2010/main" val="38679641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>
            <a:extLst>
              <a:ext uri="{FF2B5EF4-FFF2-40B4-BE49-F238E27FC236}">
                <a16:creationId xmlns="" xmlns:a16="http://schemas.microsoft.com/office/drawing/2014/main" id="{E828CD88-F061-9343-39A9-4FBFC053BC3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0472" y="1196752"/>
            <a:ext cx="9289032" cy="4114800"/>
          </a:xfrm>
        </p:spPr>
        <p:txBody>
          <a:bodyPr/>
          <a:lstStyle/>
          <a:p>
            <a:pPr marL="113382" indent="0" algn="ctr">
              <a:buNone/>
            </a:pPr>
            <a:r>
              <a:rPr lang="pt-BR" sz="2400" dirty="0">
                <a:latin typeface="Amasis MT Pro Medium" panose="02040604050005020304" pitchFamily="18" charset="0"/>
              </a:rPr>
              <a:t>Artigo 74, V, Lei nº 14.133</a:t>
            </a:r>
          </a:p>
          <a:p>
            <a:pPr algn="ctr"/>
            <a:endParaRPr lang="pt-BR" sz="2400" dirty="0">
              <a:latin typeface="Amasis MT Pro Medium" panose="02040604050005020304" pitchFamily="18" charset="0"/>
            </a:endParaRPr>
          </a:p>
          <a:p>
            <a:pPr algn="just"/>
            <a:r>
              <a:rPr lang="pt-BR" sz="2400" dirty="0">
                <a:latin typeface="Amasis MT Pro Medium" panose="02040604050005020304" pitchFamily="18" charset="0"/>
              </a:rPr>
              <a:t>V. Aquisição ou locação de imóvel cujas características de instalações e de localização tornem necessária sua escolha</a:t>
            </a:r>
          </a:p>
          <a:p>
            <a:pPr algn="just"/>
            <a:endParaRPr lang="pt-BR" sz="2400" dirty="0">
              <a:latin typeface="Amasis MT Pro Medium" panose="02040604050005020304" pitchFamily="18" charset="0"/>
            </a:endParaRPr>
          </a:p>
          <a:p>
            <a:pPr marL="113382" indent="0" algn="ctr">
              <a:buNone/>
            </a:pPr>
            <a:r>
              <a:rPr lang="pt-BR" sz="2400" dirty="0">
                <a:latin typeface="Amasis MT Pro Medium" panose="02040604050005020304" pitchFamily="18" charset="0"/>
              </a:rPr>
              <a:t>Requisitos:</a:t>
            </a:r>
          </a:p>
          <a:p>
            <a:pPr algn="ctr"/>
            <a:endParaRPr lang="pt-BR" sz="2400" dirty="0">
              <a:latin typeface="Amasis MT Pro Medium" panose="02040604050005020304" pitchFamily="18" charset="0"/>
            </a:endParaRPr>
          </a:p>
          <a:p>
            <a:pPr algn="just"/>
            <a:r>
              <a:rPr lang="pt-BR" sz="2400" dirty="0">
                <a:latin typeface="Amasis MT Pro Medium" panose="02040604050005020304" pitchFamily="18" charset="0"/>
              </a:rPr>
              <a:t>Avaliação dos bens, estado de conservação, custos de adaptações e prazo de amortização dos investimentos.</a:t>
            </a:r>
          </a:p>
          <a:p>
            <a:pPr algn="just"/>
            <a:endParaRPr lang="pt-BR" sz="2400" dirty="0">
              <a:latin typeface="Amasis MT Pro Medium" panose="02040604050005020304" pitchFamily="18" charset="0"/>
            </a:endParaRPr>
          </a:p>
          <a:p>
            <a:pPr algn="just"/>
            <a:r>
              <a:rPr lang="pt-BR" sz="2400" dirty="0">
                <a:latin typeface="Amasis MT Pro Medium" panose="02040604050005020304" pitchFamily="18" charset="0"/>
              </a:rPr>
              <a:t>Certificação da inexistência de imóveis públicos vagos e disponíveis.</a:t>
            </a:r>
          </a:p>
          <a:p>
            <a:pPr algn="just"/>
            <a:endParaRPr lang="pt-BR" sz="2400" dirty="0">
              <a:latin typeface="Amasis MT Pro Medium" panose="02040604050005020304" pitchFamily="18" charset="0"/>
            </a:endParaRPr>
          </a:p>
          <a:p>
            <a:pPr algn="just"/>
            <a:r>
              <a:rPr lang="pt-BR" sz="2400" dirty="0">
                <a:latin typeface="Amasis MT Pro Medium" panose="02040604050005020304" pitchFamily="18" charset="0"/>
              </a:rPr>
              <a:t>Justificativas que demonstrem a singularidade do imóvel a ser comprado ou locado pela Administração e que evidenciem vantagem para ela.</a:t>
            </a:r>
          </a:p>
          <a:p>
            <a:pPr algn="just"/>
            <a:endParaRPr lang="pt-BR" sz="2400" dirty="0">
              <a:latin typeface="Amasis MT Pro Medium" panose="02040604050005020304" pitchFamily="18" charset="0"/>
            </a:endParaRPr>
          </a:p>
          <a:p>
            <a:pPr algn="just"/>
            <a:endParaRPr lang="pt-BR" sz="2400" dirty="0">
              <a:latin typeface="Amasis MT Pro Medium" panose="02040604050005020304" pitchFamily="18" charset="0"/>
            </a:endParaRPr>
          </a:p>
          <a:p>
            <a:pPr algn="just"/>
            <a:endParaRPr lang="pt-BR" sz="2400" dirty="0">
              <a:latin typeface="Amasis MT Pro Medium" panose="02040604050005020304" pitchFamily="18" charset="0"/>
            </a:endParaRPr>
          </a:p>
          <a:p>
            <a:pPr algn="just"/>
            <a:endParaRPr lang="pt-BR" sz="2400" dirty="0">
              <a:latin typeface="Amasis MT Pro Medium" panose="02040604050005020304" pitchFamily="18" charset="0"/>
            </a:endParaRPr>
          </a:p>
        </p:txBody>
      </p:sp>
      <p:sp>
        <p:nvSpPr>
          <p:cNvPr id="4" name="Título 1">
            <a:extLst>
              <a:ext uri="{FF2B5EF4-FFF2-40B4-BE49-F238E27FC236}">
                <a16:creationId xmlns="" xmlns:a16="http://schemas.microsoft.com/office/drawing/2014/main" id="{85A7955E-F1D0-D31D-04B0-8C8BA31A6A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92560" y="260648"/>
            <a:ext cx="8420100" cy="1143000"/>
          </a:xfrm>
        </p:spPr>
        <p:txBody>
          <a:bodyPr/>
          <a:lstStyle/>
          <a:p>
            <a:pPr algn="ctr"/>
            <a:r>
              <a:rPr lang="pt-BR" sz="5400" dirty="0">
                <a:solidFill>
                  <a:schemeClr val="bg2"/>
                </a:solidFill>
                <a:latin typeface="Amasis MT Pro Medium" panose="02040604050005020304" pitchFamily="18" charset="0"/>
                <a:cs typeface="Aharoni" panose="02010803020104030203" pitchFamily="2" charset="-79"/>
              </a:rPr>
              <a:t>Tipos de </a:t>
            </a:r>
            <a:r>
              <a:rPr lang="pt-BR" sz="5400" dirty="0">
                <a:solidFill>
                  <a:schemeClr val="accent1"/>
                </a:solidFill>
                <a:latin typeface="Amasis MT Pro Medium" panose="02040604050005020304" pitchFamily="18" charset="0"/>
                <a:cs typeface="Aharoni" panose="02010803020104030203" pitchFamily="2" charset="-79"/>
              </a:rPr>
              <a:t>Inexigibilidades</a:t>
            </a:r>
          </a:p>
        </p:txBody>
      </p:sp>
    </p:spTree>
    <p:extLst>
      <p:ext uri="{BB962C8B-B14F-4D97-AF65-F5344CB8AC3E}">
        <p14:creationId xmlns:p14="http://schemas.microsoft.com/office/powerpoint/2010/main" val="2106603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="" xmlns:a16="http://schemas.microsoft.com/office/drawing/2014/main" id="{85A7955E-F1D0-D31D-04B0-8C8BA31A6A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4529" y="1412776"/>
            <a:ext cx="8420100" cy="1143000"/>
          </a:xfrm>
        </p:spPr>
        <p:txBody>
          <a:bodyPr/>
          <a:lstStyle/>
          <a:p>
            <a:pPr algn="ctr"/>
            <a:r>
              <a:rPr lang="pt-BR" sz="11500" dirty="0">
                <a:latin typeface="Amasis MT Pro Medium" panose="02040604050005020304" pitchFamily="18" charset="0"/>
                <a:cs typeface="Aharoni" panose="02010803020104030203" pitchFamily="2" charset="-79"/>
              </a:rPr>
              <a:t>Tipos de </a:t>
            </a:r>
            <a:r>
              <a:rPr lang="pt-BR" sz="11500" dirty="0">
                <a:solidFill>
                  <a:schemeClr val="accent1"/>
                </a:solidFill>
                <a:latin typeface="Amasis MT Pro Medium" panose="02040604050005020304" pitchFamily="18" charset="0"/>
                <a:cs typeface="Aharoni" panose="02010803020104030203" pitchFamily="2" charset="-79"/>
              </a:rPr>
              <a:t>Dispensa</a:t>
            </a:r>
          </a:p>
        </p:txBody>
      </p:sp>
    </p:spTree>
    <p:extLst>
      <p:ext uri="{BB962C8B-B14F-4D97-AF65-F5344CB8AC3E}">
        <p14:creationId xmlns:p14="http://schemas.microsoft.com/office/powerpoint/2010/main" val="20986826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>
            <a:extLst>
              <a:ext uri="{FF2B5EF4-FFF2-40B4-BE49-F238E27FC236}">
                <a16:creationId xmlns="" xmlns:a16="http://schemas.microsoft.com/office/drawing/2014/main" id="{E828CD88-F061-9343-39A9-4FBFC053BC3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76536" y="2132856"/>
            <a:ext cx="8420100" cy="4114800"/>
          </a:xfrm>
        </p:spPr>
        <p:txBody>
          <a:bodyPr/>
          <a:lstStyle/>
          <a:p>
            <a:pPr algn="just"/>
            <a:r>
              <a:rPr lang="pt-BR" sz="3200" dirty="0">
                <a:latin typeface="Amasis MT Pro Medium" panose="02040604050005020304" pitchFamily="18" charset="0"/>
              </a:rPr>
              <a:t>Na Lei nº 14.133 são 16 hipóteses de Dispensas, com 13 outros desdobramentos, totalizando 29 casos.</a:t>
            </a:r>
          </a:p>
          <a:p>
            <a:pPr algn="just"/>
            <a:endParaRPr lang="pt-BR" sz="3200" dirty="0">
              <a:latin typeface="Amasis MT Pro Medium" panose="02040604050005020304" pitchFamily="18" charset="0"/>
            </a:endParaRPr>
          </a:p>
          <a:p>
            <a:pPr algn="just"/>
            <a:r>
              <a:rPr lang="pt-BR" sz="3200" dirty="0">
                <a:latin typeface="Amasis MT Pro Medium" panose="02040604050005020304" pitchFamily="18" charset="0"/>
              </a:rPr>
              <a:t>Na Lei nº 8.666 eram 34 as hipóteses</a:t>
            </a:r>
          </a:p>
          <a:p>
            <a:pPr algn="just"/>
            <a:endParaRPr lang="pt-BR" sz="3200" dirty="0">
              <a:latin typeface="Amasis MT Pro Medium" panose="02040604050005020304" pitchFamily="18" charset="0"/>
            </a:endParaRPr>
          </a:p>
          <a:p>
            <a:pPr algn="just"/>
            <a:endParaRPr lang="pt-BR" sz="3200" dirty="0">
              <a:latin typeface="Amasis MT Pro Medium" panose="02040604050005020304" pitchFamily="18" charset="0"/>
            </a:endParaRPr>
          </a:p>
        </p:txBody>
      </p:sp>
      <p:sp>
        <p:nvSpPr>
          <p:cNvPr id="4" name="Título 1">
            <a:extLst>
              <a:ext uri="{FF2B5EF4-FFF2-40B4-BE49-F238E27FC236}">
                <a16:creationId xmlns="" xmlns:a16="http://schemas.microsoft.com/office/drawing/2014/main" id="{85A7955E-F1D0-D31D-04B0-8C8BA31A6A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20552" y="116632"/>
            <a:ext cx="8420100" cy="1143000"/>
          </a:xfrm>
        </p:spPr>
        <p:txBody>
          <a:bodyPr/>
          <a:lstStyle/>
          <a:p>
            <a:pPr algn="ctr"/>
            <a:r>
              <a:rPr lang="pt-BR" sz="6500" dirty="0">
                <a:latin typeface="Amasis MT Pro Medium" panose="02040604050005020304" pitchFamily="18" charset="0"/>
                <a:cs typeface="Aharoni" panose="02010803020104030203" pitchFamily="2" charset="-79"/>
              </a:rPr>
              <a:t>Tipos de </a:t>
            </a:r>
            <a:r>
              <a:rPr lang="pt-BR" sz="6500" dirty="0">
                <a:solidFill>
                  <a:schemeClr val="accent1"/>
                </a:solidFill>
                <a:latin typeface="Amasis MT Pro Medium" panose="02040604050005020304" pitchFamily="18" charset="0"/>
                <a:cs typeface="Aharoni" panose="02010803020104030203" pitchFamily="2" charset="-79"/>
              </a:rPr>
              <a:t>Dispensa</a:t>
            </a:r>
          </a:p>
        </p:txBody>
      </p:sp>
    </p:spTree>
    <p:extLst>
      <p:ext uri="{BB962C8B-B14F-4D97-AF65-F5344CB8AC3E}">
        <p14:creationId xmlns:p14="http://schemas.microsoft.com/office/powerpoint/2010/main" val="3840105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>
            <a:extLst>
              <a:ext uri="{FF2B5EF4-FFF2-40B4-BE49-F238E27FC236}">
                <a16:creationId xmlns="" xmlns:a16="http://schemas.microsoft.com/office/drawing/2014/main" id="{E828CD88-F061-9343-39A9-4FBFC053BC3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2480" y="1124744"/>
            <a:ext cx="9361040" cy="4114800"/>
          </a:xfrm>
        </p:spPr>
        <p:txBody>
          <a:bodyPr/>
          <a:lstStyle/>
          <a:p>
            <a:pPr marL="113382" indent="0" algn="ctr">
              <a:buNone/>
            </a:pPr>
            <a:r>
              <a:rPr lang="pt-BR" sz="2400" dirty="0">
                <a:latin typeface="Amasis MT Pro Medium" panose="02040604050005020304" pitchFamily="18" charset="0"/>
              </a:rPr>
              <a:t>Artigo 75, I, Lei nº 14.133</a:t>
            </a:r>
          </a:p>
          <a:p>
            <a:pPr algn="ctr"/>
            <a:endParaRPr lang="pt-BR" sz="2400" dirty="0">
              <a:latin typeface="Amasis MT Pro Medium" panose="02040604050005020304" pitchFamily="18" charset="0"/>
            </a:endParaRPr>
          </a:p>
          <a:p>
            <a:pPr algn="just"/>
            <a:r>
              <a:rPr lang="pt-BR" sz="2400" dirty="0">
                <a:latin typeface="Amasis MT Pro Medium" panose="02040604050005020304" pitchFamily="18" charset="0"/>
              </a:rPr>
              <a:t>I. Obras, serviços de engenharia e serviços de manutenção de veículos automotores</a:t>
            </a:r>
          </a:p>
          <a:p>
            <a:pPr algn="just"/>
            <a:endParaRPr lang="pt-BR" sz="2400" dirty="0">
              <a:latin typeface="Amasis MT Pro Medium" panose="02040604050005020304" pitchFamily="18" charset="0"/>
            </a:endParaRPr>
          </a:p>
          <a:p>
            <a:pPr algn="just"/>
            <a:r>
              <a:rPr lang="pt-BR" sz="2400" dirty="0">
                <a:latin typeface="Amasis MT Pro Medium" panose="02040604050005020304" pitchFamily="18" charset="0"/>
              </a:rPr>
              <a:t>Inicialmente era R$ 100.000,00</a:t>
            </a:r>
          </a:p>
          <a:p>
            <a:pPr algn="just"/>
            <a:r>
              <a:rPr lang="pt-BR" sz="2400" dirty="0">
                <a:latin typeface="Amasis MT Pro Medium" panose="02040604050005020304" pitchFamily="18" charset="0"/>
              </a:rPr>
              <a:t>Valor atualizado – R$ 108.040,82 – Decreto Federal 10.922/21</a:t>
            </a:r>
          </a:p>
          <a:p>
            <a:pPr algn="just"/>
            <a:endParaRPr lang="pt-BR" sz="2400" dirty="0">
              <a:latin typeface="Amasis MT Pro Medium" panose="02040604050005020304" pitchFamily="18" charset="0"/>
            </a:endParaRPr>
          </a:p>
          <a:p>
            <a:pPr algn="just"/>
            <a:r>
              <a:rPr lang="pt-BR" sz="2400" dirty="0">
                <a:latin typeface="Amasis MT Pro Medium" panose="02040604050005020304" pitchFamily="18" charset="0"/>
              </a:rPr>
              <a:t>Somatório por unidade gestora no exercício;</a:t>
            </a:r>
          </a:p>
          <a:p>
            <a:pPr algn="just"/>
            <a:r>
              <a:rPr lang="pt-BR" sz="2400" dirty="0">
                <a:latin typeface="Amasis MT Pro Medium" panose="02040604050005020304" pitchFamily="18" charset="0"/>
              </a:rPr>
              <a:t>Somatório por despesas da mesma natureza, por ramo de atividade</a:t>
            </a:r>
          </a:p>
          <a:p>
            <a:pPr algn="just"/>
            <a:endParaRPr lang="pt-BR" sz="2400" dirty="0">
              <a:latin typeface="Amasis MT Pro Medium" panose="02040604050005020304" pitchFamily="18" charset="0"/>
            </a:endParaRPr>
          </a:p>
          <a:p>
            <a:pPr algn="just"/>
            <a:r>
              <a:rPr lang="pt-BR" sz="2400" dirty="0">
                <a:latin typeface="Amasis MT Pro Medium" panose="02040604050005020304" pitchFamily="18" charset="0"/>
              </a:rPr>
              <a:t>Manifestação de interesse – 3 dias úteis no site oficial</a:t>
            </a:r>
          </a:p>
          <a:p>
            <a:pPr algn="just"/>
            <a:endParaRPr lang="pt-BR" sz="2400" dirty="0">
              <a:latin typeface="Amasis MT Pro Medium" panose="02040604050005020304" pitchFamily="18" charset="0"/>
            </a:endParaRPr>
          </a:p>
          <a:p>
            <a:pPr algn="just"/>
            <a:r>
              <a:rPr lang="pt-BR" sz="2400" dirty="0">
                <a:latin typeface="Amasis MT Pro Medium" panose="02040604050005020304" pitchFamily="18" charset="0"/>
              </a:rPr>
              <a:t>Preferencialmente pagamento por meio de cartão, extrato ficar disponível no PNCP.</a:t>
            </a:r>
          </a:p>
        </p:txBody>
      </p:sp>
      <p:sp>
        <p:nvSpPr>
          <p:cNvPr id="4" name="Título 1">
            <a:extLst>
              <a:ext uri="{FF2B5EF4-FFF2-40B4-BE49-F238E27FC236}">
                <a16:creationId xmlns="" xmlns:a16="http://schemas.microsoft.com/office/drawing/2014/main" id="{85A7955E-F1D0-D31D-04B0-8C8BA31A6A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20552" y="116632"/>
            <a:ext cx="8420100" cy="1143000"/>
          </a:xfrm>
        </p:spPr>
        <p:txBody>
          <a:bodyPr/>
          <a:lstStyle/>
          <a:p>
            <a:pPr algn="ctr"/>
            <a:r>
              <a:rPr lang="pt-BR" sz="6500" dirty="0">
                <a:latin typeface="Amasis MT Pro Medium" panose="02040604050005020304" pitchFamily="18" charset="0"/>
                <a:cs typeface="Aharoni" panose="02010803020104030203" pitchFamily="2" charset="-79"/>
              </a:rPr>
              <a:t>Tipos de </a:t>
            </a:r>
            <a:r>
              <a:rPr lang="pt-BR" sz="6500" dirty="0">
                <a:solidFill>
                  <a:schemeClr val="accent1"/>
                </a:solidFill>
                <a:latin typeface="Amasis MT Pro Medium" panose="02040604050005020304" pitchFamily="18" charset="0"/>
                <a:cs typeface="Aharoni" panose="02010803020104030203" pitchFamily="2" charset="-79"/>
              </a:rPr>
              <a:t>Dispensa</a:t>
            </a:r>
          </a:p>
        </p:txBody>
      </p:sp>
    </p:spTree>
    <p:extLst>
      <p:ext uri="{BB962C8B-B14F-4D97-AF65-F5344CB8AC3E}">
        <p14:creationId xmlns:p14="http://schemas.microsoft.com/office/powerpoint/2010/main" val="42035434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>
            <a:extLst>
              <a:ext uri="{FF2B5EF4-FFF2-40B4-BE49-F238E27FC236}">
                <a16:creationId xmlns="" xmlns:a16="http://schemas.microsoft.com/office/drawing/2014/main" id="{E828CD88-F061-9343-39A9-4FBFC053BC3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6496" y="1556792"/>
            <a:ext cx="8928992" cy="4114800"/>
          </a:xfrm>
        </p:spPr>
        <p:txBody>
          <a:bodyPr/>
          <a:lstStyle/>
          <a:p>
            <a:pPr algn="just"/>
            <a:r>
              <a:rPr lang="pt-BR" sz="2800" dirty="0">
                <a:latin typeface="Amasis MT Pro Medium" panose="02040604050005020304" pitchFamily="18" charset="0"/>
              </a:rPr>
              <a:t>Manutenção de veículos – particularidades</a:t>
            </a:r>
          </a:p>
          <a:p>
            <a:pPr algn="just"/>
            <a:endParaRPr lang="pt-BR" sz="2800" dirty="0">
              <a:latin typeface="Amasis MT Pro Medium" panose="02040604050005020304" pitchFamily="18" charset="0"/>
            </a:endParaRPr>
          </a:p>
          <a:p>
            <a:pPr algn="just"/>
            <a:endParaRPr lang="pt-BR" sz="2800" dirty="0">
              <a:latin typeface="Amasis MT Pro Medium" panose="02040604050005020304" pitchFamily="18" charset="0"/>
            </a:endParaRPr>
          </a:p>
          <a:p>
            <a:pPr algn="just"/>
            <a:r>
              <a:rPr lang="pt-BR" sz="2800" dirty="0">
                <a:latin typeface="Amasis MT Pro Medium" panose="02040604050005020304" pitchFamily="18" charset="0"/>
              </a:rPr>
              <a:t>Até R$ 108.040,82 – considera-se o somatório das manutenções e consertos no exercício</a:t>
            </a:r>
          </a:p>
          <a:p>
            <a:pPr algn="just"/>
            <a:endParaRPr lang="pt-BR" sz="2800" dirty="0">
              <a:latin typeface="Amasis MT Pro Medium" panose="02040604050005020304" pitchFamily="18" charset="0"/>
            </a:endParaRPr>
          </a:p>
          <a:p>
            <a:pPr algn="just"/>
            <a:r>
              <a:rPr lang="pt-BR" sz="2800" dirty="0">
                <a:latin typeface="Amasis MT Pro Medium" panose="02040604050005020304" pitchFamily="18" charset="0"/>
              </a:rPr>
              <a:t>Consertos individualizados até R$ 8.000,00 não serão somados para efeito do limite da dispensa.</a:t>
            </a:r>
          </a:p>
          <a:p>
            <a:pPr algn="just"/>
            <a:endParaRPr lang="pt-BR" sz="2800" dirty="0">
              <a:latin typeface="Amasis MT Pro Medium" panose="02040604050005020304" pitchFamily="18" charset="0"/>
            </a:endParaRPr>
          </a:p>
          <a:p>
            <a:pPr algn="just"/>
            <a:r>
              <a:rPr lang="pt-BR" sz="2800" dirty="0">
                <a:latin typeface="Amasis MT Pro Medium" panose="02040604050005020304" pitchFamily="18" charset="0"/>
              </a:rPr>
              <a:t>Serviços de manutenção, incluindo fornecimento de peças.</a:t>
            </a:r>
          </a:p>
          <a:p>
            <a:pPr algn="just"/>
            <a:endParaRPr lang="pt-BR" sz="2800" dirty="0">
              <a:latin typeface="Amasis MT Pro Medium" panose="02040604050005020304" pitchFamily="18" charset="0"/>
            </a:endParaRPr>
          </a:p>
          <a:p>
            <a:pPr algn="just"/>
            <a:endParaRPr lang="pt-BR" sz="2800" dirty="0">
              <a:latin typeface="Amasis MT Pro Medium" panose="02040604050005020304" pitchFamily="18" charset="0"/>
            </a:endParaRPr>
          </a:p>
        </p:txBody>
      </p:sp>
      <p:sp>
        <p:nvSpPr>
          <p:cNvPr id="4" name="Título 1">
            <a:extLst>
              <a:ext uri="{FF2B5EF4-FFF2-40B4-BE49-F238E27FC236}">
                <a16:creationId xmlns="" xmlns:a16="http://schemas.microsoft.com/office/drawing/2014/main" id="{85A7955E-F1D0-D31D-04B0-8C8BA31A6A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20552" y="116632"/>
            <a:ext cx="8420100" cy="1143000"/>
          </a:xfrm>
        </p:spPr>
        <p:txBody>
          <a:bodyPr/>
          <a:lstStyle/>
          <a:p>
            <a:pPr algn="ctr"/>
            <a:r>
              <a:rPr lang="pt-BR" sz="6500" dirty="0">
                <a:latin typeface="Amasis MT Pro Medium" panose="02040604050005020304" pitchFamily="18" charset="0"/>
                <a:cs typeface="Aharoni" panose="02010803020104030203" pitchFamily="2" charset="-79"/>
              </a:rPr>
              <a:t>Tipos de </a:t>
            </a:r>
            <a:r>
              <a:rPr lang="pt-BR" sz="6500" dirty="0">
                <a:solidFill>
                  <a:schemeClr val="accent1"/>
                </a:solidFill>
                <a:latin typeface="Amasis MT Pro Medium" panose="02040604050005020304" pitchFamily="18" charset="0"/>
                <a:cs typeface="Aharoni" panose="02010803020104030203" pitchFamily="2" charset="-79"/>
              </a:rPr>
              <a:t>Dispensa</a:t>
            </a:r>
          </a:p>
        </p:txBody>
      </p:sp>
    </p:spTree>
    <p:extLst>
      <p:ext uri="{BB962C8B-B14F-4D97-AF65-F5344CB8AC3E}">
        <p14:creationId xmlns:p14="http://schemas.microsoft.com/office/powerpoint/2010/main" val="9346193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>
            <a:extLst>
              <a:ext uri="{FF2B5EF4-FFF2-40B4-BE49-F238E27FC236}">
                <a16:creationId xmlns="" xmlns:a16="http://schemas.microsoft.com/office/drawing/2014/main" id="{E828CD88-F061-9343-39A9-4FBFC053BC3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4496" y="1340768"/>
            <a:ext cx="9145016" cy="4114800"/>
          </a:xfrm>
        </p:spPr>
        <p:txBody>
          <a:bodyPr/>
          <a:lstStyle/>
          <a:p>
            <a:pPr marL="113382" indent="0" algn="ctr">
              <a:buNone/>
            </a:pPr>
            <a:r>
              <a:rPr lang="pt-BR" sz="2400" dirty="0">
                <a:latin typeface="Amasis MT Pro Medium" panose="02040604050005020304" pitchFamily="18" charset="0"/>
              </a:rPr>
              <a:t>Artigo 75, II, Lei nº 14.133</a:t>
            </a:r>
          </a:p>
          <a:p>
            <a:pPr algn="ctr"/>
            <a:endParaRPr lang="pt-BR" sz="2400" dirty="0">
              <a:latin typeface="Amasis MT Pro Medium" panose="02040604050005020304" pitchFamily="18" charset="0"/>
            </a:endParaRPr>
          </a:p>
          <a:p>
            <a:pPr algn="just"/>
            <a:r>
              <a:rPr lang="pt-BR" sz="2400" dirty="0">
                <a:latin typeface="Amasis MT Pro Medium" panose="02040604050005020304" pitchFamily="18" charset="0"/>
              </a:rPr>
              <a:t>II. Contratação de compras e serviços comuns</a:t>
            </a:r>
          </a:p>
          <a:p>
            <a:pPr algn="just"/>
            <a:endParaRPr lang="pt-BR" sz="2400" dirty="0">
              <a:latin typeface="Amasis MT Pro Medium" panose="02040604050005020304" pitchFamily="18" charset="0"/>
            </a:endParaRPr>
          </a:p>
          <a:p>
            <a:pPr algn="just"/>
            <a:r>
              <a:rPr lang="pt-BR" sz="2400" dirty="0">
                <a:latin typeface="Amasis MT Pro Medium" panose="02040604050005020304" pitchFamily="18" charset="0"/>
              </a:rPr>
              <a:t>Inicialmente era R$ 50.000,00</a:t>
            </a:r>
          </a:p>
          <a:p>
            <a:pPr algn="just"/>
            <a:r>
              <a:rPr lang="pt-BR" sz="2400" dirty="0">
                <a:latin typeface="Amasis MT Pro Medium" panose="02040604050005020304" pitchFamily="18" charset="0"/>
              </a:rPr>
              <a:t>Valor atualizado – R$ 54.020,41 – Decreto Federal 10.922/21</a:t>
            </a:r>
          </a:p>
          <a:p>
            <a:pPr algn="just"/>
            <a:endParaRPr lang="pt-BR" sz="2400" dirty="0">
              <a:latin typeface="Amasis MT Pro Medium" panose="02040604050005020304" pitchFamily="18" charset="0"/>
            </a:endParaRPr>
          </a:p>
          <a:p>
            <a:pPr algn="just"/>
            <a:r>
              <a:rPr lang="pt-BR" sz="2400" dirty="0">
                <a:latin typeface="Amasis MT Pro Medium" panose="02040604050005020304" pitchFamily="18" charset="0"/>
              </a:rPr>
              <a:t>Somatório por unidade gestora no exercício;</a:t>
            </a:r>
          </a:p>
          <a:p>
            <a:pPr algn="just"/>
            <a:r>
              <a:rPr lang="pt-BR" sz="2400" dirty="0">
                <a:latin typeface="Amasis MT Pro Medium" panose="02040604050005020304" pitchFamily="18" charset="0"/>
              </a:rPr>
              <a:t>Somatório por despesas da mesma natureza, por ramo de atividade</a:t>
            </a:r>
          </a:p>
          <a:p>
            <a:pPr algn="just"/>
            <a:endParaRPr lang="pt-BR" sz="2400" dirty="0">
              <a:latin typeface="Amasis MT Pro Medium" panose="02040604050005020304" pitchFamily="18" charset="0"/>
            </a:endParaRPr>
          </a:p>
          <a:p>
            <a:pPr algn="just"/>
            <a:r>
              <a:rPr lang="pt-BR" sz="2400" dirty="0">
                <a:latin typeface="Amasis MT Pro Medium" panose="02040604050005020304" pitchFamily="18" charset="0"/>
              </a:rPr>
              <a:t>Manifestação de interesse – 3 dias úteis no site oficial</a:t>
            </a:r>
          </a:p>
          <a:p>
            <a:pPr algn="just"/>
            <a:endParaRPr lang="pt-BR" sz="2400" dirty="0">
              <a:latin typeface="Amasis MT Pro Medium" panose="02040604050005020304" pitchFamily="18" charset="0"/>
            </a:endParaRPr>
          </a:p>
          <a:p>
            <a:pPr algn="just"/>
            <a:r>
              <a:rPr lang="pt-BR" sz="2400" dirty="0">
                <a:latin typeface="Amasis MT Pro Medium" panose="02040604050005020304" pitchFamily="18" charset="0"/>
              </a:rPr>
              <a:t>Preferencialmente pagamento por meio de cartão, extrato ficar disponível no PNCP.</a:t>
            </a:r>
          </a:p>
        </p:txBody>
      </p:sp>
      <p:sp>
        <p:nvSpPr>
          <p:cNvPr id="4" name="Título 1">
            <a:extLst>
              <a:ext uri="{FF2B5EF4-FFF2-40B4-BE49-F238E27FC236}">
                <a16:creationId xmlns="" xmlns:a16="http://schemas.microsoft.com/office/drawing/2014/main" id="{85A7955E-F1D0-D31D-04B0-8C8BA31A6A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20552" y="116632"/>
            <a:ext cx="8420100" cy="1143000"/>
          </a:xfrm>
        </p:spPr>
        <p:txBody>
          <a:bodyPr/>
          <a:lstStyle/>
          <a:p>
            <a:pPr algn="ctr"/>
            <a:r>
              <a:rPr lang="pt-BR" sz="6500" dirty="0">
                <a:latin typeface="Amasis MT Pro Medium" panose="02040604050005020304" pitchFamily="18" charset="0"/>
                <a:cs typeface="Aharoni" panose="02010803020104030203" pitchFamily="2" charset="-79"/>
              </a:rPr>
              <a:t>Tipos de </a:t>
            </a:r>
            <a:r>
              <a:rPr lang="pt-BR" sz="6500" dirty="0">
                <a:solidFill>
                  <a:schemeClr val="accent1"/>
                </a:solidFill>
                <a:latin typeface="Amasis MT Pro Medium" panose="02040604050005020304" pitchFamily="18" charset="0"/>
                <a:cs typeface="Aharoni" panose="02010803020104030203" pitchFamily="2" charset="-79"/>
              </a:rPr>
              <a:t>Dispensa</a:t>
            </a:r>
          </a:p>
        </p:txBody>
      </p:sp>
    </p:spTree>
    <p:extLst>
      <p:ext uri="{BB962C8B-B14F-4D97-AF65-F5344CB8AC3E}">
        <p14:creationId xmlns:p14="http://schemas.microsoft.com/office/powerpoint/2010/main" val="6078925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>
            <a:extLst>
              <a:ext uri="{FF2B5EF4-FFF2-40B4-BE49-F238E27FC236}">
                <a16:creationId xmlns="" xmlns:a16="http://schemas.microsoft.com/office/drawing/2014/main" id="{E828CD88-F061-9343-39A9-4FBFC053BC3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8504" y="1556792"/>
            <a:ext cx="8712968" cy="4114800"/>
          </a:xfrm>
        </p:spPr>
        <p:txBody>
          <a:bodyPr/>
          <a:lstStyle/>
          <a:p>
            <a:pPr marL="113382" indent="0" algn="ctr">
              <a:buNone/>
            </a:pPr>
            <a:r>
              <a:rPr lang="pt-BR" sz="2400" dirty="0">
                <a:latin typeface="Amasis MT Pro Medium" panose="02040604050005020304" pitchFamily="18" charset="0"/>
              </a:rPr>
              <a:t>Artigo 75, III, Lei nº 14.133</a:t>
            </a:r>
          </a:p>
          <a:p>
            <a:pPr algn="ctr"/>
            <a:endParaRPr lang="pt-BR" sz="2400" dirty="0">
              <a:latin typeface="Amasis MT Pro Medium" panose="02040604050005020304" pitchFamily="18" charset="0"/>
            </a:endParaRPr>
          </a:p>
          <a:p>
            <a:pPr algn="just"/>
            <a:r>
              <a:rPr lang="pt-BR" sz="2400" dirty="0">
                <a:latin typeface="Amasis MT Pro Medium" panose="02040604050005020304" pitchFamily="18" charset="0"/>
              </a:rPr>
              <a:t>III. Contratação direta que mantenha todas as condições definidas em edital de licitação realizada há menos de 1 [um] ano, quando se verificar que naquela licitação:</a:t>
            </a:r>
          </a:p>
          <a:p>
            <a:pPr algn="just"/>
            <a:endParaRPr lang="pt-BR" sz="2400" dirty="0">
              <a:latin typeface="Amasis MT Pro Medium" panose="02040604050005020304" pitchFamily="18" charset="0"/>
            </a:endParaRPr>
          </a:p>
          <a:p>
            <a:pPr algn="just"/>
            <a:r>
              <a:rPr lang="pt-BR" sz="2400" dirty="0">
                <a:latin typeface="Amasis MT Pro Medium" panose="02040604050005020304" pitchFamily="18" charset="0"/>
              </a:rPr>
              <a:t>Não surgiram licitantes interessados ou não foram apresentadas propostas  válidas;</a:t>
            </a:r>
          </a:p>
          <a:p>
            <a:pPr algn="just"/>
            <a:endParaRPr lang="pt-BR" sz="2400" dirty="0">
              <a:latin typeface="Amasis MT Pro Medium" panose="02040604050005020304" pitchFamily="18" charset="0"/>
            </a:endParaRPr>
          </a:p>
          <a:p>
            <a:pPr algn="just"/>
            <a:r>
              <a:rPr lang="pt-BR" sz="2400" dirty="0">
                <a:latin typeface="Amasis MT Pro Medium" panose="02040604050005020304" pitchFamily="18" charset="0"/>
              </a:rPr>
              <a:t>As propostas apresentadas consignarem preços manifestamente superiores aos praticados no mercado ou incompatíveis com os fixados pelos órgãos oficiais competentes</a:t>
            </a:r>
          </a:p>
        </p:txBody>
      </p:sp>
      <p:sp>
        <p:nvSpPr>
          <p:cNvPr id="4" name="Título 1">
            <a:extLst>
              <a:ext uri="{FF2B5EF4-FFF2-40B4-BE49-F238E27FC236}">
                <a16:creationId xmlns="" xmlns:a16="http://schemas.microsoft.com/office/drawing/2014/main" id="{85A7955E-F1D0-D31D-04B0-8C8BA31A6A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20552" y="116632"/>
            <a:ext cx="8420100" cy="1143000"/>
          </a:xfrm>
        </p:spPr>
        <p:txBody>
          <a:bodyPr/>
          <a:lstStyle/>
          <a:p>
            <a:pPr algn="ctr"/>
            <a:r>
              <a:rPr lang="pt-BR" sz="6500" dirty="0">
                <a:latin typeface="Amasis MT Pro Medium" panose="02040604050005020304" pitchFamily="18" charset="0"/>
                <a:cs typeface="Aharoni" panose="02010803020104030203" pitchFamily="2" charset="-79"/>
              </a:rPr>
              <a:t>Tipos de </a:t>
            </a:r>
            <a:r>
              <a:rPr lang="pt-BR" sz="6500" dirty="0">
                <a:solidFill>
                  <a:schemeClr val="accent1"/>
                </a:solidFill>
                <a:latin typeface="Amasis MT Pro Medium" panose="02040604050005020304" pitchFamily="18" charset="0"/>
                <a:cs typeface="Aharoni" panose="02010803020104030203" pitchFamily="2" charset="-79"/>
              </a:rPr>
              <a:t>Dispensa</a:t>
            </a:r>
          </a:p>
        </p:txBody>
      </p:sp>
    </p:spTree>
    <p:extLst>
      <p:ext uri="{BB962C8B-B14F-4D97-AF65-F5344CB8AC3E}">
        <p14:creationId xmlns:p14="http://schemas.microsoft.com/office/powerpoint/2010/main" val="41193014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ela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19168248"/>
              </p:ext>
            </p:extLst>
          </p:nvPr>
        </p:nvGraphicFramePr>
        <p:xfrm>
          <a:off x="77" y="0"/>
          <a:ext cx="9906001" cy="685800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4975211"/>
                <a:gridCol w="4930790"/>
              </a:tblGrid>
              <a:tr h="471259">
                <a:tc>
                  <a:txBody>
                    <a:bodyPr/>
                    <a:lstStyle/>
                    <a:p>
                      <a:pPr algn="ctr"/>
                      <a:r>
                        <a:rPr lang="pt-BR" sz="1900" dirty="0" smtClean="0"/>
                        <a:t>Lei nº 14.133/2021</a:t>
                      </a:r>
                      <a:endParaRPr lang="pt-BR" sz="1900" dirty="0"/>
                    </a:p>
                  </a:txBody>
                  <a:tcPr marL="99060" marR="9906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1900" dirty="0" smtClean="0"/>
                        <a:t>Lei nº 8.666/1993</a:t>
                      </a:r>
                    </a:p>
                  </a:txBody>
                  <a:tcPr marL="99060" marR="99060"/>
                </a:tc>
              </a:tr>
              <a:tr h="6386741">
                <a:tc>
                  <a:txBody>
                    <a:bodyPr/>
                    <a:lstStyle/>
                    <a:p>
                      <a:pPr algn="just"/>
                      <a:r>
                        <a:rPr lang="pt-BR" sz="1300" dirty="0" smtClean="0"/>
                        <a:t>Art. 4º Aplicam-se às licitações e contratos disciplinados por esta Lei as disposições constantes dos </a:t>
                      </a:r>
                      <a:r>
                        <a:rPr lang="pt-BR" sz="1300" dirty="0" err="1" smtClean="0"/>
                        <a:t>arts</a:t>
                      </a:r>
                      <a:r>
                        <a:rPr lang="pt-BR" sz="1300" dirty="0" smtClean="0"/>
                        <a:t>. 42 a 49 da Lei Complementar nº 123, de 14 de dezembro de 2006.</a:t>
                      </a:r>
                    </a:p>
                    <a:p>
                      <a:pPr algn="just"/>
                      <a:endParaRPr lang="pt-BR" sz="1300" dirty="0" smtClean="0"/>
                    </a:p>
                    <a:p>
                      <a:pPr algn="just"/>
                      <a:r>
                        <a:rPr lang="pt-BR" sz="1300" dirty="0" smtClean="0"/>
                        <a:t>§ 1º As disposições a que se refere o caput deste artigo não são aplicadas:</a:t>
                      </a:r>
                    </a:p>
                    <a:p>
                      <a:pPr algn="just"/>
                      <a:endParaRPr lang="pt-BR" sz="1300" dirty="0" smtClean="0"/>
                    </a:p>
                    <a:p>
                      <a:pPr algn="just"/>
                      <a:r>
                        <a:rPr lang="pt-BR" sz="1300" dirty="0" smtClean="0"/>
                        <a:t>I - no caso de licitação para aquisição de bens ou contratação de serviços em geral, ao item cujo valor estimado for superior à receita bruta máxima admitida para fins de enquadramento como empresa de pequeno porte;</a:t>
                      </a:r>
                    </a:p>
                    <a:p>
                      <a:pPr algn="just"/>
                      <a:endParaRPr lang="pt-BR" sz="1300" dirty="0" smtClean="0"/>
                    </a:p>
                    <a:p>
                      <a:pPr algn="just"/>
                      <a:r>
                        <a:rPr lang="pt-BR" sz="1300" dirty="0" smtClean="0"/>
                        <a:t>II - no caso de contratação de obras e serviços de engenharia, às licitações cujo valor estimado for superior à receita bruta máxima admitida para fins de enquadramento como empresa de pequeno porte.</a:t>
                      </a:r>
                    </a:p>
                    <a:p>
                      <a:pPr algn="just"/>
                      <a:endParaRPr lang="pt-BR" sz="1300" dirty="0" smtClean="0"/>
                    </a:p>
                    <a:p>
                      <a:pPr algn="just"/>
                      <a:r>
                        <a:rPr lang="pt-BR" sz="1300" dirty="0" smtClean="0"/>
                        <a:t>§ 2º A obtenção de benefícios a que se refere o caput deste artigo fica limitada às microempresas e às empresas de pequeno porte que, no ano-calendário de realização da licitação, ainda não tenham celebrado contratos com a Administração Pública cujos valores somados extrapolem a receita bruta máxima admitida para fins de enquadramento como empresa de pequeno porte, devendo o órgão ou entidade exigir do licitante declaração de observância desse limite na licitação.</a:t>
                      </a:r>
                    </a:p>
                    <a:p>
                      <a:pPr algn="just"/>
                      <a:endParaRPr lang="pt-BR" sz="1300" dirty="0" smtClean="0"/>
                    </a:p>
                    <a:p>
                      <a:pPr algn="just"/>
                      <a:r>
                        <a:rPr lang="pt-BR" sz="1300" dirty="0" smtClean="0"/>
                        <a:t>§ 3º Nas contratações com prazo de vigência superior a 1 (um) ano, será considerado o valor anual do contrato na aplicação dos limites previstos nos §§ 1º e 2º deste artigo.</a:t>
                      </a:r>
                      <a:endParaRPr lang="pt-BR" sz="1300" dirty="0"/>
                    </a:p>
                  </a:txBody>
                  <a:tcPr marL="99060" marR="9906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pt-BR" sz="1300" dirty="0" smtClean="0"/>
                        <a:t>Art. 3º (...) § 14. As</a:t>
                      </a:r>
                      <a:r>
                        <a:rPr lang="pt-BR" sz="1300" baseline="0" dirty="0" smtClean="0"/>
                        <a:t> </a:t>
                      </a:r>
                      <a:r>
                        <a:rPr lang="pt-BR" sz="1300" dirty="0" smtClean="0"/>
                        <a:t>preferências definidas neste</a:t>
                      </a:r>
                      <a:r>
                        <a:rPr lang="pt-BR" sz="1300" baseline="0" dirty="0" smtClean="0"/>
                        <a:t> </a:t>
                      </a:r>
                      <a:r>
                        <a:rPr lang="pt-BR" sz="1300" dirty="0" smtClean="0"/>
                        <a:t>artigo e nas demais normas</a:t>
                      </a:r>
                      <a:r>
                        <a:rPr lang="pt-BR" sz="1300" baseline="0" dirty="0" smtClean="0"/>
                        <a:t> </a:t>
                      </a:r>
                      <a:r>
                        <a:rPr lang="pt-BR" sz="1300" dirty="0" smtClean="0"/>
                        <a:t>de licitação e contratos devem</a:t>
                      </a:r>
                      <a:r>
                        <a:rPr lang="pt-BR" sz="1300" baseline="0" dirty="0" smtClean="0"/>
                        <a:t> </a:t>
                      </a:r>
                      <a:r>
                        <a:rPr lang="pt-BR" sz="1300" dirty="0" smtClean="0"/>
                        <a:t>privilegiar o tratamento</a:t>
                      </a:r>
                      <a:r>
                        <a:rPr lang="pt-BR" sz="1300" baseline="0" dirty="0" smtClean="0"/>
                        <a:t> </a:t>
                      </a:r>
                      <a:r>
                        <a:rPr lang="pt-BR" sz="1300" dirty="0" smtClean="0"/>
                        <a:t>diferenciado e favorecido às</a:t>
                      </a:r>
                      <a:r>
                        <a:rPr lang="pt-BR" sz="1300" baseline="0" dirty="0" smtClean="0"/>
                        <a:t> </a:t>
                      </a:r>
                      <a:r>
                        <a:rPr lang="pt-BR" sz="1300" dirty="0" smtClean="0"/>
                        <a:t>microempresas e empresas</a:t>
                      </a:r>
                      <a:r>
                        <a:rPr lang="pt-BR" sz="1300" baseline="0" dirty="0" smtClean="0"/>
                        <a:t> </a:t>
                      </a:r>
                      <a:r>
                        <a:rPr lang="pt-BR" sz="1300" dirty="0" smtClean="0"/>
                        <a:t>de pequeno porte na forma</a:t>
                      </a:r>
                      <a:r>
                        <a:rPr lang="pt-BR" sz="1300" baseline="0" dirty="0" smtClean="0"/>
                        <a:t> </a:t>
                      </a:r>
                      <a:r>
                        <a:rPr lang="pt-BR" sz="1300" dirty="0" smtClean="0"/>
                        <a:t>da lei. (Incluído pela Lei</a:t>
                      </a:r>
                      <a:r>
                        <a:rPr lang="pt-BR" sz="1300" baseline="0" dirty="0" smtClean="0"/>
                        <a:t> </a:t>
                      </a:r>
                      <a:r>
                        <a:rPr lang="pt-BR" sz="1300" dirty="0" smtClean="0"/>
                        <a:t>Complementar no 147, de</a:t>
                      </a:r>
                      <a:r>
                        <a:rPr lang="pt-BR" sz="1300" baseline="0" dirty="0" smtClean="0"/>
                        <a:t> </a:t>
                      </a:r>
                      <a:r>
                        <a:rPr lang="pt-BR" sz="1300" dirty="0" smtClean="0"/>
                        <a:t>2014)</a:t>
                      </a:r>
                    </a:p>
                    <a:p>
                      <a:pPr algn="just"/>
                      <a:endParaRPr lang="pt-BR" sz="1300" dirty="0" smtClean="0"/>
                    </a:p>
                    <a:p>
                      <a:pPr algn="just"/>
                      <a:r>
                        <a:rPr lang="pt-BR" sz="1300" dirty="0" smtClean="0"/>
                        <a:t>Art. 5º-A. As normas de</a:t>
                      </a:r>
                      <a:r>
                        <a:rPr lang="pt-BR" sz="1300" baseline="0" dirty="0" smtClean="0"/>
                        <a:t> </a:t>
                      </a:r>
                      <a:r>
                        <a:rPr lang="pt-BR" sz="1300" dirty="0" smtClean="0"/>
                        <a:t>licitações e contratos devem</a:t>
                      </a:r>
                      <a:r>
                        <a:rPr lang="pt-BR" sz="1300" baseline="0" dirty="0" smtClean="0"/>
                        <a:t> </a:t>
                      </a:r>
                      <a:r>
                        <a:rPr lang="pt-BR" sz="1300" dirty="0" smtClean="0"/>
                        <a:t>privilegiar o tratamento</a:t>
                      </a:r>
                      <a:r>
                        <a:rPr lang="pt-BR" sz="1300" baseline="0" dirty="0" smtClean="0"/>
                        <a:t> </a:t>
                      </a:r>
                      <a:r>
                        <a:rPr lang="pt-BR" sz="1300" dirty="0" smtClean="0"/>
                        <a:t>diferenciado e favorecido às</a:t>
                      </a:r>
                      <a:r>
                        <a:rPr lang="pt-BR" sz="1300" baseline="0" dirty="0" smtClean="0"/>
                        <a:t> </a:t>
                      </a:r>
                      <a:r>
                        <a:rPr lang="pt-BR" sz="1300" dirty="0" smtClean="0"/>
                        <a:t>microempresas e empresas</a:t>
                      </a:r>
                      <a:r>
                        <a:rPr lang="pt-BR" sz="1300" baseline="0" dirty="0" smtClean="0"/>
                        <a:t> </a:t>
                      </a:r>
                      <a:r>
                        <a:rPr lang="pt-BR" sz="1300" dirty="0" smtClean="0"/>
                        <a:t>de pequeno porte na forma</a:t>
                      </a:r>
                      <a:r>
                        <a:rPr lang="pt-BR" sz="1300" baseline="0" dirty="0" smtClean="0"/>
                        <a:t> </a:t>
                      </a:r>
                      <a:r>
                        <a:rPr lang="pt-BR" sz="1300" dirty="0" smtClean="0"/>
                        <a:t>da lei. (Incluído pela Lei</a:t>
                      </a:r>
                      <a:r>
                        <a:rPr lang="pt-BR" sz="1300" baseline="0" dirty="0" smtClean="0"/>
                        <a:t> </a:t>
                      </a:r>
                      <a:r>
                        <a:rPr lang="pt-BR" sz="1300" dirty="0" smtClean="0"/>
                        <a:t>Complementar no 147, de</a:t>
                      </a:r>
                      <a:r>
                        <a:rPr lang="pt-BR" sz="1300" baseline="0" dirty="0" smtClean="0"/>
                        <a:t> </a:t>
                      </a:r>
                      <a:r>
                        <a:rPr lang="pt-BR" sz="1300" dirty="0" smtClean="0"/>
                        <a:t>2014)</a:t>
                      </a:r>
                      <a:endParaRPr lang="pt-BR" sz="1300" dirty="0"/>
                    </a:p>
                  </a:txBody>
                  <a:tcPr marL="99060" marR="9906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88256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>
            <a:extLst>
              <a:ext uri="{FF2B5EF4-FFF2-40B4-BE49-F238E27FC236}">
                <a16:creationId xmlns="" xmlns:a16="http://schemas.microsoft.com/office/drawing/2014/main" id="{E828CD88-F061-9343-39A9-4FBFC053BC3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4494" y="1196752"/>
            <a:ext cx="9433048" cy="4114800"/>
          </a:xfrm>
        </p:spPr>
        <p:txBody>
          <a:bodyPr/>
          <a:lstStyle/>
          <a:p>
            <a:pPr marL="113382" indent="0" algn="ctr">
              <a:buNone/>
            </a:pPr>
            <a:r>
              <a:rPr lang="pt-BR" sz="2400" dirty="0">
                <a:latin typeface="Amasis MT Pro Medium" panose="02040604050005020304" pitchFamily="18" charset="0"/>
              </a:rPr>
              <a:t>Artigo 75, IV, Lei nº 14.133</a:t>
            </a:r>
          </a:p>
          <a:p>
            <a:pPr algn="ctr"/>
            <a:endParaRPr lang="pt-BR" sz="2400" dirty="0">
              <a:latin typeface="Amasis MT Pro Medium" panose="02040604050005020304" pitchFamily="18" charset="0"/>
            </a:endParaRPr>
          </a:p>
          <a:p>
            <a:pPr algn="just"/>
            <a:r>
              <a:rPr lang="pt-BR" sz="2400" dirty="0">
                <a:latin typeface="Amasis MT Pro Medium" panose="02040604050005020304" pitchFamily="18" charset="0"/>
              </a:rPr>
              <a:t>IV. Para contratação que tenha por objeto:</a:t>
            </a:r>
          </a:p>
          <a:p>
            <a:pPr algn="just"/>
            <a:endParaRPr lang="pt-BR" sz="2400" dirty="0">
              <a:latin typeface="Amasis MT Pro Medium" panose="02040604050005020304" pitchFamily="18" charset="0"/>
            </a:endParaRPr>
          </a:p>
          <a:p>
            <a:pPr algn="just"/>
            <a:r>
              <a:rPr lang="pt-BR" sz="2400" dirty="0">
                <a:latin typeface="Amasis MT Pro Medium" panose="02040604050005020304" pitchFamily="18" charset="0"/>
              </a:rPr>
              <a:t>Necessária à manutenção de equipamento ou produto original para garantia de assistência técnica</a:t>
            </a:r>
          </a:p>
          <a:p>
            <a:pPr algn="just"/>
            <a:endParaRPr lang="pt-BR" sz="2400" dirty="0">
              <a:latin typeface="Amasis MT Pro Medium" panose="02040604050005020304" pitchFamily="18" charset="0"/>
            </a:endParaRPr>
          </a:p>
          <a:p>
            <a:pPr algn="just"/>
            <a:r>
              <a:rPr lang="pt-BR" sz="2400" dirty="0">
                <a:latin typeface="Amasis MT Pro Medium" panose="02040604050005020304" pitchFamily="18" charset="0"/>
              </a:rPr>
              <a:t>Cooperativas e associações para serviços de resíduos sólidos</a:t>
            </a:r>
          </a:p>
          <a:p>
            <a:pPr algn="just"/>
            <a:endParaRPr lang="pt-BR" sz="2400" dirty="0">
              <a:latin typeface="Amasis MT Pro Medium" panose="02040604050005020304" pitchFamily="18" charset="0"/>
            </a:endParaRPr>
          </a:p>
          <a:p>
            <a:pPr algn="just"/>
            <a:r>
              <a:rPr lang="pt-BR" sz="2400" dirty="0">
                <a:latin typeface="Amasis MT Pro Medium" panose="02040604050005020304" pitchFamily="18" charset="0"/>
              </a:rPr>
              <a:t>Hortifrutigranjeiros, pães e outros gêneros perecíveis, no período necessário para a realização de licitação, contratação direta com base no preço do dia</a:t>
            </a:r>
          </a:p>
          <a:p>
            <a:pPr algn="just"/>
            <a:endParaRPr lang="pt-BR" sz="2400" dirty="0">
              <a:latin typeface="Amasis MT Pro Medium" panose="02040604050005020304" pitchFamily="18" charset="0"/>
            </a:endParaRPr>
          </a:p>
          <a:p>
            <a:pPr algn="just"/>
            <a:r>
              <a:rPr lang="pt-BR" sz="2400" dirty="0">
                <a:latin typeface="Amasis MT Pro Medium" panose="02040604050005020304" pitchFamily="18" charset="0"/>
              </a:rPr>
              <a:t>Aquisição de medicamentos destinados exclusivamente ao tratamento de doenças raras definidas pelo MS</a:t>
            </a:r>
          </a:p>
          <a:p>
            <a:pPr algn="just"/>
            <a:endParaRPr lang="pt-BR" sz="2400" dirty="0">
              <a:latin typeface="Amasis MT Pro Medium" panose="02040604050005020304" pitchFamily="18" charset="0"/>
            </a:endParaRPr>
          </a:p>
          <a:p>
            <a:pPr algn="just"/>
            <a:endParaRPr lang="pt-BR" sz="2400" dirty="0">
              <a:latin typeface="Amasis MT Pro Medium" panose="02040604050005020304" pitchFamily="18" charset="0"/>
            </a:endParaRPr>
          </a:p>
          <a:p>
            <a:pPr algn="just"/>
            <a:endParaRPr lang="pt-BR" sz="2400" dirty="0">
              <a:latin typeface="Amasis MT Pro Medium" panose="02040604050005020304" pitchFamily="18" charset="0"/>
            </a:endParaRPr>
          </a:p>
          <a:p>
            <a:pPr marL="0" indent="0" algn="just">
              <a:buNone/>
            </a:pPr>
            <a:endParaRPr lang="pt-BR" sz="2400" dirty="0">
              <a:latin typeface="Amasis MT Pro Medium" panose="02040604050005020304" pitchFamily="18" charset="0"/>
            </a:endParaRPr>
          </a:p>
          <a:p>
            <a:pPr marL="0" indent="0" algn="just">
              <a:buNone/>
            </a:pPr>
            <a:endParaRPr lang="pt-BR" sz="2400" dirty="0">
              <a:latin typeface="Amasis MT Pro Medium" panose="02040604050005020304" pitchFamily="18" charset="0"/>
            </a:endParaRPr>
          </a:p>
        </p:txBody>
      </p:sp>
      <p:sp>
        <p:nvSpPr>
          <p:cNvPr id="4" name="Título 1">
            <a:extLst>
              <a:ext uri="{FF2B5EF4-FFF2-40B4-BE49-F238E27FC236}">
                <a16:creationId xmlns="" xmlns:a16="http://schemas.microsoft.com/office/drawing/2014/main" id="{85A7955E-F1D0-D31D-04B0-8C8BA31A6A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20552" y="116632"/>
            <a:ext cx="8420100" cy="1143000"/>
          </a:xfrm>
        </p:spPr>
        <p:txBody>
          <a:bodyPr/>
          <a:lstStyle/>
          <a:p>
            <a:pPr algn="ctr"/>
            <a:r>
              <a:rPr lang="pt-BR" sz="6500" dirty="0">
                <a:latin typeface="Amasis MT Pro Medium" panose="02040604050005020304" pitchFamily="18" charset="0"/>
                <a:cs typeface="Aharoni" panose="02010803020104030203" pitchFamily="2" charset="-79"/>
              </a:rPr>
              <a:t>Tipos de </a:t>
            </a:r>
            <a:r>
              <a:rPr lang="pt-BR" sz="6500" dirty="0">
                <a:solidFill>
                  <a:schemeClr val="accent1"/>
                </a:solidFill>
                <a:latin typeface="Amasis MT Pro Medium" panose="02040604050005020304" pitchFamily="18" charset="0"/>
                <a:cs typeface="Aharoni" panose="02010803020104030203" pitchFamily="2" charset="-79"/>
              </a:rPr>
              <a:t>Dispensa</a:t>
            </a:r>
          </a:p>
        </p:txBody>
      </p:sp>
    </p:spTree>
    <p:extLst>
      <p:ext uri="{BB962C8B-B14F-4D97-AF65-F5344CB8AC3E}">
        <p14:creationId xmlns:p14="http://schemas.microsoft.com/office/powerpoint/2010/main" val="3557728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>
            <a:extLst>
              <a:ext uri="{FF2B5EF4-FFF2-40B4-BE49-F238E27FC236}">
                <a16:creationId xmlns="" xmlns:a16="http://schemas.microsoft.com/office/drawing/2014/main" id="{E828CD88-F061-9343-39A9-4FBFC053BC3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2488" y="1340768"/>
            <a:ext cx="9289032" cy="4114800"/>
          </a:xfrm>
        </p:spPr>
        <p:txBody>
          <a:bodyPr/>
          <a:lstStyle/>
          <a:p>
            <a:pPr marL="113382" indent="0" algn="ctr">
              <a:buNone/>
            </a:pPr>
            <a:r>
              <a:rPr lang="pt-BR" sz="2400" dirty="0">
                <a:latin typeface="Amasis MT Pro Medium" panose="02040604050005020304" pitchFamily="18" charset="0"/>
              </a:rPr>
              <a:t>Artigo 75, VIII, XIII, XV, Lei nº 14.133</a:t>
            </a:r>
          </a:p>
          <a:p>
            <a:pPr algn="ctr"/>
            <a:endParaRPr lang="pt-BR" sz="2400" dirty="0">
              <a:latin typeface="Amasis MT Pro Medium" panose="02040604050005020304" pitchFamily="18" charset="0"/>
            </a:endParaRPr>
          </a:p>
          <a:p>
            <a:pPr algn="just"/>
            <a:r>
              <a:rPr lang="pt-BR" sz="2400" dirty="0">
                <a:latin typeface="Amasis MT Pro Medium" panose="02040604050005020304" pitchFamily="18" charset="0"/>
              </a:rPr>
              <a:t>Outras hipóteses:</a:t>
            </a:r>
          </a:p>
          <a:p>
            <a:pPr algn="just"/>
            <a:endParaRPr lang="pt-BR" sz="2400" dirty="0">
              <a:latin typeface="Amasis MT Pro Medium" panose="02040604050005020304" pitchFamily="18" charset="0"/>
            </a:endParaRPr>
          </a:p>
          <a:p>
            <a:pPr algn="just"/>
            <a:r>
              <a:rPr lang="pt-BR" sz="2400" dirty="0">
                <a:latin typeface="Amasis MT Pro Medium" panose="02040604050005020304" pitchFamily="18" charset="0"/>
              </a:rPr>
              <a:t>Urgência e emergência – obras e serviços que possam ser concluídos em até 1 ano, da data da ocorrência, vedada a prorrogação e a recontratação da mesma empresa.</a:t>
            </a:r>
          </a:p>
          <a:p>
            <a:pPr algn="just"/>
            <a:endParaRPr lang="pt-BR" sz="2400" dirty="0">
              <a:latin typeface="Amasis MT Pro Medium" panose="02040604050005020304" pitchFamily="18" charset="0"/>
            </a:endParaRPr>
          </a:p>
          <a:p>
            <a:pPr algn="just"/>
            <a:r>
              <a:rPr lang="pt-BR" sz="2400" dirty="0">
                <a:latin typeface="Amasis MT Pro Medium" panose="02040604050005020304" pitchFamily="18" charset="0"/>
              </a:rPr>
              <a:t>Contratação de profissional para compor comissão de avaliação de critérios de técnica.</a:t>
            </a:r>
          </a:p>
          <a:p>
            <a:pPr algn="just"/>
            <a:endParaRPr lang="pt-BR" sz="2400" dirty="0">
              <a:latin typeface="Amasis MT Pro Medium" panose="02040604050005020304" pitchFamily="18" charset="0"/>
            </a:endParaRPr>
          </a:p>
          <a:p>
            <a:pPr algn="just"/>
            <a:r>
              <a:rPr lang="pt-BR" sz="2400" dirty="0">
                <a:latin typeface="Amasis MT Pro Medium" panose="02040604050005020304" pitchFamily="18" charset="0"/>
              </a:rPr>
              <a:t>Instituição brasileira de ensino, pesquisa, extensão, desenvolvimento institucional, científico e tecnológico e estímulo à inovação, de reputação ética e profissional e não tenha fins lucrativos.</a:t>
            </a:r>
          </a:p>
        </p:txBody>
      </p:sp>
      <p:sp>
        <p:nvSpPr>
          <p:cNvPr id="4" name="Título 1">
            <a:extLst>
              <a:ext uri="{FF2B5EF4-FFF2-40B4-BE49-F238E27FC236}">
                <a16:creationId xmlns="" xmlns:a16="http://schemas.microsoft.com/office/drawing/2014/main" id="{85A7955E-F1D0-D31D-04B0-8C8BA31A6A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20552" y="116632"/>
            <a:ext cx="8420100" cy="1143000"/>
          </a:xfrm>
        </p:spPr>
        <p:txBody>
          <a:bodyPr/>
          <a:lstStyle/>
          <a:p>
            <a:pPr algn="ctr"/>
            <a:r>
              <a:rPr lang="pt-BR" sz="6500" dirty="0">
                <a:latin typeface="Amasis MT Pro Medium" panose="02040604050005020304" pitchFamily="18" charset="0"/>
                <a:cs typeface="Aharoni" panose="02010803020104030203" pitchFamily="2" charset="-79"/>
              </a:rPr>
              <a:t>Tipos de </a:t>
            </a:r>
            <a:r>
              <a:rPr lang="pt-BR" sz="6500" dirty="0">
                <a:solidFill>
                  <a:schemeClr val="accent1"/>
                </a:solidFill>
                <a:latin typeface="Amasis MT Pro Medium" panose="02040604050005020304" pitchFamily="18" charset="0"/>
                <a:cs typeface="Aharoni" panose="02010803020104030203" pitchFamily="2" charset="-79"/>
              </a:rPr>
              <a:t>Dispensa</a:t>
            </a:r>
          </a:p>
        </p:txBody>
      </p:sp>
    </p:spTree>
    <p:extLst>
      <p:ext uri="{BB962C8B-B14F-4D97-AF65-F5344CB8AC3E}">
        <p14:creationId xmlns:p14="http://schemas.microsoft.com/office/powerpoint/2010/main" val="1245224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="" xmlns:a16="http://schemas.microsoft.com/office/drawing/2014/main" id="{85A7955E-F1D0-D31D-04B0-8C8BA31A6A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76536" y="1628800"/>
            <a:ext cx="8420100" cy="1143000"/>
          </a:xfrm>
        </p:spPr>
        <p:txBody>
          <a:bodyPr/>
          <a:lstStyle/>
          <a:p>
            <a:pPr algn="ctr"/>
            <a:r>
              <a:rPr lang="pt-BR" sz="9600" dirty="0">
                <a:solidFill>
                  <a:schemeClr val="accent1"/>
                </a:solidFill>
                <a:latin typeface="Amasis MT Pro Medium" panose="02040604050005020304" pitchFamily="18" charset="0"/>
                <a:cs typeface="Aharoni" panose="02010803020104030203" pitchFamily="2" charset="-79"/>
              </a:rPr>
              <a:t>Instrumentos Auxiliares</a:t>
            </a:r>
          </a:p>
        </p:txBody>
      </p:sp>
    </p:spTree>
    <p:extLst>
      <p:ext uri="{BB962C8B-B14F-4D97-AF65-F5344CB8AC3E}">
        <p14:creationId xmlns:p14="http://schemas.microsoft.com/office/powerpoint/2010/main" val="9811525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="" xmlns:a16="http://schemas.microsoft.com/office/drawing/2014/main" id="{85A7955E-F1D0-D31D-04B0-8C8BA31A6A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08584" y="0"/>
            <a:ext cx="8420100" cy="1143000"/>
          </a:xfrm>
        </p:spPr>
        <p:txBody>
          <a:bodyPr/>
          <a:lstStyle/>
          <a:p>
            <a:pPr algn="ctr"/>
            <a:r>
              <a:rPr lang="pt-BR" sz="5400" dirty="0">
                <a:solidFill>
                  <a:schemeClr val="accent1"/>
                </a:solidFill>
                <a:latin typeface="Amasis MT Pro Medium" panose="02040604050005020304" pitchFamily="18" charset="0"/>
                <a:cs typeface="Aharoni" panose="02010803020104030203" pitchFamily="2" charset="-79"/>
              </a:rPr>
              <a:t>Instrumentos Auxiliares</a:t>
            </a:r>
          </a:p>
        </p:txBody>
      </p:sp>
      <p:sp>
        <p:nvSpPr>
          <p:cNvPr id="3" name="CaixaDeTexto 2"/>
          <p:cNvSpPr txBox="1"/>
          <p:nvPr/>
        </p:nvSpPr>
        <p:spPr>
          <a:xfrm>
            <a:off x="704528" y="1340768"/>
            <a:ext cx="8568952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just">
              <a:buFont typeface="Arial" pitchFamily="34" charset="0"/>
              <a:buChar char="•"/>
            </a:pPr>
            <a:r>
              <a:rPr lang="pt-BR" sz="2400" b="1" dirty="0" smtClean="0">
                <a:latin typeface="Calibri" pitchFamily="34" charset="0"/>
                <a:cs typeface="Calibri" pitchFamily="34" charset="0"/>
              </a:rPr>
              <a:t>O QUE SÃO?</a:t>
            </a:r>
          </a:p>
          <a:p>
            <a:pPr algn="just"/>
            <a:endParaRPr lang="pt-BR" sz="2400" b="1" dirty="0">
              <a:latin typeface="Calibri" pitchFamily="34" charset="0"/>
              <a:cs typeface="Calibri" pitchFamily="34" charset="0"/>
            </a:endParaRPr>
          </a:p>
          <a:p>
            <a:pPr algn="just"/>
            <a:r>
              <a:rPr lang="pt-BR" sz="2400" dirty="0" smtClean="0">
                <a:latin typeface="Calibri" pitchFamily="34" charset="0"/>
                <a:cs typeface="Calibri" pitchFamily="34" charset="0"/>
              </a:rPr>
              <a:t>Os Procedimentos Auxiliares não são modalidades licitatórias. Essas são somente o pregão, a concorrência, o concurso, o leilão e o diálogo competitivo.</a:t>
            </a:r>
          </a:p>
          <a:p>
            <a:pPr algn="just"/>
            <a:endParaRPr lang="pt-BR" sz="2400" dirty="0">
              <a:latin typeface="Calibri" pitchFamily="34" charset="0"/>
              <a:cs typeface="Calibri" pitchFamily="34" charset="0"/>
            </a:endParaRPr>
          </a:p>
          <a:p>
            <a:pPr algn="just"/>
            <a:r>
              <a:rPr lang="pt-BR" sz="2400" b="1" dirty="0" smtClean="0">
                <a:latin typeface="Calibri" pitchFamily="34" charset="0"/>
                <a:cs typeface="Calibri" pitchFamily="34" charset="0"/>
              </a:rPr>
              <a:t>Art. </a:t>
            </a:r>
            <a:r>
              <a:rPr lang="pt-BR" sz="2400" b="1" dirty="0">
                <a:latin typeface="Calibri" pitchFamily="34" charset="0"/>
                <a:cs typeface="Calibri" pitchFamily="34" charset="0"/>
              </a:rPr>
              <a:t>28... § 1º </a:t>
            </a:r>
            <a:r>
              <a:rPr lang="pt-BR" sz="2400" b="1" dirty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Além das modalidades </a:t>
            </a:r>
            <a:r>
              <a:rPr lang="pt-BR" sz="2400" dirty="0">
                <a:latin typeface="Calibri" pitchFamily="34" charset="0"/>
                <a:cs typeface="Calibri" pitchFamily="34" charset="0"/>
              </a:rPr>
              <a:t>referidas no caput deste artigo, a Administração pode servir-se dos procedimentos auxiliares previstos no art. 78 desta Lei</a:t>
            </a:r>
            <a:r>
              <a:rPr lang="pt-BR" sz="2400" dirty="0" smtClean="0">
                <a:latin typeface="Calibri" pitchFamily="34" charset="0"/>
                <a:cs typeface="Calibri" pitchFamily="34" charset="0"/>
              </a:rPr>
              <a:t>.</a:t>
            </a:r>
          </a:p>
          <a:p>
            <a:pPr algn="just"/>
            <a:endParaRPr lang="pt-BR" sz="2400" dirty="0">
              <a:latin typeface="Calibri" pitchFamily="34" charset="0"/>
              <a:cs typeface="Calibri" pitchFamily="34" charset="0"/>
            </a:endParaRPr>
          </a:p>
          <a:p>
            <a:pPr algn="just"/>
            <a:r>
              <a:rPr lang="pt-BR" sz="2400" dirty="0" smtClean="0">
                <a:latin typeface="Calibri" pitchFamily="34" charset="0"/>
                <a:cs typeface="Calibri" pitchFamily="34" charset="0"/>
              </a:rPr>
              <a:t>São, portanto, procedimentos que auxiliam a administração no processo de licitação, bem como na preparação de futuras contratações. </a:t>
            </a:r>
            <a:endParaRPr lang="pt-BR" sz="2400" dirty="0"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209403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>
            <a:extLst>
              <a:ext uri="{FF2B5EF4-FFF2-40B4-BE49-F238E27FC236}">
                <a16:creationId xmlns="" xmlns:a16="http://schemas.microsoft.com/office/drawing/2014/main" id="{E828CD88-F061-9343-39A9-4FBFC053BC3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32520" y="1340768"/>
            <a:ext cx="8420100" cy="4114800"/>
          </a:xfrm>
        </p:spPr>
        <p:txBody>
          <a:bodyPr/>
          <a:lstStyle/>
          <a:p>
            <a:pPr marL="113382" indent="0" algn="ctr">
              <a:buNone/>
            </a:pPr>
            <a:r>
              <a:rPr lang="pt-BR" sz="2800" dirty="0">
                <a:latin typeface="Amasis MT Pro Medium" panose="02040604050005020304" pitchFamily="18" charset="0"/>
              </a:rPr>
              <a:t>Artigo 78, Lei nº 14.133/21</a:t>
            </a:r>
          </a:p>
          <a:p>
            <a:pPr algn="ctr"/>
            <a:endParaRPr lang="pt-BR" sz="2800" dirty="0">
              <a:latin typeface="Amasis MT Pro Medium" panose="02040604050005020304" pitchFamily="18" charset="0"/>
            </a:endParaRPr>
          </a:p>
          <a:p>
            <a:pPr algn="just"/>
            <a:r>
              <a:rPr lang="pt-BR" sz="2800" dirty="0">
                <a:latin typeface="Amasis MT Pro Medium" panose="02040604050005020304" pitchFamily="18" charset="0"/>
              </a:rPr>
              <a:t>Credenciamento</a:t>
            </a:r>
          </a:p>
          <a:p>
            <a:pPr algn="just"/>
            <a:endParaRPr lang="pt-BR" sz="2800" dirty="0">
              <a:latin typeface="Amasis MT Pro Medium" panose="02040604050005020304" pitchFamily="18" charset="0"/>
            </a:endParaRPr>
          </a:p>
          <a:p>
            <a:pPr algn="just"/>
            <a:r>
              <a:rPr lang="pt-BR" sz="2800" dirty="0">
                <a:latin typeface="Amasis MT Pro Medium" panose="02040604050005020304" pitchFamily="18" charset="0"/>
              </a:rPr>
              <a:t>Pré-qualificação</a:t>
            </a:r>
          </a:p>
          <a:p>
            <a:pPr algn="just"/>
            <a:endParaRPr lang="pt-BR" sz="2800" dirty="0">
              <a:latin typeface="Amasis MT Pro Medium" panose="02040604050005020304" pitchFamily="18" charset="0"/>
            </a:endParaRPr>
          </a:p>
          <a:p>
            <a:pPr algn="just"/>
            <a:r>
              <a:rPr lang="pt-BR" sz="2800" dirty="0">
                <a:latin typeface="Amasis MT Pro Medium" panose="02040604050005020304" pitchFamily="18" charset="0"/>
              </a:rPr>
              <a:t>Procedimento de manifestação de interesse</a:t>
            </a:r>
          </a:p>
          <a:p>
            <a:pPr algn="just"/>
            <a:endParaRPr lang="pt-BR" sz="2800" dirty="0">
              <a:latin typeface="Amasis MT Pro Medium" panose="02040604050005020304" pitchFamily="18" charset="0"/>
            </a:endParaRPr>
          </a:p>
          <a:p>
            <a:pPr algn="just"/>
            <a:r>
              <a:rPr lang="pt-BR" sz="2800" dirty="0">
                <a:latin typeface="Amasis MT Pro Medium" panose="02040604050005020304" pitchFamily="18" charset="0"/>
              </a:rPr>
              <a:t>Sistema de registro de preços</a:t>
            </a:r>
          </a:p>
          <a:p>
            <a:pPr algn="just"/>
            <a:endParaRPr lang="pt-BR" sz="2800" dirty="0">
              <a:latin typeface="Amasis MT Pro Medium" panose="02040604050005020304" pitchFamily="18" charset="0"/>
            </a:endParaRPr>
          </a:p>
          <a:p>
            <a:pPr algn="just"/>
            <a:r>
              <a:rPr lang="pt-BR" sz="2800" dirty="0">
                <a:latin typeface="Amasis MT Pro Medium" panose="02040604050005020304" pitchFamily="18" charset="0"/>
              </a:rPr>
              <a:t>Registro cadastral</a:t>
            </a:r>
          </a:p>
          <a:p>
            <a:pPr algn="just"/>
            <a:endParaRPr lang="pt-BR" sz="2800" dirty="0">
              <a:latin typeface="Amasis MT Pro Medium" panose="02040604050005020304" pitchFamily="18" charset="0"/>
            </a:endParaRPr>
          </a:p>
        </p:txBody>
      </p:sp>
      <p:sp>
        <p:nvSpPr>
          <p:cNvPr id="5" name="Título 1">
            <a:extLst>
              <a:ext uri="{FF2B5EF4-FFF2-40B4-BE49-F238E27FC236}">
                <a16:creationId xmlns="" xmlns:a16="http://schemas.microsoft.com/office/drawing/2014/main" id="{85A7955E-F1D0-D31D-04B0-8C8BA31A6A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92560" y="188640"/>
            <a:ext cx="8420100" cy="1143000"/>
          </a:xfrm>
        </p:spPr>
        <p:txBody>
          <a:bodyPr/>
          <a:lstStyle/>
          <a:p>
            <a:pPr algn="ctr"/>
            <a:r>
              <a:rPr lang="pt-BR" sz="5400" dirty="0">
                <a:solidFill>
                  <a:schemeClr val="accent1"/>
                </a:solidFill>
                <a:latin typeface="Amasis MT Pro Medium" panose="02040604050005020304" pitchFamily="18" charset="0"/>
                <a:cs typeface="Aharoni" panose="02010803020104030203" pitchFamily="2" charset="-79"/>
              </a:rPr>
              <a:t>Instrumentos Auxiliares</a:t>
            </a:r>
          </a:p>
        </p:txBody>
      </p:sp>
    </p:spTree>
    <p:extLst>
      <p:ext uri="{BB962C8B-B14F-4D97-AF65-F5344CB8AC3E}">
        <p14:creationId xmlns:p14="http://schemas.microsoft.com/office/powerpoint/2010/main" val="18081625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ço Reservado para Conteúdo 2">
            <a:extLst>
              <a:ext uri="{FF2B5EF4-FFF2-40B4-BE49-F238E27FC236}">
                <a16:creationId xmlns="" xmlns:a16="http://schemas.microsoft.com/office/drawing/2014/main" id="{E828CD88-F061-9343-39A9-4FBFC053BC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pt-BR" dirty="0">
                <a:solidFill>
                  <a:srgbClr val="FF0000"/>
                </a:solidFill>
                <a:latin typeface="Amasis MT Pro Medium" panose="02040604050005020304" pitchFamily="18" charset="0"/>
              </a:rPr>
              <a:t>Artigo 78, §1º Lei nº 14.133/21</a:t>
            </a:r>
          </a:p>
          <a:p>
            <a:pPr algn="ctr"/>
            <a:endParaRPr lang="pt-BR" sz="2000" dirty="0">
              <a:latin typeface="Amasis MT Pro Medium" panose="02040604050005020304" pitchFamily="18" charset="0"/>
            </a:endParaRPr>
          </a:p>
          <a:p>
            <a:pPr algn="just"/>
            <a:r>
              <a:rPr lang="pt-BR" sz="3200" b="0" dirty="0">
                <a:latin typeface="Amasis MT Pro Medium" panose="02040604050005020304" pitchFamily="18" charset="0"/>
              </a:rPr>
              <a:t>Os procedimentos auxiliares deverão ser regulamentados por  </a:t>
            </a:r>
            <a:r>
              <a:rPr lang="pt-BR" sz="3200" b="0" dirty="0">
                <a:solidFill>
                  <a:srgbClr val="FF0000"/>
                </a:solidFill>
                <a:latin typeface="Amasis MT Pro Medium" panose="02040604050005020304" pitchFamily="18" charset="0"/>
              </a:rPr>
              <a:t>decreto do Município</a:t>
            </a:r>
            <a:r>
              <a:rPr lang="pt-BR" sz="3200" b="0" dirty="0">
                <a:latin typeface="Amasis MT Pro Medium" panose="02040604050005020304" pitchFamily="18" charset="0"/>
              </a:rPr>
              <a:t>.</a:t>
            </a:r>
          </a:p>
          <a:p>
            <a:pPr algn="just"/>
            <a:endParaRPr lang="pt-BR" sz="3200" b="0" dirty="0">
              <a:latin typeface="Amasis MT Pro Medium" panose="02040604050005020304" pitchFamily="18" charset="0"/>
            </a:endParaRPr>
          </a:p>
          <a:p>
            <a:pPr algn="just"/>
            <a:r>
              <a:rPr lang="pt-BR" sz="3200" b="0" dirty="0">
                <a:latin typeface="Amasis MT Pro Medium" panose="02040604050005020304" pitchFamily="18" charset="0"/>
              </a:rPr>
              <a:t>Facultativamente, </a:t>
            </a:r>
            <a:r>
              <a:rPr lang="pt-BR" sz="3200" b="0" dirty="0" smtClean="0">
                <a:latin typeface="Amasis MT Pro Medium" panose="02040604050005020304" pitchFamily="18" charset="0"/>
              </a:rPr>
              <a:t>os Municípios, </a:t>
            </a:r>
            <a:r>
              <a:rPr lang="pt-BR" sz="3200" b="0" dirty="0">
                <a:latin typeface="Amasis MT Pro Medium" panose="02040604050005020304" pitchFamily="18" charset="0"/>
              </a:rPr>
              <a:t>se assim pretender, poderão adotar os regulamentos federais – art. 187, Lei nº 14.133/21.</a:t>
            </a:r>
          </a:p>
          <a:p>
            <a:pPr algn="just"/>
            <a:endParaRPr lang="pt-BR" sz="3200" b="0" dirty="0">
              <a:latin typeface="Amasis MT Pro Medium" panose="02040604050005020304" pitchFamily="18" charset="0"/>
            </a:endParaRPr>
          </a:p>
          <a:p>
            <a:pPr algn="just"/>
            <a:r>
              <a:rPr lang="pt-BR" sz="3200" b="0" dirty="0">
                <a:latin typeface="Amasis MT Pro Medium" panose="02040604050005020304" pitchFamily="18" charset="0"/>
              </a:rPr>
              <a:t>Nos regulamentos, cuidado  com regras mais restritivas do que a Lei impõe, para não engessar os procedimentos do Município</a:t>
            </a:r>
            <a:r>
              <a:rPr lang="pt-BR" sz="2000" dirty="0">
                <a:latin typeface="Amasis MT Pro Medium" panose="02040604050005020304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4269046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>
            <a:extLst>
              <a:ext uri="{FF2B5EF4-FFF2-40B4-BE49-F238E27FC236}">
                <a16:creationId xmlns="" xmlns:a16="http://schemas.microsoft.com/office/drawing/2014/main" id="{E828CD88-F061-9343-39A9-4FBFC053BC3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32520" y="1412776"/>
            <a:ext cx="8420100" cy="4114800"/>
          </a:xfrm>
        </p:spPr>
        <p:txBody>
          <a:bodyPr/>
          <a:lstStyle/>
          <a:p>
            <a:pPr marL="113382" indent="0" algn="ctr">
              <a:buNone/>
            </a:pPr>
            <a:r>
              <a:rPr lang="pt-BR" sz="2400" dirty="0">
                <a:latin typeface="Amasis MT Pro Medium" panose="02040604050005020304" pitchFamily="18" charset="0"/>
              </a:rPr>
              <a:t>Artigo 79, Lei nº 14.133</a:t>
            </a:r>
          </a:p>
          <a:p>
            <a:pPr algn="ctr"/>
            <a:endParaRPr lang="pt-BR" sz="2400" dirty="0">
              <a:latin typeface="Amasis MT Pro Medium" panose="02040604050005020304" pitchFamily="18" charset="0"/>
            </a:endParaRPr>
          </a:p>
          <a:p>
            <a:pPr marL="0" indent="0" algn="ctr">
              <a:buNone/>
            </a:pPr>
            <a:r>
              <a:rPr lang="pt-BR" sz="2400" dirty="0">
                <a:latin typeface="Amasis MT Pro Medium" panose="02040604050005020304" pitchFamily="18" charset="0"/>
              </a:rPr>
              <a:t>CREDENCIAMENTO</a:t>
            </a:r>
          </a:p>
          <a:p>
            <a:pPr algn="just"/>
            <a:endParaRPr lang="pt-BR" sz="2400" dirty="0">
              <a:latin typeface="Amasis MT Pro Medium" panose="02040604050005020304" pitchFamily="18" charset="0"/>
            </a:endParaRPr>
          </a:p>
          <a:p>
            <a:pPr marL="114300" indent="0" algn="just">
              <a:buNone/>
            </a:pPr>
            <a:r>
              <a:rPr lang="pt-BR" sz="2400" dirty="0" smtClean="0">
                <a:latin typeface="Amasis MT Pro Medium" panose="02040604050005020304" pitchFamily="18" charset="0"/>
              </a:rPr>
              <a:t>Permite que a Administração busque </a:t>
            </a:r>
            <a:r>
              <a:rPr lang="pt-BR" sz="2400" b="1" dirty="0" smtClean="0">
                <a:solidFill>
                  <a:srgbClr val="FF0000"/>
                </a:solidFill>
                <a:latin typeface="Amasis MT Pro Medium" panose="02040604050005020304" pitchFamily="18" charset="0"/>
              </a:rPr>
              <a:t>todos os sujeitos que preencham as condições exigidas no Edital </a:t>
            </a:r>
            <a:r>
              <a:rPr lang="pt-BR" sz="2400" dirty="0" smtClean="0">
                <a:latin typeface="Amasis MT Pro Medium" panose="02040604050005020304" pitchFamily="18" charset="0"/>
              </a:rPr>
              <a:t>e aceitem a prestação do serviço desejado, fazendo com que, quanto mais credenciados, mais adequada se faça a satisfação da atividade.  </a:t>
            </a:r>
            <a:endParaRPr lang="pt-BR" sz="2400" dirty="0">
              <a:latin typeface="Amasis MT Pro Medium" panose="02040604050005020304" pitchFamily="18" charset="0"/>
            </a:endParaRPr>
          </a:p>
          <a:p>
            <a:pPr marL="114300" indent="0" algn="just">
              <a:buNone/>
            </a:pPr>
            <a:endParaRPr lang="pt-BR" sz="2400" dirty="0" smtClean="0">
              <a:latin typeface="Amasis MT Pro Medium" panose="02040604050005020304" pitchFamily="18" charset="0"/>
            </a:endParaRPr>
          </a:p>
          <a:p>
            <a:pPr marL="114300" indent="0" algn="just">
              <a:buNone/>
            </a:pPr>
            <a:r>
              <a:rPr lang="pt-BR" sz="2400" dirty="0" smtClean="0">
                <a:latin typeface="Amasis MT Pro Medium" panose="02040604050005020304" pitchFamily="18" charset="0"/>
              </a:rPr>
              <a:t>Trata-se de situação que é inviável a competição, estando-se diante de caso de </a:t>
            </a:r>
            <a:r>
              <a:rPr lang="pt-BR" sz="2400" b="1" dirty="0" smtClean="0">
                <a:solidFill>
                  <a:srgbClr val="FF0000"/>
                </a:solidFill>
                <a:latin typeface="Amasis MT Pro Medium" panose="02040604050005020304" pitchFamily="18" charset="0"/>
              </a:rPr>
              <a:t>inexigibilidade de licitação</a:t>
            </a:r>
            <a:r>
              <a:rPr lang="pt-BR" sz="2400" dirty="0" smtClean="0">
                <a:latin typeface="Amasis MT Pro Medium" panose="02040604050005020304" pitchFamily="18" charset="0"/>
              </a:rPr>
              <a:t>. </a:t>
            </a:r>
            <a:endParaRPr lang="pt-BR" sz="2400" dirty="0">
              <a:latin typeface="Amasis MT Pro Medium" panose="02040604050005020304" pitchFamily="18" charset="0"/>
            </a:endParaRPr>
          </a:p>
          <a:p>
            <a:pPr marL="0" indent="0" algn="just">
              <a:buNone/>
            </a:pPr>
            <a:endParaRPr lang="pt-BR" sz="2400" dirty="0">
              <a:latin typeface="Amasis MT Pro Medium" panose="02040604050005020304" pitchFamily="18" charset="0"/>
            </a:endParaRPr>
          </a:p>
          <a:p>
            <a:pPr algn="just"/>
            <a:endParaRPr lang="pt-BR" sz="2400" dirty="0">
              <a:latin typeface="Amasis MT Pro Medium" panose="02040604050005020304" pitchFamily="18" charset="0"/>
            </a:endParaRPr>
          </a:p>
        </p:txBody>
      </p:sp>
      <p:sp>
        <p:nvSpPr>
          <p:cNvPr id="5" name="Título 1">
            <a:extLst>
              <a:ext uri="{FF2B5EF4-FFF2-40B4-BE49-F238E27FC236}">
                <a16:creationId xmlns="" xmlns:a16="http://schemas.microsoft.com/office/drawing/2014/main" id="{85A7955E-F1D0-D31D-04B0-8C8BA31A6A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92560" y="188640"/>
            <a:ext cx="8420100" cy="1143000"/>
          </a:xfrm>
        </p:spPr>
        <p:txBody>
          <a:bodyPr/>
          <a:lstStyle/>
          <a:p>
            <a:pPr algn="ctr"/>
            <a:r>
              <a:rPr lang="pt-BR" sz="5400" dirty="0">
                <a:solidFill>
                  <a:schemeClr val="accent1"/>
                </a:solidFill>
                <a:latin typeface="Amasis MT Pro Medium" panose="02040604050005020304" pitchFamily="18" charset="0"/>
                <a:cs typeface="Aharoni" panose="02010803020104030203" pitchFamily="2" charset="-79"/>
              </a:rPr>
              <a:t>Instrumentos Auxiliares</a:t>
            </a:r>
          </a:p>
        </p:txBody>
      </p:sp>
    </p:spTree>
    <p:extLst>
      <p:ext uri="{BB962C8B-B14F-4D97-AF65-F5344CB8AC3E}">
        <p14:creationId xmlns:p14="http://schemas.microsoft.com/office/powerpoint/2010/main" val="3985095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>
            <a:extLst>
              <a:ext uri="{FF2B5EF4-FFF2-40B4-BE49-F238E27FC236}">
                <a16:creationId xmlns="" xmlns:a16="http://schemas.microsoft.com/office/drawing/2014/main" id="{E828CD88-F061-9343-39A9-4FBFC053BC3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32520" y="1412776"/>
            <a:ext cx="8420100" cy="4536504"/>
          </a:xfrm>
        </p:spPr>
        <p:txBody>
          <a:bodyPr/>
          <a:lstStyle/>
          <a:p>
            <a:pPr marL="113382" indent="0" algn="ctr">
              <a:buNone/>
            </a:pPr>
            <a:r>
              <a:rPr lang="pt-BR" sz="2400" dirty="0">
                <a:latin typeface="Amasis MT Pro Medium" panose="02040604050005020304" pitchFamily="18" charset="0"/>
              </a:rPr>
              <a:t>Artigo 79, Lei nº 14.133</a:t>
            </a:r>
          </a:p>
          <a:p>
            <a:pPr algn="ctr"/>
            <a:endParaRPr lang="pt-BR" sz="2400" dirty="0">
              <a:latin typeface="Amasis MT Pro Medium" panose="02040604050005020304" pitchFamily="18" charset="0"/>
            </a:endParaRPr>
          </a:p>
          <a:p>
            <a:pPr marL="0" indent="0" algn="ctr">
              <a:buNone/>
            </a:pPr>
            <a:r>
              <a:rPr lang="pt-BR" sz="2400" dirty="0" smtClean="0">
                <a:latin typeface="Amasis MT Pro Medium" panose="02040604050005020304" pitchFamily="18" charset="0"/>
              </a:rPr>
              <a:t>CREDENCIAMENTO - HIPÓTESES</a:t>
            </a:r>
            <a:endParaRPr lang="pt-BR" sz="2400" dirty="0">
              <a:latin typeface="Amasis MT Pro Medium" panose="02040604050005020304" pitchFamily="18" charset="0"/>
            </a:endParaRPr>
          </a:p>
          <a:p>
            <a:pPr algn="just"/>
            <a:endParaRPr lang="pt-BR" sz="2400" dirty="0">
              <a:latin typeface="Amasis MT Pro Medium" panose="02040604050005020304" pitchFamily="18" charset="0"/>
            </a:endParaRPr>
          </a:p>
          <a:p>
            <a:pPr marL="114300" indent="0" algn="just">
              <a:buNone/>
            </a:pPr>
            <a:r>
              <a:rPr lang="pt-BR" sz="2400" b="1" dirty="0" smtClean="0">
                <a:latin typeface="Amasis MT Pro Medium" panose="02040604050005020304" pitchFamily="18" charset="0"/>
              </a:rPr>
              <a:t>a) Paralelo e não excludente</a:t>
            </a:r>
            <a:r>
              <a:rPr lang="pt-BR" sz="2400" dirty="0">
                <a:latin typeface="Amasis MT Pro Medium" panose="02040604050005020304" pitchFamily="18" charset="0"/>
              </a:rPr>
              <a:t>:</a:t>
            </a:r>
            <a:r>
              <a:rPr lang="pt-BR" sz="2400" dirty="0" smtClean="0">
                <a:latin typeface="Amasis MT Pro Medium" panose="02040604050005020304" pitchFamily="18" charset="0"/>
              </a:rPr>
              <a:t> </a:t>
            </a:r>
            <a:r>
              <a:rPr lang="pt-BR" sz="2400" dirty="0">
                <a:latin typeface="Amasis MT Pro Medium" panose="02040604050005020304" pitchFamily="18" charset="0"/>
              </a:rPr>
              <a:t>viável e vantajoso para a Administração </a:t>
            </a:r>
            <a:r>
              <a:rPr lang="pt-BR" sz="2400" dirty="0" smtClean="0">
                <a:latin typeface="Amasis MT Pro Medium" panose="02040604050005020304" pitchFamily="18" charset="0"/>
              </a:rPr>
              <a:t>a realização de </a:t>
            </a:r>
            <a:r>
              <a:rPr lang="pt-BR" sz="2400" dirty="0">
                <a:latin typeface="Amasis MT Pro Medium" panose="02040604050005020304" pitchFamily="18" charset="0"/>
              </a:rPr>
              <a:t>contratações </a:t>
            </a:r>
            <a:r>
              <a:rPr lang="pt-BR" sz="2400" dirty="0" smtClean="0">
                <a:latin typeface="Amasis MT Pro Medium" panose="02040604050005020304" pitchFamily="18" charset="0"/>
              </a:rPr>
              <a:t>simultâneas em condições padronizadas</a:t>
            </a:r>
            <a:endParaRPr lang="pt-BR" sz="2400" dirty="0">
              <a:latin typeface="Amasis MT Pro Medium" panose="02040604050005020304" pitchFamily="18" charset="0"/>
            </a:endParaRPr>
          </a:p>
          <a:p>
            <a:pPr algn="just"/>
            <a:endParaRPr lang="pt-BR" sz="2400" dirty="0">
              <a:latin typeface="Amasis MT Pro Medium" panose="02040604050005020304" pitchFamily="18" charset="0"/>
            </a:endParaRPr>
          </a:p>
          <a:p>
            <a:pPr marL="114300" indent="0" algn="just">
              <a:buNone/>
            </a:pPr>
            <a:r>
              <a:rPr lang="pt-BR" sz="2400" b="1" dirty="0" smtClean="0">
                <a:latin typeface="Amasis MT Pro Medium" panose="02040604050005020304" pitchFamily="18" charset="0"/>
              </a:rPr>
              <a:t>b) Seleção </a:t>
            </a:r>
            <a:r>
              <a:rPr lang="pt-BR" sz="2400" b="1" dirty="0">
                <a:latin typeface="Amasis MT Pro Medium" panose="02040604050005020304" pitchFamily="18" charset="0"/>
              </a:rPr>
              <a:t>a critério de </a:t>
            </a:r>
            <a:r>
              <a:rPr lang="pt-BR" sz="2400" b="1" dirty="0" smtClean="0">
                <a:latin typeface="Amasis MT Pro Medium" panose="02040604050005020304" pitchFamily="18" charset="0"/>
              </a:rPr>
              <a:t>terceiros:</a:t>
            </a:r>
            <a:r>
              <a:rPr lang="pt-BR" sz="2400" dirty="0" smtClean="0">
                <a:latin typeface="Amasis MT Pro Medium" panose="02040604050005020304" pitchFamily="18" charset="0"/>
              </a:rPr>
              <a:t> a escolha será feita pelo beneficiário </a:t>
            </a:r>
            <a:r>
              <a:rPr lang="pt-BR" sz="2400" dirty="0">
                <a:latin typeface="Amasis MT Pro Medium" panose="02040604050005020304" pitchFamily="18" charset="0"/>
              </a:rPr>
              <a:t>direto da prestação</a:t>
            </a:r>
          </a:p>
          <a:p>
            <a:pPr algn="just"/>
            <a:endParaRPr lang="pt-BR" sz="2400" dirty="0">
              <a:latin typeface="Amasis MT Pro Medium" panose="02040604050005020304" pitchFamily="18" charset="0"/>
            </a:endParaRPr>
          </a:p>
          <a:p>
            <a:pPr marL="114300" indent="0" algn="just">
              <a:buNone/>
            </a:pPr>
            <a:r>
              <a:rPr lang="pt-BR" sz="2400" b="1" dirty="0" smtClean="0">
                <a:latin typeface="Amasis MT Pro Medium" panose="02040604050005020304" pitchFamily="18" charset="0"/>
              </a:rPr>
              <a:t>c) Mercados fluídos</a:t>
            </a:r>
            <a:r>
              <a:rPr lang="pt-BR" sz="2400" dirty="0">
                <a:latin typeface="Amasis MT Pro Medium" panose="02040604050005020304" pitchFamily="18" charset="0"/>
              </a:rPr>
              <a:t>:</a:t>
            </a:r>
            <a:r>
              <a:rPr lang="pt-BR" sz="2400" dirty="0" smtClean="0">
                <a:latin typeface="Amasis MT Pro Medium" panose="02040604050005020304" pitchFamily="18" charset="0"/>
              </a:rPr>
              <a:t> </a:t>
            </a:r>
            <a:r>
              <a:rPr lang="pt-BR" sz="2400" dirty="0">
                <a:latin typeface="Amasis MT Pro Medium" panose="02040604050005020304" pitchFamily="18" charset="0"/>
              </a:rPr>
              <a:t>cuja flutuação constante do valor da prestação e das condições inviabiliza a licitação</a:t>
            </a:r>
          </a:p>
          <a:p>
            <a:pPr marL="0" indent="0" algn="just">
              <a:buNone/>
            </a:pPr>
            <a:endParaRPr lang="pt-BR" sz="2400" dirty="0">
              <a:latin typeface="Amasis MT Pro Medium" panose="02040604050005020304" pitchFamily="18" charset="0"/>
            </a:endParaRPr>
          </a:p>
          <a:p>
            <a:pPr algn="just"/>
            <a:endParaRPr lang="pt-BR" sz="2400" dirty="0">
              <a:latin typeface="Amasis MT Pro Medium" panose="02040604050005020304" pitchFamily="18" charset="0"/>
            </a:endParaRPr>
          </a:p>
          <a:p>
            <a:pPr marL="0" indent="0" algn="just">
              <a:buNone/>
            </a:pPr>
            <a:endParaRPr lang="pt-BR" sz="2400" dirty="0">
              <a:latin typeface="Amasis MT Pro Medium" panose="02040604050005020304" pitchFamily="18" charset="0"/>
            </a:endParaRPr>
          </a:p>
          <a:p>
            <a:pPr algn="just"/>
            <a:endParaRPr lang="pt-BR" sz="2400" dirty="0">
              <a:latin typeface="Amasis MT Pro Medium" panose="02040604050005020304" pitchFamily="18" charset="0"/>
            </a:endParaRPr>
          </a:p>
        </p:txBody>
      </p:sp>
      <p:sp>
        <p:nvSpPr>
          <p:cNvPr id="5" name="Título 1">
            <a:extLst>
              <a:ext uri="{FF2B5EF4-FFF2-40B4-BE49-F238E27FC236}">
                <a16:creationId xmlns="" xmlns:a16="http://schemas.microsoft.com/office/drawing/2014/main" id="{85A7955E-F1D0-D31D-04B0-8C8BA31A6A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92560" y="188640"/>
            <a:ext cx="8420100" cy="1143000"/>
          </a:xfrm>
        </p:spPr>
        <p:txBody>
          <a:bodyPr/>
          <a:lstStyle/>
          <a:p>
            <a:pPr algn="ctr"/>
            <a:r>
              <a:rPr lang="pt-BR" sz="5400" dirty="0">
                <a:solidFill>
                  <a:schemeClr val="accent1"/>
                </a:solidFill>
                <a:latin typeface="Amasis MT Pro Medium" panose="02040604050005020304" pitchFamily="18" charset="0"/>
                <a:cs typeface="Aharoni" panose="02010803020104030203" pitchFamily="2" charset="-79"/>
              </a:rPr>
              <a:t>Instrumentos Auxiliares</a:t>
            </a:r>
          </a:p>
        </p:txBody>
      </p:sp>
    </p:spTree>
    <p:extLst>
      <p:ext uri="{BB962C8B-B14F-4D97-AF65-F5344CB8AC3E}">
        <p14:creationId xmlns:p14="http://schemas.microsoft.com/office/powerpoint/2010/main" val="2226941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>
            <a:extLst>
              <a:ext uri="{FF2B5EF4-FFF2-40B4-BE49-F238E27FC236}">
                <a16:creationId xmlns="" xmlns:a16="http://schemas.microsoft.com/office/drawing/2014/main" id="{E828CD88-F061-9343-39A9-4FBFC053BC3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60512" y="1628800"/>
            <a:ext cx="8420100" cy="4114800"/>
          </a:xfrm>
        </p:spPr>
        <p:txBody>
          <a:bodyPr/>
          <a:lstStyle/>
          <a:p>
            <a:pPr algn="just"/>
            <a:r>
              <a:rPr lang="pt-BR" sz="2400" dirty="0">
                <a:latin typeface="Amasis MT Pro Medium" panose="02040604050005020304" pitchFamily="18" charset="0"/>
              </a:rPr>
              <a:t>Regulamento da Administração</a:t>
            </a:r>
          </a:p>
          <a:p>
            <a:pPr algn="just"/>
            <a:endParaRPr lang="pt-BR" sz="2400" dirty="0">
              <a:latin typeface="Amasis MT Pro Medium" panose="02040604050005020304" pitchFamily="18" charset="0"/>
            </a:endParaRPr>
          </a:p>
          <a:p>
            <a:pPr algn="just"/>
            <a:r>
              <a:rPr lang="pt-BR" sz="2400" dirty="0">
                <a:latin typeface="Amasis MT Pro Medium" panose="02040604050005020304" pitchFamily="18" charset="0"/>
              </a:rPr>
              <a:t>Edital de chamamento  divulgado no site oficial, de modo permanente</a:t>
            </a:r>
          </a:p>
          <a:p>
            <a:pPr algn="just"/>
            <a:endParaRPr lang="pt-BR" sz="2400" dirty="0">
              <a:latin typeface="Amasis MT Pro Medium" panose="02040604050005020304" pitchFamily="18" charset="0"/>
            </a:endParaRPr>
          </a:p>
          <a:p>
            <a:pPr algn="just"/>
            <a:r>
              <a:rPr lang="pt-BR" sz="2400" dirty="0">
                <a:latin typeface="Amasis MT Pro Medium" panose="02040604050005020304" pitchFamily="18" charset="0"/>
              </a:rPr>
              <a:t>Critérios de contratação imediata e simultânea dos credenciados</a:t>
            </a:r>
          </a:p>
          <a:p>
            <a:pPr algn="just"/>
            <a:endParaRPr lang="pt-BR" sz="2400" dirty="0">
              <a:latin typeface="Amasis MT Pro Medium" panose="02040604050005020304" pitchFamily="18" charset="0"/>
            </a:endParaRPr>
          </a:p>
          <a:p>
            <a:pPr algn="just"/>
            <a:r>
              <a:rPr lang="pt-BR" sz="2400" dirty="0">
                <a:latin typeface="Amasis MT Pro Medium" panose="02040604050005020304" pitchFamily="18" charset="0"/>
              </a:rPr>
              <a:t>Padronização com a definição do valor da contratação, com registro periódico das cotações de mercado, para base do montante que está sendo pago</a:t>
            </a:r>
          </a:p>
          <a:p>
            <a:pPr algn="just"/>
            <a:endParaRPr lang="pt-BR" sz="2400" dirty="0">
              <a:latin typeface="Amasis MT Pro Medium" panose="02040604050005020304" pitchFamily="18" charset="0"/>
            </a:endParaRPr>
          </a:p>
          <a:p>
            <a:pPr marL="114300" indent="0" algn="just">
              <a:buNone/>
            </a:pPr>
            <a:endParaRPr lang="pt-BR" sz="2400" dirty="0">
              <a:latin typeface="Amasis MT Pro Medium" panose="02040604050005020304" pitchFamily="18" charset="0"/>
            </a:endParaRPr>
          </a:p>
          <a:p>
            <a:pPr marL="0" indent="0" algn="just">
              <a:buNone/>
            </a:pPr>
            <a:endParaRPr lang="pt-BR" sz="2400" dirty="0">
              <a:latin typeface="Amasis MT Pro Medium" panose="02040604050005020304" pitchFamily="18" charset="0"/>
            </a:endParaRPr>
          </a:p>
          <a:p>
            <a:pPr algn="just"/>
            <a:endParaRPr lang="pt-BR" sz="2400" dirty="0">
              <a:latin typeface="Amasis MT Pro Medium" panose="02040604050005020304" pitchFamily="18" charset="0"/>
            </a:endParaRPr>
          </a:p>
        </p:txBody>
      </p:sp>
      <p:sp>
        <p:nvSpPr>
          <p:cNvPr id="4" name="Título 1">
            <a:extLst>
              <a:ext uri="{FF2B5EF4-FFF2-40B4-BE49-F238E27FC236}">
                <a16:creationId xmlns="" xmlns:a16="http://schemas.microsoft.com/office/drawing/2014/main" id="{85A7955E-F1D0-D31D-04B0-8C8BA31A6A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92560" y="188640"/>
            <a:ext cx="8420100" cy="1143000"/>
          </a:xfrm>
        </p:spPr>
        <p:txBody>
          <a:bodyPr/>
          <a:lstStyle/>
          <a:p>
            <a:pPr algn="ctr"/>
            <a:r>
              <a:rPr lang="pt-BR" sz="5400" dirty="0">
                <a:solidFill>
                  <a:schemeClr val="accent1"/>
                </a:solidFill>
                <a:latin typeface="Amasis MT Pro Medium" panose="02040604050005020304" pitchFamily="18" charset="0"/>
                <a:cs typeface="Aharoni" panose="02010803020104030203" pitchFamily="2" charset="-79"/>
              </a:rPr>
              <a:t>Outros pontos...</a:t>
            </a:r>
          </a:p>
        </p:txBody>
      </p:sp>
    </p:spTree>
    <p:extLst>
      <p:ext uri="{BB962C8B-B14F-4D97-AF65-F5344CB8AC3E}">
        <p14:creationId xmlns:p14="http://schemas.microsoft.com/office/powerpoint/2010/main" val="39331017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ço Reservado para Conteúdo 2">
            <a:extLst>
              <a:ext uri="{FF2B5EF4-FFF2-40B4-BE49-F238E27FC236}">
                <a16:creationId xmlns:a16="http://schemas.microsoft.com/office/drawing/2014/main" xmlns="" id="{E828CD88-F061-9343-39A9-4FBFC053BC3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04528" y="0"/>
            <a:ext cx="8517904" cy="6237312"/>
          </a:xfrm>
        </p:spPr>
        <p:txBody>
          <a:bodyPr/>
          <a:lstStyle/>
          <a:p>
            <a:pPr algn="ctr"/>
            <a:endParaRPr lang="pt-BR" sz="2400" dirty="0">
              <a:latin typeface="Amasis MT Pro Medium" panose="02040604050005020304" pitchFamily="18" charset="0"/>
            </a:endParaRPr>
          </a:p>
          <a:p>
            <a:pPr marL="0" indent="0" algn="ctr">
              <a:buNone/>
            </a:pPr>
            <a:r>
              <a:rPr lang="pt-BR" sz="3200" b="1" dirty="0">
                <a:solidFill>
                  <a:srgbClr val="FF0000"/>
                </a:solidFill>
                <a:latin typeface="Amasis MT Pro Medium" panose="02040604050005020304" pitchFamily="18" charset="0"/>
              </a:rPr>
              <a:t>PRÉ-QUALIFICAÇÃO</a:t>
            </a:r>
          </a:p>
          <a:p>
            <a:pPr marL="0" indent="0" algn="ctr">
              <a:buNone/>
            </a:pPr>
            <a:r>
              <a:rPr lang="pt-BR" sz="2400" dirty="0">
                <a:latin typeface="Amasis MT Pro Medium" panose="02040604050005020304" pitchFamily="18" charset="0"/>
              </a:rPr>
              <a:t>Artigo </a:t>
            </a:r>
            <a:r>
              <a:rPr lang="pt-BR" sz="2400" dirty="0" smtClean="0">
                <a:latin typeface="Amasis MT Pro Medium" panose="02040604050005020304" pitchFamily="18" charset="0"/>
              </a:rPr>
              <a:t>6º, XLIV, </a:t>
            </a:r>
            <a:r>
              <a:rPr lang="pt-BR" sz="2400" dirty="0">
                <a:latin typeface="Amasis MT Pro Medium" panose="02040604050005020304" pitchFamily="18" charset="0"/>
              </a:rPr>
              <a:t>Lei nº 14.133</a:t>
            </a:r>
          </a:p>
          <a:p>
            <a:pPr marL="0" indent="0" algn="ctr">
              <a:buNone/>
            </a:pPr>
            <a:endParaRPr lang="pt-BR" sz="2400" b="1" dirty="0">
              <a:latin typeface="Amasis MT Pro Medium" panose="02040604050005020304" pitchFamily="18" charset="0"/>
            </a:endParaRPr>
          </a:p>
          <a:p>
            <a:pPr algn="just"/>
            <a:endParaRPr lang="pt-BR" sz="2400" dirty="0">
              <a:latin typeface="Amasis MT Pro Medium" panose="02040604050005020304" pitchFamily="18" charset="0"/>
            </a:endParaRPr>
          </a:p>
          <a:p>
            <a:pPr marL="114300" indent="0" algn="just">
              <a:buNone/>
            </a:pPr>
            <a:r>
              <a:rPr lang="pt-BR" sz="3200" dirty="0" smtClean="0">
                <a:latin typeface="Amasis MT Pro Medium" panose="02040604050005020304" pitchFamily="18" charset="0"/>
              </a:rPr>
              <a:t>Procedimento seletivo </a:t>
            </a:r>
            <a:r>
              <a:rPr lang="pt-BR" sz="3200" b="1" dirty="0" smtClean="0">
                <a:solidFill>
                  <a:srgbClr val="FF0000"/>
                </a:solidFill>
                <a:latin typeface="Amasis MT Pro Medium" panose="02040604050005020304" pitchFamily="18" charset="0"/>
              </a:rPr>
              <a:t>prévio à licitação</a:t>
            </a:r>
            <a:r>
              <a:rPr lang="pt-BR" sz="3200" dirty="0" smtClean="0">
                <a:latin typeface="Amasis MT Pro Medium" panose="02040604050005020304" pitchFamily="18" charset="0"/>
              </a:rPr>
              <a:t>, convocado por meio de edital, destinado à </a:t>
            </a:r>
            <a:r>
              <a:rPr lang="pt-BR" sz="3200" b="1" dirty="0" smtClean="0">
                <a:solidFill>
                  <a:srgbClr val="FF0000"/>
                </a:solidFill>
                <a:latin typeface="Amasis MT Pro Medium" panose="02040604050005020304" pitchFamily="18" charset="0"/>
              </a:rPr>
              <a:t>análise das condições de habilitação</a:t>
            </a:r>
            <a:r>
              <a:rPr lang="pt-BR" sz="3200" dirty="0" smtClean="0">
                <a:latin typeface="Amasis MT Pro Medium" panose="02040604050005020304" pitchFamily="18" charset="0"/>
              </a:rPr>
              <a:t>, total ou parcial, dos interessados ou do objeto.</a:t>
            </a:r>
          </a:p>
          <a:p>
            <a:pPr marL="114300" indent="0" algn="just">
              <a:buNone/>
            </a:pPr>
            <a:endParaRPr lang="pt-BR" sz="3200" dirty="0">
              <a:latin typeface="Amasis MT Pro Medium" panose="02040604050005020304" pitchFamily="18" charset="0"/>
            </a:endParaRPr>
          </a:p>
          <a:p>
            <a:pPr marL="114300" indent="0" algn="just">
              <a:buNone/>
            </a:pPr>
            <a:r>
              <a:rPr lang="pt-BR" sz="3200" dirty="0" smtClean="0">
                <a:latin typeface="Amasis MT Pro Medium" panose="02040604050005020304" pitchFamily="18" charset="0"/>
              </a:rPr>
              <a:t>Destina-se à ampliação da competição e à facilitação da participação de interessados no certame. </a:t>
            </a:r>
            <a:endParaRPr lang="pt-BR" sz="3200" dirty="0">
              <a:latin typeface="Amasis MT Pro Medium" panose="02040604050005020304" pitchFamily="18" charset="0"/>
            </a:endParaRPr>
          </a:p>
          <a:p>
            <a:pPr marL="0" indent="0" algn="just">
              <a:buNone/>
            </a:pPr>
            <a:endParaRPr lang="pt-BR" sz="2400" dirty="0">
              <a:latin typeface="Amasis MT Pro Medium" panose="02040604050005020304" pitchFamily="18" charset="0"/>
            </a:endParaRPr>
          </a:p>
          <a:p>
            <a:pPr algn="just"/>
            <a:endParaRPr lang="pt-BR" sz="2400" dirty="0">
              <a:latin typeface="Amasis MT Pro Medium" panose="02040604050005020304" pitchFamily="18" charset="0"/>
            </a:endParaRPr>
          </a:p>
          <a:p>
            <a:pPr marL="0" indent="0" algn="just">
              <a:buNone/>
            </a:pPr>
            <a:endParaRPr lang="pt-BR" sz="2400" dirty="0">
              <a:latin typeface="Amasis MT Pro Medium" panose="02040604050005020304" pitchFamily="18" charset="0"/>
            </a:endParaRPr>
          </a:p>
          <a:p>
            <a:pPr algn="just"/>
            <a:endParaRPr lang="pt-BR" sz="2400" dirty="0">
              <a:latin typeface="Amasis MT Pro Medium" panose="020406040500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145349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 1"/>
          <p:cNvSpPr/>
          <p:nvPr/>
        </p:nvSpPr>
        <p:spPr>
          <a:xfrm>
            <a:off x="974558" y="434602"/>
            <a:ext cx="8190910" cy="519018"/>
          </a:xfrm>
          <a:prstGeom prst="rect">
            <a:avLst/>
          </a:prstGeom>
        </p:spPr>
        <p:txBody>
          <a:bodyPr wrap="square" lIns="102507" tIns="51259" rIns="102507" bIns="51259">
            <a:spAutoFit/>
          </a:bodyPr>
          <a:lstStyle/>
          <a:p>
            <a:pPr algn="r" defTabSz="1025081"/>
            <a:r>
              <a:rPr lang="pt-BR" sz="2700" b="1" cap="all" dirty="0">
                <a:solidFill>
                  <a:srgbClr val="FF0000"/>
                </a:solidFill>
              </a:rPr>
              <a:t> </a:t>
            </a:r>
            <a:r>
              <a:rPr lang="pt-BR" sz="2700" b="1" cap="all" dirty="0">
                <a:solidFill>
                  <a:srgbClr val="FF0000"/>
                </a:solidFill>
                <a:latin typeface="Arial Black" pitchFamily="34" charset="0"/>
              </a:rPr>
              <a:t>TRATAMENTO Diferenciado ME/EPP</a:t>
            </a:r>
            <a:endParaRPr lang="pt-BR" sz="2700" cap="all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3" name="Retângulo 2"/>
          <p:cNvSpPr/>
          <p:nvPr/>
        </p:nvSpPr>
        <p:spPr>
          <a:xfrm>
            <a:off x="584521" y="1008881"/>
            <a:ext cx="8736971" cy="4004587"/>
          </a:xfrm>
          <a:prstGeom prst="rect">
            <a:avLst/>
          </a:prstGeom>
        </p:spPr>
        <p:txBody>
          <a:bodyPr wrap="square" lIns="102507" tIns="51259" rIns="102507" bIns="51259">
            <a:spAutoFit/>
          </a:bodyPr>
          <a:lstStyle/>
          <a:p>
            <a:pPr algn="just" defTabSz="1025081">
              <a:lnSpc>
                <a:spcPct val="150000"/>
              </a:lnSpc>
            </a:pPr>
            <a:r>
              <a:rPr lang="pt-BR" sz="2000" dirty="0">
                <a:solidFill>
                  <a:prstClr val="black"/>
                </a:solidFill>
              </a:rPr>
              <a:t>As microempresas/empresas de pequeno porte (ME/EPP) somente gozarão do direito de preferência e tratamento favorecido nas licitações cujo </a:t>
            </a:r>
            <a:r>
              <a:rPr lang="pt-BR" sz="2000" b="1" u="sng" dirty="0">
                <a:solidFill>
                  <a:prstClr val="black"/>
                </a:solidFill>
              </a:rPr>
              <a:t>valor do objeto seja menor que a receita bruta máxima permitida </a:t>
            </a:r>
            <a:r>
              <a:rPr lang="pt-BR" sz="2000" dirty="0">
                <a:solidFill>
                  <a:prstClr val="black"/>
                </a:solidFill>
              </a:rPr>
              <a:t>para fins de enquadramento da empresa em tal condição.</a:t>
            </a:r>
          </a:p>
          <a:p>
            <a:pPr algn="just" defTabSz="1025081">
              <a:lnSpc>
                <a:spcPct val="150000"/>
              </a:lnSpc>
            </a:pPr>
            <a:endParaRPr lang="pt-BR" sz="900" dirty="0">
              <a:solidFill>
                <a:prstClr val="black"/>
              </a:solidFill>
            </a:endParaRPr>
          </a:p>
          <a:p>
            <a:pPr algn="just" defTabSz="1025081">
              <a:lnSpc>
                <a:spcPct val="150000"/>
              </a:lnSpc>
            </a:pPr>
            <a:r>
              <a:rPr lang="pt-BR" sz="2000" dirty="0">
                <a:solidFill>
                  <a:prstClr val="black"/>
                </a:solidFill>
              </a:rPr>
              <a:t>No mesmo sentido, se </a:t>
            </a:r>
            <a:r>
              <a:rPr lang="pt-BR" sz="2000" b="1" u="sng" dirty="0">
                <a:solidFill>
                  <a:srgbClr val="FF0000"/>
                </a:solidFill>
              </a:rPr>
              <a:t>no ano de realização da licitação </a:t>
            </a:r>
            <a:r>
              <a:rPr lang="pt-BR" sz="2000" dirty="0">
                <a:solidFill>
                  <a:prstClr val="black"/>
                </a:solidFill>
              </a:rPr>
              <a:t>a empresa enquadrada como ME/EPP tiver firmado contrato com a Administração Pública, e </a:t>
            </a:r>
            <a:r>
              <a:rPr lang="pt-BR" sz="2000" b="1" u="sng" dirty="0">
                <a:solidFill>
                  <a:prstClr val="black"/>
                </a:solidFill>
              </a:rPr>
              <a:t>a soma dos valores superarem a receita bruta máxima permitida para o enquadramento, também não haverá direito de preferência e tratamento diferenciado</a:t>
            </a:r>
            <a:r>
              <a:rPr lang="pt-BR" sz="2000" dirty="0">
                <a:solidFill>
                  <a:prstClr val="black"/>
                </a:solidFill>
              </a:rPr>
              <a:t>.</a:t>
            </a:r>
          </a:p>
        </p:txBody>
      </p:sp>
      <p:sp>
        <p:nvSpPr>
          <p:cNvPr id="6" name="CaixaDeTexto 5"/>
          <p:cNvSpPr txBox="1"/>
          <p:nvPr/>
        </p:nvSpPr>
        <p:spPr>
          <a:xfrm>
            <a:off x="2222699" y="5085184"/>
            <a:ext cx="5538615" cy="1642402"/>
          </a:xfrm>
          <a:prstGeom prst="rect">
            <a:avLst/>
          </a:prstGeom>
          <a:solidFill>
            <a:srgbClr val="FFFF00"/>
          </a:solidFill>
          <a:ln>
            <a:solidFill>
              <a:schemeClr val="accent6">
                <a:lumMod val="75000"/>
              </a:schemeClr>
            </a:solidFill>
          </a:ln>
        </p:spPr>
        <p:txBody>
          <a:bodyPr wrap="square" lIns="102507" tIns="51259" rIns="102507" bIns="51259" rtlCol="0">
            <a:spAutoFit/>
          </a:bodyPr>
          <a:lstStyle/>
          <a:p>
            <a:pPr marL="320342" indent="-320342" defTabSz="1025081">
              <a:buFont typeface="Arial" pitchFamily="34" charset="0"/>
              <a:buChar char="•"/>
            </a:pPr>
            <a:r>
              <a:rPr lang="pt-BR" sz="2000" b="1" dirty="0">
                <a:solidFill>
                  <a:prstClr val="black"/>
                </a:solidFill>
              </a:rPr>
              <a:t>Microempresa (ME)</a:t>
            </a:r>
            <a:r>
              <a:rPr lang="pt-BR" sz="2000" dirty="0">
                <a:solidFill>
                  <a:prstClr val="black"/>
                </a:solidFill>
              </a:rPr>
              <a:t>: faturamento de </a:t>
            </a:r>
            <a:r>
              <a:rPr lang="pt-BR" sz="2000" u="sng" dirty="0">
                <a:solidFill>
                  <a:srgbClr val="FF0000"/>
                </a:solidFill>
              </a:rPr>
              <a:t>até R$ 360 mil por ano</a:t>
            </a:r>
            <a:r>
              <a:rPr lang="pt-BR" sz="2000" dirty="0">
                <a:solidFill>
                  <a:prstClr val="black"/>
                </a:solidFill>
              </a:rPr>
              <a:t>; </a:t>
            </a:r>
          </a:p>
          <a:p>
            <a:pPr marL="320342" indent="-320342" defTabSz="1025081">
              <a:buFont typeface="Arial" pitchFamily="34" charset="0"/>
              <a:buChar char="•"/>
            </a:pPr>
            <a:r>
              <a:rPr lang="pt-BR" sz="2000" b="1" dirty="0">
                <a:solidFill>
                  <a:prstClr val="black"/>
                </a:solidFill>
              </a:rPr>
              <a:t>Empresa de Pequeno Porte (EPP)</a:t>
            </a:r>
            <a:r>
              <a:rPr lang="pt-BR" sz="2000" dirty="0">
                <a:solidFill>
                  <a:prstClr val="black"/>
                </a:solidFill>
              </a:rPr>
              <a:t>: o limite de faturamento EPP é de </a:t>
            </a:r>
            <a:r>
              <a:rPr lang="pt-BR" sz="2000" u="sng" dirty="0">
                <a:solidFill>
                  <a:srgbClr val="FF0000"/>
                </a:solidFill>
              </a:rPr>
              <a:t>até R$ 4,8 milhões por ano</a:t>
            </a:r>
            <a:r>
              <a:rPr lang="pt-BR" sz="2000" u="sng" dirty="0">
                <a:solidFill>
                  <a:prstClr val="black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7268316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ço Reservado para Conteúdo 2">
            <a:extLst>
              <a:ext uri="{FF2B5EF4-FFF2-40B4-BE49-F238E27FC236}">
                <a16:creationId xmlns:a16="http://schemas.microsoft.com/office/drawing/2014/main" xmlns="" id="{E828CD88-F061-9343-39A9-4FBFC053BC3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04528" y="0"/>
            <a:ext cx="8517904" cy="4114800"/>
          </a:xfrm>
        </p:spPr>
        <p:txBody>
          <a:bodyPr/>
          <a:lstStyle/>
          <a:p>
            <a:pPr algn="ctr"/>
            <a:endParaRPr lang="pt-BR" sz="2400" dirty="0">
              <a:latin typeface="Amasis MT Pro Medium" panose="02040604050005020304" pitchFamily="18" charset="0"/>
            </a:endParaRPr>
          </a:p>
          <a:p>
            <a:pPr marL="0" indent="0" algn="ctr">
              <a:buNone/>
            </a:pPr>
            <a:r>
              <a:rPr lang="pt-BR" sz="3200" b="1" dirty="0">
                <a:solidFill>
                  <a:srgbClr val="FF0000"/>
                </a:solidFill>
                <a:latin typeface="Amasis MT Pro Medium" panose="02040604050005020304" pitchFamily="18" charset="0"/>
              </a:rPr>
              <a:t>PRÉ-QUALIFICAÇÃO</a:t>
            </a:r>
          </a:p>
          <a:p>
            <a:pPr marL="0" indent="0" algn="ctr">
              <a:buNone/>
            </a:pPr>
            <a:r>
              <a:rPr lang="pt-BR" sz="2400" dirty="0">
                <a:latin typeface="Amasis MT Pro Medium" panose="02040604050005020304" pitchFamily="18" charset="0"/>
              </a:rPr>
              <a:t>Artigo 80, Lei nº 14.133</a:t>
            </a:r>
          </a:p>
          <a:p>
            <a:pPr marL="0" indent="0" algn="ctr">
              <a:buNone/>
            </a:pPr>
            <a:endParaRPr lang="pt-BR" sz="2400" b="1" dirty="0">
              <a:latin typeface="Amasis MT Pro Medium" panose="02040604050005020304" pitchFamily="18" charset="0"/>
            </a:endParaRPr>
          </a:p>
          <a:p>
            <a:pPr algn="just"/>
            <a:endParaRPr lang="pt-BR" sz="2400" dirty="0">
              <a:latin typeface="Amasis MT Pro Medium" panose="02040604050005020304" pitchFamily="18" charset="0"/>
            </a:endParaRPr>
          </a:p>
          <a:p>
            <a:pPr marL="114300" indent="0" algn="just">
              <a:buNone/>
            </a:pPr>
            <a:r>
              <a:rPr lang="pt-BR" sz="2400" dirty="0" smtClean="0">
                <a:latin typeface="Amasis MT Pro Medium" panose="02040604050005020304" pitchFamily="18" charset="0"/>
              </a:rPr>
              <a:t>a) </a:t>
            </a:r>
            <a:r>
              <a:rPr lang="pt-BR" sz="2400" b="1" dirty="0" smtClean="0">
                <a:solidFill>
                  <a:srgbClr val="FF0000"/>
                </a:solidFill>
                <a:latin typeface="Amasis MT Pro Medium" panose="02040604050005020304" pitchFamily="18" charset="0"/>
              </a:rPr>
              <a:t>Cadastramento </a:t>
            </a:r>
            <a:r>
              <a:rPr lang="pt-BR" sz="2400" b="1" dirty="0">
                <a:solidFill>
                  <a:srgbClr val="FF0000"/>
                </a:solidFill>
                <a:latin typeface="Amasis MT Pro Medium" panose="02040604050005020304" pitchFamily="18" charset="0"/>
              </a:rPr>
              <a:t>prévio de licitantes para futura licitação </a:t>
            </a:r>
            <a:r>
              <a:rPr lang="pt-BR" sz="2400" dirty="0">
                <a:latin typeface="Amasis MT Pro Medium" panose="02040604050005020304" pitchFamily="18" charset="0"/>
              </a:rPr>
              <a:t>ou licitação vinculada a programas de obras e serviços objetivamente definidos; e</a:t>
            </a:r>
          </a:p>
          <a:p>
            <a:pPr algn="just"/>
            <a:endParaRPr lang="pt-BR" sz="2400" dirty="0">
              <a:latin typeface="Amasis MT Pro Medium" panose="02040604050005020304" pitchFamily="18" charset="0"/>
            </a:endParaRPr>
          </a:p>
          <a:p>
            <a:pPr marL="114300" indent="0" algn="just">
              <a:buNone/>
            </a:pPr>
            <a:r>
              <a:rPr lang="pt-BR" sz="2400" dirty="0" smtClean="0">
                <a:latin typeface="Amasis MT Pro Medium" panose="02040604050005020304" pitchFamily="18" charset="0"/>
              </a:rPr>
              <a:t>b) </a:t>
            </a:r>
            <a:r>
              <a:rPr lang="pt-BR" sz="2400" b="1" dirty="0" smtClean="0">
                <a:solidFill>
                  <a:srgbClr val="FF0000"/>
                </a:solidFill>
                <a:latin typeface="Amasis MT Pro Medium" panose="02040604050005020304" pitchFamily="18" charset="0"/>
              </a:rPr>
              <a:t>Seleção </a:t>
            </a:r>
            <a:r>
              <a:rPr lang="pt-BR" sz="2400" b="1" dirty="0">
                <a:solidFill>
                  <a:srgbClr val="FF0000"/>
                </a:solidFill>
                <a:latin typeface="Amasis MT Pro Medium" panose="02040604050005020304" pitchFamily="18" charset="0"/>
              </a:rPr>
              <a:t>prévia de bens</a:t>
            </a:r>
            <a:r>
              <a:rPr lang="pt-BR" sz="2400" dirty="0">
                <a:latin typeface="Amasis MT Pro Medium" panose="02040604050005020304" pitchFamily="18" charset="0"/>
              </a:rPr>
              <a:t> que atendam às exigências técnicas ou de qualidade estabelecidas pela Administração</a:t>
            </a:r>
          </a:p>
          <a:p>
            <a:pPr algn="just"/>
            <a:endParaRPr lang="pt-BR" sz="2400" dirty="0">
              <a:latin typeface="Amasis MT Pro Medium" panose="02040604050005020304" pitchFamily="18" charset="0"/>
            </a:endParaRPr>
          </a:p>
          <a:p>
            <a:pPr algn="just"/>
            <a:r>
              <a:rPr lang="pt-BR" sz="2400" dirty="0">
                <a:latin typeface="Amasis MT Pro Medium" panose="02040604050005020304" pitchFamily="18" charset="0"/>
              </a:rPr>
              <a:t>Validade de 1 ano, atualizada a qualquer tempo</a:t>
            </a:r>
          </a:p>
          <a:p>
            <a:pPr algn="just"/>
            <a:r>
              <a:rPr lang="pt-BR" sz="2400" dirty="0">
                <a:latin typeface="Amasis MT Pro Medium" panose="02040604050005020304" pitchFamily="18" charset="0"/>
              </a:rPr>
              <a:t>Os licitantes e os bens pré-qualificados deverão mantidos à disposição do público</a:t>
            </a:r>
          </a:p>
          <a:p>
            <a:pPr algn="just"/>
            <a:r>
              <a:rPr lang="pt-BR" sz="2400" dirty="0">
                <a:latin typeface="Amasis MT Pro Medium" panose="02040604050005020304" pitchFamily="18" charset="0"/>
              </a:rPr>
              <a:t>A licitação poderá ser </a:t>
            </a:r>
            <a:r>
              <a:rPr lang="pt-BR" sz="2400" dirty="0" smtClean="0">
                <a:latin typeface="Amasis MT Pro Medium" panose="02040604050005020304" pitchFamily="18" charset="0"/>
              </a:rPr>
              <a:t>restrita </a:t>
            </a:r>
            <a:r>
              <a:rPr lang="pt-BR" sz="2400" dirty="0">
                <a:latin typeface="Amasis MT Pro Medium" panose="02040604050005020304" pitchFamily="18" charset="0"/>
              </a:rPr>
              <a:t>aos licitantes ou aos bens pré-qualificados.</a:t>
            </a:r>
          </a:p>
          <a:p>
            <a:pPr marL="0" indent="0" algn="just">
              <a:buNone/>
            </a:pPr>
            <a:endParaRPr lang="pt-BR" sz="2400" dirty="0">
              <a:latin typeface="Amasis MT Pro Medium" panose="02040604050005020304" pitchFamily="18" charset="0"/>
            </a:endParaRPr>
          </a:p>
          <a:p>
            <a:pPr algn="just"/>
            <a:endParaRPr lang="pt-BR" sz="2400" dirty="0">
              <a:latin typeface="Amasis MT Pro Medium" panose="02040604050005020304" pitchFamily="18" charset="0"/>
            </a:endParaRPr>
          </a:p>
          <a:p>
            <a:pPr marL="0" indent="0" algn="just">
              <a:buNone/>
            </a:pPr>
            <a:endParaRPr lang="pt-BR" sz="2400" dirty="0">
              <a:latin typeface="Amasis MT Pro Medium" panose="02040604050005020304" pitchFamily="18" charset="0"/>
            </a:endParaRPr>
          </a:p>
          <a:p>
            <a:pPr algn="just"/>
            <a:endParaRPr lang="pt-BR" sz="2400" dirty="0">
              <a:latin typeface="Amasis MT Pro Medium" panose="020406040500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186898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ço Reservado para Conteúdo 2">
            <a:extLst>
              <a:ext uri="{FF2B5EF4-FFF2-40B4-BE49-F238E27FC236}">
                <a16:creationId xmlns="" xmlns:a16="http://schemas.microsoft.com/office/drawing/2014/main" id="{E828CD88-F061-9343-39A9-4FBFC053BC3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8504" y="116632"/>
            <a:ext cx="9093968" cy="4114800"/>
          </a:xfrm>
        </p:spPr>
        <p:txBody>
          <a:bodyPr/>
          <a:lstStyle/>
          <a:p>
            <a:pPr marL="114300" indent="0" algn="ctr">
              <a:buNone/>
            </a:pPr>
            <a:r>
              <a:rPr lang="pt-BR" sz="3200" b="1" dirty="0">
                <a:solidFill>
                  <a:srgbClr val="FF0000"/>
                </a:solidFill>
                <a:latin typeface="Amasis MT Pro Medium" panose="02040604050005020304" pitchFamily="18" charset="0"/>
              </a:rPr>
              <a:t>Artigo 80, §1º, Lei nº 14.133</a:t>
            </a:r>
          </a:p>
          <a:p>
            <a:pPr algn="ctr"/>
            <a:endParaRPr lang="pt-BR" sz="3200" b="1" dirty="0">
              <a:solidFill>
                <a:srgbClr val="FF0000"/>
              </a:solidFill>
              <a:latin typeface="Amasis MT Pro Medium" panose="02040604050005020304" pitchFamily="18" charset="0"/>
            </a:endParaRPr>
          </a:p>
          <a:p>
            <a:pPr algn="just"/>
            <a:r>
              <a:rPr lang="pt-BR" sz="3200" dirty="0">
                <a:latin typeface="Amasis MT Pro Medium" panose="02040604050005020304" pitchFamily="18" charset="0"/>
              </a:rPr>
              <a:t>Dispensa a licitante cadastrada de apresentar os documentos na licitação</a:t>
            </a:r>
          </a:p>
          <a:p>
            <a:pPr algn="just"/>
            <a:endParaRPr lang="pt-BR" sz="3200" dirty="0">
              <a:latin typeface="Amasis MT Pro Medium" panose="02040604050005020304" pitchFamily="18" charset="0"/>
            </a:endParaRPr>
          </a:p>
          <a:p>
            <a:pPr algn="just"/>
            <a:r>
              <a:rPr lang="pt-BR" sz="3200" dirty="0">
                <a:latin typeface="Amasis MT Pro Medium" panose="02040604050005020304" pitchFamily="18" charset="0"/>
              </a:rPr>
              <a:t>Classifica como aceitável o bem ou produto, mediante a comprovação da qualidade</a:t>
            </a:r>
          </a:p>
          <a:p>
            <a:pPr marL="0" indent="0" algn="just">
              <a:buNone/>
            </a:pPr>
            <a:endParaRPr lang="pt-BR" sz="3200" dirty="0">
              <a:latin typeface="Amasis MT Pro Medium" panose="02040604050005020304" pitchFamily="18" charset="0"/>
            </a:endParaRPr>
          </a:p>
          <a:p>
            <a:pPr algn="just"/>
            <a:r>
              <a:rPr lang="pt-BR" sz="3200" dirty="0">
                <a:latin typeface="Amasis MT Pro Medium" panose="02040604050005020304" pitchFamily="18" charset="0"/>
              </a:rPr>
              <a:t>Permanentemente aberto para inscrição de interessados</a:t>
            </a:r>
          </a:p>
          <a:p>
            <a:pPr algn="just"/>
            <a:endParaRPr lang="pt-BR" sz="3200" dirty="0">
              <a:latin typeface="Amasis MT Pro Medium" panose="02040604050005020304" pitchFamily="18" charset="0"/>
            </a:endParaRPr>
          </a:p>
          <a:p>
            <a:pPr algn="just"/>
            <a:r>
              <a:rPr lang="pt-BR" sz="3200" dirty="0">
                <a:latin typeface="Amasis MT Pro Medium" panose="02040604050005020304" pitchFamily="18" charset="0"/>
              </a:rPr>
              <a:t>A futura licitação poderá ser restrita aos pré-qualificados</a:t>
            </a:r>
          </a:p>
          <a:p>
            <a:pPr algn="just"/>
            <a:endParaRPr lang="pt-BR" sz="2800" dirty="0">
              <a:latin typeface="Amasis MT Pro Medium" panose="02040604050005020304" pitchFamily="18" charset="0"/>
            </a:endParaRPr>
          </a:p>
          <a:p>
            <a:pPr algn="just"/>
            <a:endParaRPr lang="pt-BR" sz="2000" dirty="0">
              <a:latin typeface="Amasis MT Pro Medium" panose="02040604050005020304" pitchFamily="18" charset="0"/>
            </a:endParaRPr>
          </a:p>
          <a:p>
            <a:pPr marL="0" indent="0" algn="just">
              <a:buNone/>
            </a:pPr>
            <a:endParaRPr lang="pt-BR" sz="2000" dirty="0">
              <a:latin typeface="Amasis MT Pro Medium" panose="02040604050005020304" pitchFamily="18" charset="0"/>
            </a:endParaRPr>
          </a:p>
          <a:p>
            <a:pPr marL="0" indent="0" algn="just">
              <a:buNone/>
            </a:pPr>
            <a:endParaRPr lang="pt-BR" sz="2000" dirty="0">
              <a:latin typeface="Amasis MT Pro Medium" panose="02040604050005020304" pitchFamily="18" charset="0"/>
            </a:endParaRPr>
          </a:p>
          <a:p>
            <a:pPr marL="0" indent="0" algn="just">
              <a:buNone/>
            </a:pPr>
            <a:endParaRPr lang="pt-BR" sz="2000" dirty="0">
              <a:latin typeface="Amasis MT Pro Medium" panose="02040604050005020304" pitchFamily="18" charset="0"/>
            </a:endParaRPr>
          </a:p>
          <a:p>
            <a:pPr algn="just"/>
            <a:endParaRPr lang="pt-BR" sz="2000" dirty="0">
              <a:latin typeface="Amasis MT Pro Medium" panose="020406040500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58952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ço Reservado para Conteúdo 2">
            <a:extLst>
              <a:ext uri="{FF2B5EF4-FFF2-40B4-BE49-F238E27FC236}">
                <a16:creationId xmlns:a16="http://schemas.microsoft.com/office/drawing/2014/main" xmlns="" id="{E828CD88-F061-9343-39A9-4FBFC053BC39}"/>
              </a:ext>
            </a:extLst>
          </p:cNvPr>
          <p:cNvSpPr txBox="1">
            <a:spLocks/>
          </p:cNvSpPr>
          <p:nvPr/>
        </p:nvSpPr>
        <p:spPr>
          <a:xfrm>
            <a:off x="360087" y="0"/>
            <a:ext cx="8949952" cy="63093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2161" tIns="0" rIns="102161" bIns="204351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Josefin Sans Medium"/>
              <a:buChar char="●"/>
              <a:defRPr sz="1800" b="0" i="0" u="none" strike="noStrike" cap="none">
                <a:solidFill>
                  <a:schemeClr val="dk1"/>
                </a:solidFill>
                <a:latin typeface="Josefin Sans Medium"/>
                <a:ea typeface="Josefin Sans Medium"/>
                <a:cs typeface="Josefin Sans Medium"/>
                <a:sym typeface="Josefin Sans Medium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Char char="○"/>
              <a:defRPr sz="1600" b="0" i="0" u="none" strike="noStrike" cap="none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2pPr>
            <a:lvl3pPr marL="1371600" marR="0" lvl="2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 Light"/>
              <a:buChar char="■"/>
              <a:defRPr sz="1600" b="0" i="0" u="none" strike="noStrike" cap="none">
                <a:solidFill>
                  <a:schemeClr val="dk1"/>
                </a:solidFill>
                <a:latin typeface="Josefin Sans Light"/>
                <a:ea typeface="Josefin Sans Light"/>
                <a:cs typeface="Josefin Sans Light"/>
                <a:sym typeface="Josefin Sans Light"/>
              </a:defRPr>
            </a:lvl3pPr>
            <a:lvl4pPr marL="1828800" marR="0" lvl="3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 ExtraLight"/>
              <a:buChar char="●"/>
              <a:defRPr sz="1600" b="0" i="0" u="none" strike="noStrike" cap="none">
                <a:solidFill>
                  <a:schemeClr val="dk1"/>
                </a:solidFill>
                <a:latin typeface="Josefin Sans ExtraLight"/>
                <a:ea typeface="Josefin Sans ExtraLight"/>
                <a:cs typeface="Josefin Sans ExtraLight"/>
                <a:sym typeface="Josefin Sans ExtraLight"/>
              </a:defRPr>
            </a:lvl4pPr>
            <a:lvl5pPr marL="2286000" marR="0" lvl="4" indent="-311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Josefin Sans ExtraLight"/>
              <a:buChar char="○"/>
              <a:defRPr sz="1300" b="0" i="0" u="none" strike="noStrike" cap="none">
                <a:solidFill>
                  <a:schemeClr val="dk1"/>
                </a:solidFill>
                <a:latin typeface="Josefin Sans ExtraLight"/>
                <a:ea typeface="Josefin Sans ExtraLight"/>
                <a:cs typeface="Josefin Sans ExtraLight"/>
                <a:sym typeface="Josefin Sans ExtraLight"/>
              </a:defRPr>
            </a:lvl5pPr>
            <a:lvl6pPr marL="2743200" marR="0" lvl="5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Josefin Sans ExtraLight"/>
              <a:buChar char="■"/>
              <a:defRPr sz="1200" b="0" i="0" u="none" strike="noStrike" cap="none">
                <a:solidFill>
                  <a:schemeClr val="dk1"/>
                </a:solidFill>
                <a:latin typeface="Josefin Sans ExtraLight"/>
                <a:ea typeface="Josefin Sans ExtraLight"/>
                <a:cs typeface="Josefin Sans ExtraLight"/>
                <a:sym typeface="Josefin Sans ExtraLight"/>
              </a:defRPr>
            </a:lvl6pPr>
            <a:lvl7pPr marL="3200400" marR="0" lvl="6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Josefin Sans ExtraLight"/>
              <a:buChar char="●"/>
              <a:defRPr sz="1200" b="0" i="0" u="none" strike="noStrike" cap="none">
                <a:solidFill>
                  <a:schemeClr val="dk1"/>
                </a:solidFill>
                <a:latin typeface="Josefin Sans ExtraLight"/>
                <a:ea typeface="Josefin Sans ExtraLight"/>
                <a:cs typeface="Josefin Sans ExtraLight"/>
                <a:sym typeface="Josefin Sans ExtraLight"/>
              </a:defRPr>
            </a:lvl7pPr>
            <a:lvl8pPr marL="3657600" marR="0" lvl="7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Josefin Sans ExtraLight"/>
              <a:buChar char="○"/>
              <a:defRPr sz="1200" b="0" i="0" u="none" strike="noStrike" cap="none">
                <a:solidFill>
                  <a:schemeClr val="dk1"/>
                </a:solidFill>
                <a:latin typeface="Josefin Sans ExtraLight"/>
                <a:ea typeface="Josefin Sans ExtraLight"/>
                <a:cs typeface="Josefin Sans ExtraLight"/>
                <a:sym typeface="Josefin Sans ExtraLight"/>
              </a:defRPr>
            </a:lvl8pPr>
            <a:lvl9pPr marL="4114800" marR="0" lvl="8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Josefin Sans ExtraLight"/>
              <a:buChar char="■"/>
              <a:defRPr sz="1200" b="0" i="0" u="none" strike="noStrike" cap="none">
                <a:solidFill>
                  <a:schemeClr val="dk1"/>
                </a:solidFill>
                <a:latin typeface="Josefin Sans ExtraLight"/>
                <a:ea typeface="Josefin Sans ExtraLight"/>
                <a:cs typeface="Josefin Sans ExtraLight"/>
                <a:sym typeface="Josefin Sans ExtraLight"/>
              </a:defRPr>
            </a:lvl9pPr>
          </a:lstStyle>
          <a:p>
            <a:pPr marL="0" indent="0" algn="ctr">
              <a:buNone/>
            </a:pPr>
            <a:endParaRPr lang="pt-BR" sz="2400" dirty="0">
              <a:latin typeface="Amasis MT Pro Medium" panose="02040604050005020304" pitchFamily="18" charset="0"/>
            </a:endParaRPr>
          </a:p>
          <a:p>
            <a:pPr marL="0" indent="0" algn="ctr">
              <a:buNone/>
            </a:pPr>
            <a:r>
              <a:rPr lang="pt-BR" sz="2400" b="1" dirty="0">
                <a:solidFill>
                  <a:srgbClr val="FF0000"/>
                </a:solidFill>
                <a:latin typeface="Amasis MT Pro Medium" panose="02040604050005020304" pitchFamily="18" charset="0"/>
              </a:rPr>
              <a:t>MANIFESTAÇÃO DE INTERESSE</a:t>
            </a:r>
          </a:p>
          <a:p>
            <a:pPr marL="0" indent="0" algn="ctr">
              <a:buNone/>
            </a:pPr>
            <a:r>
              <a:rPr lang="pt-BR" sz="2400" dirty="0">
                <a:latin typeface="Amasis MT Pro Medium" panose="02040604050005020304" pitchFamily="18" charset="0"/>
              </a:rPr>
              <a:t>Artigo 81, Lei nº 14.133</a:t>
            </a:r>
          </a:p>
          <a:p>
            <a:pPr marL="0" indent="0" algn="ctr">
              <a:buNone/>
            </a:pPr>
            <a:endParaRPr lang="pt-BR" sz="2400" b="1" dirty="0">
              <a:latin typeface="Amasis MT Pro Medium" panose="02040604050005020304" pitchFamily="18" charset="0"/>
            </a:endParaRPr>
          </a:p>
          <a:p>
            <a:pPr marL="114300" indent="0" algn="just">
              <a:buNone/>
            </a:pPr>
            <a:endParaRPr lang="pt-BR" sz="2400" dirty="0">
              <a:latin typeface="Amasis MT Pro Medium" panose="02040604050005020304" pitchFamily="18" charset="0"/>
            </a:endParaRPr>
          </a:p>
          <a:p>
            <a:pPr marL="0" indent="0" algn="just">
              <a:buNone/>
            </a:pPr>
            <a:endParaRPr lang="pt-BR" sz="2400" dirty="0">
              <a:latin typeface="Amasis MT Pro Medium" panose="02040604050005020304" pitchFamily="18" charset="0"/>
            </a:endParaRPr>
          </a:p>
          <a:p>
            <a:pPr marL="114300" indent="0" algn="just">
              <a:buNone/>
            </a:pPr>
            <a:r>
              <a:rPr lang="pt-BR" sz="2800" b="1" dirty="0">
                <a:latin typeface="Amasis MT Pro Medium" panose="02040604050005020304" pitchFamily="18" charset="0"/>
              </a:rPr>
              <a:t>Art. 81. </a:t>
            </a:r>
            <a:r>
              <a:rPr lang="pt-BR" sz="2800" dirty="0">
                <a:latin typeface="Amasis MT Pro Medium" panose="02040604050005020304" pitchFamily="18" charset="0"/>
              </a:rPr>
              <a:t>A Administração poderá solicitar à </a:t>
            </a:r>
            <a:r>
              <a:rPr lang="pt-BR" sz="2800" b="1" dirty="0">
                <a:solidFill>
                  <a:srgbClr val="FF0000"/>
                </a:solidFill>
                <a:latin typeface="Amasis MT Pro Medium" panose="02040604050005020304" pitchFamily="18" charset="0"/>
              </a:rPr>
              <a:t>iniciativa privada</a:t>
            </a:r>
            <a:r>
              <a:rPr lang="pt-BR" sz="2800" dirty="0">
                <a:latin typeface="Amasis MT Pro Medium" panose="02040604050005020304" pitchFamily="18" charset="0"/>
              </a:rPr>
              <a:t>, mediante procedimento aberto de manifestação de interesse a ser iniciado com a publicação de edital de chamamento público, a propositura e a realização </a:t>
            </a:r>
            <a:r>
              <a:rPr lang="pt-BR" sz="2800" dirty="0" smtClean="0">
                <a:latin typeface="Amasis MT Pro Medium" panose="02040604050005020304" pitchFamily="18" charset="0"/>
              </a:rPr>
              <a:t>de estudos</a:t>
            </a:r>
            <a:r>
              <a:rPr lang="pt-BR" sz="2800" dirty="0">
                <a:latin typeface="Amasis MT Pro Medium" panose="02040604050005020304" pitchFamily="18" charset="0"/>
              </a:rPr>
              <a:t>, </a:t>
            </a:r>
            <a:r>
              <a:rPr lang="pt-BR" sz="2800" dirty="0" smtClean="0">
                <a:latin typeface="Amasis MT Pro Medium" panose="02040604050005020304" pitchFamily="18" charset="0"/>
              </a:rPr>
              <a:t>investigações</a:t>
            </a:r>
            <a:r>
              <a:rPr lang="pt-BR" sz="2800" dirty="0">
                <a:latin typeface="Amasis MT Pro Medium" panose="02040604050005020304" pitchFamily="18" charset="0"/>
              </a:rPr>
              <a:t>, </a:t>
            </a:r>
            <a:r>
              <a:rPr lang="pt-BR" sz="2800" dirty="0" smtClean="0">
                <a:latin typeface="Amasis MT Pro Medium" panose="02040604050005020304" pitchFamily="18" charset="0"/>
              </a:rPr>
              <a:t>levantamentos </a:t>
            </a:r>
            <a:r>
              <a:rPr lang="pt-BR" sz="2800" dirty="0">
                <a:latin typeface="Amasis MT Pro Medium" panose="02040604050005020304" pitchFamily="18" charset="0"/>
              </a:rPr>
              <a:t>e </a:t>
            </a:r>
            <a:r>
              <a:rPr lang="pt-BR" sz="2800" dirty="0" smtClean="0">
                <a:latin typeface="Amasis MT Pro Medium" panose="02040604050005020304" pitchFamily="18" charset="0"/>
              </a:rPr>
              <a:t>projetos </a:t>
            </a:r>
            <a:r>
              <a:rPr lang="pt-BR" sz="2800" dirty="0">
                <a:latin typeface="Amasis MT Pro Medium" panose="02040604050005020304" pitchFamily="18" charset="0"/>
              </a:rPr>
              <a:t>de soluções inovadoras </a:t>
            </a:r>
            <a:r>
              <a:rPr lang="pt-BR" sz="2800" dirty="0" smtClean="0">
                <a:latin typeface="Amasis MT Pro Medium" panose="02040604050005020304" pitchFamily="18" charset="0"/>
              </a:rPr>
              <a:t>que </a:t>
            </a:r>
            <a:r>
              <a:rPr lang="pt-BR" sz="2800" dirty="0">
                <a:latin typeface="Amasis MT Pro Medium" panose="02040604050005020304" pitchFamily="18" charset="0"/>
              </a:rPr>
              <a:t>contribuam com questões de relevância pública, </a:t>
            </a:r>
            <a:r>
              <a:rPr lang="pt-BR" sz="2800" b="1" dirty="0">
                <a:solidFill>
                  <a:srgbClr val="FF0000"/>
                </a:solidFill>
                <a:latin typeface="Amasis MT Pro Medium" panose="02040604050005020304" pitchFamily="18" charset="0"/>
              </a:rPr>
              <a:t>na forma de regulamento</a:t>
            </a:r>
            <a:r>
              <a:rPr lang="pt-BR" sz="2800" dirty="0">
                <a:latin typeface="Amasis MT Pro Medium" panose="02040604050005020304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0773558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ço Reservado para Conteúdo 2">
            <a:extLst>
              <a:ext uri="{FF2B5EF4-FFF2-40B4-BE49-F238E27FC236}">
                <a16:creationId xmlns:a16="http://schemas.microsoft.com/office/drawing/2014/main" xmlns="" id="{E828CD88-F061-9343-39A9-4FBFC053BC39}"/>
              </a:ext>
            </a:extLst>
          </p:cNvPr>
          <p:cNvSpPr txBox="1">
            <a:spLocks/>
          </p:cNvSpPr>
          <p:nvPr/>
        </p:nvSpPr>
        <p:spPr>
          <a:xfrm>
            <a:off x="360087" y="0"/>
            <a:ext cx="8949952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2161" tIns="0" rIns="102161" bIns="204351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Josefin Sans Medium"/>
              <a:buChar char="●"/>
              <a:defRPr sz="1800" b="0" i="0" u="none" strike="noStrike" cap="none">
                <a:solidFill>
                  <a:schemeClr val="dk1"/>
                </a:solidFill>
                <a:latin typeface="Josefin Sans Medium"/>
                <a:ea typeface="Josefin Sans Medium"/>
                <a:cs typeface="Josefin Sans Medium"/>
                <a:sym typeface="Josefin Sans Medium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Char char="○"/>
              <a:defRPr sz="1600" b="0" i="0" u="none" strike="noStrike" cap="none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2pPr>
            <a:lvl3pPr marL="1371600" marR="0" lvl="2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 Light"/>
              <a:buChar char="■"/>
              <a:defRPr sz="1600" b="0" i="0" u="none" strike="noStrike" cap="none">
                <a:solidFill>
                  <a:schemeClr val="dk1"/>
                </a:solidFill>
                <a:latin typeface="Josefin Sans Light"/>
                <a:ea typeface="Josefin Sans Light"/>
                <a:cs typeface="Josefin Sans Light"/>
                <a:sym typeface="Josefin Sans Light"/>
              </a:defRPr>
            </a:lvl3pPr>
            <a:lvl4pPr marL="1828800" marR="0" lvl="3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 ExtraLight"/>
              <a:buChar char="●"/>
              <a:defRPr sz="1600" b="0" i="0" u="none" strike="noStrike" cap="none">
                <a:solidFill>
                  <a:schemeClr val="dk1"/>
                </a:solidFill>
                <a:latin typeface="Josefin Sans ExtraLight"/>
                <a:ea typeface="Josefin Sans ExtraLight"/>
                <a:cs typeface="Josefin Sans ExtraLight"/>
                <a:sym typeface="Josefin Sans ExtraLight"/>
              </a:defRPr>
            </a:lvl4pPr>
            <a:lvl5pPr marL="2286000" marR="0" lvl="4" indent="-311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Josefin Sans ExtraLight"/>
              <a:buChar char="○"/>
              <a:defRPr sz="1300" b="0" i="0" u="none" strike="noStrike" cap="none">
                <a:solidFill>
                  <a:schemeClr val="dk1"/>
                </a:solidFill>
                <a:latin typeface="Josefin Sans ExtraLight"/>
                <a:ea typeface="Josefin Sans ExtraLight"/>
                <a:cs typeface="Josefin Sans ExtraLight"/>
                <a:sym typeface="Josefin Sans ExtraLight"/>
              </a:defRPr>
            </a:lvl5pPr>
            <a:lvl6pPr marL="2743200" marR="0" lvl="5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Josefin Sans ExtraLight"/>
              <a:buChar char="■"/>
              <a:defRPr sz="1200" b="0" i="0" u="none" strike="noStrike" cap="none">
                <a:solidFill>
                  <a:schemeClr val="dk1"/>
                </a:solidFill>
                <a:latin typeface="Josefin Sans ExtraLight"/>
                <a:ea typeface="Josefin Sans ExtraLight"/>
                <a:cs typeface="Josefin Sans ExtraLight"/>
                <a:sym typeface="Josefin Sans ExtraLight"/>
              </a:defRPr>
            </a:lvl6pPr>
            <a:lvl7pPr marL="3200400" marR="0" lvl="6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Josefin Sans ExtraLight"/>
              <a:buChar char="●"/>
              <a:defRPr sz="1200" b="0" i="0" u="none" strike="noStrike" cap="none">
                <a:solidFill>
                  <a:schemeClr val="dk1"/>
                </a:solidFill>
                <a:latin typeface="Josefin Sans ExtraLight"/>
                <a:ea typeface="Josefin Sans ExtraLight"/>
                <a:cs typeface="Josefin Sans ExtraLight"/>
                <a:sym typeface="Josefin Sans ExtraLight"/>
              </a:defRPr>
            </a:lvl7pPr>
            <a:lvl8pPr marL="3657600" marR="0" lvl="7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Josefin Sans ExtraLight"/>
              <a:buChar char="○"/>
              <a:defRPr sz="1200" b="0" i="0" u="none" strike="noStrike" cap="none">
                <a:solidFill>
                  <a:schemeClr val="dk1"/>
                </a:solidFill>
                <a:latin typeface="Josefin Sans ExtraLight"/>
                <a:ea typeface="Josefin Sans ExtraLight"/>
                <a:cs typeface="Josefin Sans ExtraLight"/>
                <a:sym typeface="Josefin Sans ExtraLight"/>
              </a:defRPr>
            </a:lvl8pPr>
            <a:lvl9pPr marL="4114800" marR="0" lvl="8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Josefin Sans ExtraLight"/>
              <a:buChar char="■"/>
              <a:defRPr sz="1200" b="0" i="0" u="none" strike="noStrike" cap="none">
                <a:solidFill>
                  <a:schemeClr val="dk1"/>
                </a:solidFill>
                <a:latin typeface="Josefin Sans ExtraLight"/>
                <a:ea typeface="Josefin Sans ExtraLight"/>
                <a:cs typeface="Josefin Sans ExtraLight"/>
                <a:sym typeface="Josefin Sans ExtraLight"/>
              </a:defRPr>
            </a:lvl9pPr>
          </a:lstStyle>
          <a:p>
            <a:pPr marL="0" indent="0" algn="ctr">
              <a:buNone/>
            </a:pPr>
            <a:endParaRPr lang="pt-BR" sz="3200" dirty="0">
              <a:latin typeface="Amasis MT Pro Medium" panose="02040604050005020304" pitchFamily="18" charset="0"/>
            </a:endParaRPr>
          </a:p>
          <a:p>
            <a:pPr marL="0" indent="0" algn="ctr">
              <a:buNone/>
            </a:pPr>
            <a:r>
              <a:rPr lang="pt-BR" sz="3200" b="1" dirty="0" smtClean="0">
                <a:solidFill>
                  <a:srgbClr val="FF0000"/>
                </a:solidFill>
                <a:latin typeface="Amasis MT Pro Medium" panose="02040604050005020304" pitchFamily="18" charset="0"/>
              </a:rPr>
              <a:t>MANIFESTAÇÃO DE INTERESSE</a:t>
            </a:r>
            <a:endParaRPr lang="pt-BR" sz="3200" b="1" dirty="0">
              <a:solidFill>
                <a:srgbClr val="FF0000"/>
              </a:solidFill>
              <a:latin typeface="Amasis MT Pro Medium" panose="02040604050005020304" pitchFamily="18" charset="0"/>
            </a:endParaRPr>
          </a:p>
          <a:p>
            <a:pPr marL="0" indent="0" algn="ctr">
              <a:buNone/>
            </a:pPr>
            <a:r>
              <a:rPr lang="pt-BR" sz="3200" dirty="0">
                <a:latin typeface="Amasis MT Pro Medium" panose="02040604050005020304" pitchFamily="18" charset="0"/>
              </a:rPr>
              <a:t>Artigo 81, Lei nº 14.133</a:t>
            </a:r>
          </a:p>
          <a:p>
            <a:pPr marL="0" indent="0" algn="ctr">
              <a:buNone/>
            </a:pPr>
            <a:endParaRPr lang="pt-BR" sz="3200" b="1" dirty="0">
              <a:latin typeface="Amasis MT Pro Medium" panose="02040604050005020304" pitchFamily="18" charset="0"/>
            </a:endParaRPr>
          </a:p>
          <a:p>
            <a:pPr algn="just"/>
            <a:r>
              <a:rPr lang="pt-BR" sz="3200" dirty="0">
                <a:latin typeface="Amasis MT Pro Medium" panose="02040604050005020304" pitchFamily="18" charset="0"/>
              </a:rPr>
              <a:t>Chamamento público para propositura e a realização de </a:t>
            </a:r>
            <a:r>
              <a:rPr lang="pt-BR" sz="3200" dirty="0">
                <a:solidFill>
                  <a:srgbClr val="FF0000"/>
                </a:solidFill>
                <a:latin typeface="Amasis MT Pro Medium" panose="02040604050005020304" pitchFamily="18" charset="0"/>
              </a:rPr>
              <a:t>estudos</a:t>
            </a:r>
            <a:r>
              <a:rPr lang="pt-BR" sz="3200" dirty="0">
                <a:latin typeface="Amasis MT Pro Medium" panose="02040604050005020304" pitchFamily="18" charset="0"/>
              </a:rPr>
              <a:t>, </a:t>
            </a:r>
            <a:r>
              <a:rPr lang="pt-BR" sz="3200" dirty="0">
                <a:solidFill>
                  <a:srgbClr val="FF0000"/>
                </a:solidFill>
                <a:latin typeface="Amasis MT Pro Medium" panose="02040604050005020304" pitchFamily="18" charset="0"/>
              </a:rPr>
              <a:t>investigações</a:t>
            </a:r>
            <a:r>
              <a:rPr lang="pt-BR" sz="3200" dirty="0">
                <a:latin typeface="Amasis MT Pro Medium" panose="02040604050005020304" pitchFamily="18" charset="0"/>
              </a:rPr>
              <a:t>, </a:t>
            </a:r>
            <a:r>
              <a:rPr lang="pt-BR" sz="3200" dirty="0">
                <a:solidFill>
                  <a:srgbClr val="FF0000"/>
                </a:solidFill>
                <a:latin typeface="Amasis MT Pro Medium" panose="02040604050005020304" pitchFamily="18" charset="0"/>
              </a:rPr>
              <a:t>levantamentos</a:t>
            </a:r>
            <a:r>
              <a:rPr lang="pt-BR" sz="3200" dirty="0">
                <a:latin typeface="Amasis MT Pro Medium" panose="02040604050005020304" pitchFamily="18" charset="0"/>
              </a:rPr>
              <a:t> e </a:t>
            </a:r>
            <a:r>
              <a:rPr lang="pt-BR" sz="3200" dirty="0">
                <a:solidFill>
                  <a:srgbClr val="FF0000"/>
                </a:solidFill>
                <a:latin typeface="Amasis MT Pro Medium" panose="02040604050005020304" pitchFamily="18" charset="0"/>
              </a:rPr>
              <a:t>projetos de soluções inovadoras </a:t>
            </a:r>
            <a:r>
              <a:rPr lang="pt-BR" sz="3200" dirty="0">
                <a:latin typeface="Amasis MT Pro Medium" panose="02040604050005020304" pitchFamily="18" charset="0"/>
              </a:rPr>
              <a:t>para questões de relevância pública.</a:t>
            </a:r>
          </a:p>
          <a:p>
            <a:pPr algn="just"/>
            <a:endParaRPr lang="pt-BR" sz="3200" dirty="0">
              <a:latin typeface="Amasis MT Pro Medium" panose="02040604050005020304" pitchFamily="18" charset="0"/>
            </a:endParaRPr>
          </a:p>
          <a:p>
            <a:pPr algn="just"/>
            <a:r>
              <a:rPr lang="pt-BR" sz="3200" dirty="0">
                <a:latin typeface="Amasis MT Pro Medium" panose="02040604050005020304" pitchFamily="18" charset="0"/>
              </a:rPr>
              <a:t>Necessita de regulamento</a:t>
            </a:r>
          </a:p>
          <a:p>
            <a:pPr algn="just"/>
            <a:endParaRPr lang="pt-BR" sz="3200" dirty="0">
              <a:latin typeface="Amasis MT Pro Medium" panose="02040604050005020304" pitchFamily="18" charset="0"/>
            </a:endParaRPr>
          </a:p>
          <a:p>
            <a:pPr algn="just"/>
            <a:r>
              <a:rPr lang="pt-BR" sz="3200" dirty="0">
                <a:latin typeface="Amasis MT Pro Medium" panose="02040604050005020304" pitchFamily="18" charset="0"/>
              </a:rPr>
              <a:t>Os estudos quando forem licitados ficarão a disposição do público para consultas</a:t>
            </a:r>
          </a:p>
          <a:p>
            <a:pPr algn="just"/>
            <a:endParaRPr lang="pt-BR" sz="3200" dirty="0">
              <a:latin typeface="Amasis MT Pro Medium" panose="02040604050005020304" pitchFamily="18" charset="0"/>
            </a:endParaRPr>
          </a:p>
          <a:p>
            <a:pPr marL="114300" indent="0" algn="just">
              <a:buNone/>
            </a:pPr>
            <a:endParaRPr lang="pt-BR" sz="3600" dirty="0">
              <a:latin typeface="Amasis MT Pro Medium" panose="02040604050005020304" pitchFamily="18" charset="0"/>
            </a:endParaRPr>
          </a:p>
          <a:p>
            <a:pPr marL="0" indent="0" algn="just">
              <a:buNone/>
            </a:pPr>
            <a:endParaRPr lang="pt-BR" sz="3200" dirty="0">
              <a:latin typeface="Amasis MT Pro Medium" panose="02040604050005020304" pitchFamily="18" charset="0"/>
            </a:endParaRPr>
          </a:p>
          <a:p>
            <a:pPr algn="just"/>
            <a:endParaRPr lang="pt-BR" sz="3200" dirty="0">
              <a:latin typeface="Amasis MT Pro Medium" panose="020406040500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774165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344488" y="764704"/>
            <a:ext cx="9230650" cy="5499927"/>
          </a:xfrm>
        </p:spPr>
        <p:txBody>
          <a:bodyPr/>
          <a:lstStyle/>
          <a:p>
            <a:pPr lvl="0" eaLnBrk="0" fontAlgn="base" hangingPunct="0">
              <a:spcBef>
                <a:spcPct val="20000"/>
              </a:spcBef>
              <a:spcAft>
                <a:spcPct val="0"/>
              </a:spcAft>
            </a:pPr>
            <a:r>
              <a:rPr lang="pt-BR" sz="3200" dirty="0">
                <a:solidFill>
                  <a:srgbClr val="FF0000"/>
                </a:solidFill>
                <a:latin typeface="Amasis MT Pro Medium" panose="02040604050005020304" pitchFamily="18" charset="0"/>
                <a:ea typeface="+mn-ea"/>
                <a:cs typeface="+mn-cs"/>
              </a:rPr>
              <a:t>Artigo 81, § 2º, Lei nº </a:t>
            </a:r>
            <a:r>
              <a:rPr lang="pt-BR" sz="3200" dirty="0" smtClean="0">
                <a:solidFill>
                  <a:srgbClr val="FF0000"/>
                </a:solidFill>
                <a:latin typeface="Amasis MT Pro Medium" panose="02040604050005020304" pitchFamily="18" charset="0"/>
                <a:ea typeface="+mn-ea"/>
                <a:cs typeface="+mn-cs"/>
              </a:rPr>
              <a:t>14.133</a:t>
            </a:r>
            <a:r>
              <a:rPr lang="pt-BR" sz="2000" b="0" dirty="0" smtClean="0">
                <a:solidFill>
                  <a:srgbClr val="000000"/>
                </a:solidFill>
                <a:latin typeface="Amasis MT Pro Medium" panose="02040604050005020304" pitchFamily="18" charset="0"/>
                <a:ea typeface="+mn-ea"/>
                <a:cs typeface="+mn-cs"/>
              </a:rPr>
              <a:t/>
            </a:r>
            <a:br>
              <a:rPr lang="pt-BR" sz="2000" b="0" dirty="0" smtClean="0">
                <a:solidFill>
                  <a:srgbClr val="000000"/>
                </a:solidFill>
                <a:latin typeface="Amasis MT Pro Medium" panose="02040604050005020304" pitchFamily="18" charset="0"/>
                <a:ea typeface="+mn-ea"/>
                <a:cs typeface="+mn-cs"/>
              </a:rPr>
            </a:br>
            <a:r>
              <a:rPr lang="pt-BR" sz="2000" b="0" dirty="0">
                <a:solidFill>
                  <a:srgbClr val="000000"/>
                </a:solidFill>
                <a:latin typeface="Amasis MT Pro Medium" panose="02040604050005020304" pitchFamily="18" charset="0"/>
                <a:ea typeface="+mn-ea"/>
                <a:cs typeface="+mn-cs"/>
              </a:rPr>
              <a:t/>
            </a:r>
            <a:br>
              <a:rPr lang="pt-BR" sz="2000" b="0" dirty="0">
                <a:solidFill>
                  <a:srgbClr val="000000"/>
                </a:solidFill>
                <a:latin typeface="Amasis MT Pro Medium" panose="02040604050005020304" pitchFamily="18" charset="0"/>
                <a:ea typeface="+mn-ea"/>
                <a:cs typeface="+mn-cs"/>
              </a:rPr>
            </a:br>
            <a:r>
              <a:rPr lang="pt-BR" sz="2000" b="0" dirty="0" smtClean="0">
                <a:solidFill>
                  <a:srgbClr val="000000"/>
                </a:solidFill>
                <a:latin typeface="Amasis MT Pro Medium" panose="02040604050005020304" pitchFamily="18" charset="0"/>
                <a:ea typeface="+mn-ea"/>
                <a:cs typeface="+mn-cs"/>
              </a:rPr>
              <a:t>- </a:t>
            </a:r>
            <a:r>
              <a:rPr lang="pt-BR" sz="2400" b="0" dirty="0" smtClean="0">
                <a:solidFill>
                  <a:srgbClr val="000000"/>
                </a:solidFill>
                <a:latin typeface="Amasis MT Pro Medium" panose="02040604050005020304" pitchFamily="18" charset="0"/>
                <a:ea typeface="+mn-ea"/>
                <a:cs typeface="+mn-cs"/>
              </a:rPr>
              <a:t>Não </a:t>
            </a:r>
            <a:r>
              <a:rPr lang="pt-BR" sz="2400" b="0" dirty="0">
                <a:solidFill>
                  <a:srgbClr val="000000"/>
                </a:solidFill>
                <a:latin typeface="Amasis MT Pro Medium" panose="02040604050005020304" pitchFamily="18" charset="0"/>
                <a:ea typeface="+mn-ea"/>
                <a:cs typeface="+mn-cs"/>
              </a:rPr>
              <a:t>dará direito de preferência ao idealizador dos estudos na licitação</a:t>
            </a:r>
            <a:br>
              <a:rPr lang="pt-BR" sz="2400" b="0" dirty="0">
                <a:solidFill>
                  <a:srgbClr val="000000"/>
                </a:solidFill>
                <a:latin typeface="Amasis MT Pro Medium" panose="02040604050005020304" pitchFamily="18" charset="0"/>
                <a:ea typeface="+mn-ea"/>
                <a:cs typeface="+mn-cs"/>
              </a:rPr>
            </a:br>
            <a:r>
              <a:rPr lang="pt-BR" sz="2400" b="0" dirty="0">
                <a:solidFill>
                  <a:srgbClr val="000000"/>
                </a:solidFill>
                <a:latin typeface="Amasis MT Pro Medium" panose="02040604050005020304" pitchFamily="18" charset="0"/>
                <a:ea typeface="+mn-ea"/>
                <a:cs typeface="+mn-cs"/>
              </a:rPr>
              <a:t/>
            </a:r>
            <a:br>
              <a:rPr lang="pt-BR" sz="2400" b="0" dirty="0">
                <a:solidFill>
                  <a:srgbClr val="000000"/>
                </a:solidFill>
                <a:latin typeface="Amasis MT Pro Medium" panose="02040604050005020304" pitchFamily="18" charset="0"/>
                <a:ea typeface="+mn-ea"/>
                <a:cs typeface="+mn-cs"/>
              </a:rPr>
            </a:br>
            <a:r>
              <a:rPr lang="pt-BR" sz="2400" b="0" dirty="0" smtClean="0">
                <a:solidFill>
                  <a:srgbClr val="000000"/>
                </a:solidFill>
                <a:latin typeface="Amasis MT Pro Medium" panose="02040604050005020304" pitchFamily="18" charset="0"/>
                <a:ea typeface="+mn-ea"/>
                <a:cs typeface="+mn-cs"/>
              </a:rPr>
              <a:t>- Não </a:t>
            </a:r>
            <a:r>
              <a:rPr lang="pt-BR" sz="2400" b="0" dirty="0">
                <a:solidFill>
                  <a:srgbClr val="000000"/>
                </a:solidFill>
                <a:latin typeface="Amasis MT Pro Medium" panose="02040604050005020304" pitchFamily="18" charset="0"/>
                <a:ea typeface="+mn-ea"/>
                <a:cs typeface="+mn-cs"/>
              </a:rPr>
              <a:t>obrigará o Poder Público a realizar licitação</a:t>
            </a:r>
            <a:br>
              <a:rPr lang="pt-BR" sz="2400" b="0" dirty="0">
                <a:solidFill>
                  <a:srgbClr val="000000"/>
                </a:solidFill>
                <a:latin typeface="Amasis MT Pro Medium" panose="02040604050005020304" pitchFamily="18" charset="0"/>
                <a:ea typeface="+mn-ea"/>
                <a:cs typeface="+mn-cs"/>
              </a:rPr>
            </a:br>
            <a:r>
              <a:rPr lang="pt-BR" sz="2400" b="0" dirty="0">
                <a:solidFill>
                  <a:srgbClr val="000000"/>
                </a:solidFill>
                <a:latin typeface="Amasis MT Pro Medium" panose="02040604050005020304" pitchFamily="18" charset="0"/>
                <a:ea typeface="+mn-ea"/>
                <a:cs typeface="+mn-cs"/>
              </a:rPr>
              <a:t/>
            </a:r>
            <a:br>
              <a:rPr lang="pt-BR" sz="2400" b="0" dirty="0">
                <a:solidFill>
                  <a:srgbClr val="000000"/>
                </a:solidFill>
                <a:latin typeface="Amasis MT Pro Medium" panose="02040604050005020304" pitchFamily="18" charset="0"/>
                <a:ea typeface="+mn-ea"/>
                <a:cs typeface="+mn-cs"/>
              </a:rPr>
            </a:br>
            <a:r>
              <a:rPr lang="pt-BR" sz="2400" b="0" dirty="0" smtClean="0">
                <a:solidFill>
                  <a:srgbClr val="000000"/>
                </a:solidFill>
                <a:latin typeface="Amasis MT Pro Medium" panose="02040604050005020304" pitchFamily="18" charset="0"/>
                <a:ea typeface="+mn-ea"/>
                <a:cs typeface="+mn-cs"/>
              </a:rPr>
              <a:t>- Não </a:t>
            </a:r>
            <a:r>
              <a:rPr lang="pt-BR" sz="2400" b="0" dirty="0">
                <a:solidFill>
                  <a:srgbClr val="000000"/>
                </a:solidFill>
                <a:latin typeface="Amasis MT Pro Medium" panose="02040604050005020304" pitchFamily="18" charset="0"/>
                <a:ea typeface="+mn-ea"/>
                <a:cs typeface="+mn-cs"/>
              </a:rPr>
              <a:t>implicará, por si só, direito a ressarcimento de valores envolvidos em sua elaboração</a:t>
            </a:r>
            <a:br>
              <a:rPr lang="pt-BR" sz="2400" b="0" dirty="0">
                <a:solidFill>
                  <a:srgbClr val="000000"/>
                </a:solidFill>
                <a:latin typeface="Amasis MT Pro Medium" panose="02040604050005020304" pitchFamily="18" charset="0"/>
                <a:ea typeface="+mn-ea"/>
                <a:cs typeface="+mn-cs"/>
              </a:rPr>
            </a:br>
            <a:r>
              <a:rPr lang="pt-BR" sz="2400" b="0" dirty="0">
                <a:solidFill>
                  <a:srgbClr val="000000"/>
                </a:solidFill>
                <a:latin typeface="Amasis MT Pro Medium" panose="02040604050005020304" pitchFamily="18" charset="0"/>
                <a:ea typeface="+mn-ea"/>
                <a:cs typeface="+mn-cs"/>
              </a:rPr>
              <a:t/>
            </a:r>
            <a:br>
              <a:rPr lang="pt-BR" sz="2400" b="0" dirty="0">
                <a:solidFill>
                  <a:srgbClr val="000000"/>
                </a:solidFill>
                <a:latin typeface="Amasis MT Pro Medium" panose="02040604050005020304" pitchFamily="18" charset="0"/>
                <a:ea typeface="+mn-ea"/>
                <a:cs typeface="+mn-cs"/>
              </a:rPr>
            </a:br>
            <a:r>
              <a:rPr lang="pt-BR" sz="2400" b="0" dirty="0" smtClean="0">
                <a:solidFill>
                  <a:srgbClr val="000000"/>
                </a:solidFill>
                <a:latin typeface="Amasis MT Pro Medium" panose="02040604050005020304" pitchFamily="18" charset="0"/>
                <a:ea typeface="+mn-ea"/>
                <a:cs typeface="+mn-cs"/>
              </a:rPr>
              <a:t>- Será </a:t>
            </a:r>
            <a:r>
              <a:rPr lang="pt-BR" sz="2400" b="0" dirty="0">
                <a:solidFill>
                  <a:srgbClr val="000000"/>
                </a:solidFill>
                <a:latin typeface="Amasis MT Pro Medium" panose="02040604050005020304" pitchFamily="18" charset="0"/>
                <a:ea typeface="+mn-ea"/>
                <a:cs typeface="+mn-cs"/>
              </a:rPr>
              <a:t>remunerada </a:t>
            </a:r>
            <a:r>
              <a:rPr lang="pt-BR" sz="2400" b="0" dirty="0">
                <a:solidFill>
                  <a:srgbClr val="FF0000"/>
                </a:solidFill>
                <a:latin typeface="Amasis MT Pro Medium" panose="02040604050005020304" pitchFamily="18" charset="0"/>
                <a:ea typeface="+mn-ea"/>
                <a:cs typeface="+mn-cs"/>
              </a:rPr>
              <a:t>somente</a:t>
            </a:r>
            <a:r>
              <a:rPr lang="pt-BR" sz="2400" b="0" dirty="0">
                <a:solidFill>
                  <a:srgbClr val="000000"/>
                </a:solidFill>
                <a:latin typeface="Amasis MT Pro Medium" panose="02040604050005020304" pitchFamily="18" charset="0"/>
                <a:ea typeface="+mn-ea"/>
                <a:cs typeface="+mn-cs"/>
              </a:rPr>
              <a:t> pelo vencedor da licitação, vedada a cobrança de valores pelo Poder Público.</a:t>
            </a:r>
            <a:br>
              <a:rPr lang="pt-BR" sz="2400" b="0" dirty="0">
                <a:solidFill>
                  <a:srgbClr val="000000"/>
                </a:solidFill>
                <a:latin typeface="Amasis MT Pro Medium" panose="02040604050005020304" pitchFamily="18" charset="0"/>
                <a:ea typeface="+mn-ea"/>
                <a:cs typeface="+mn-cs"/>
              </a:rPr>
            </a:br>
            <a:r>
              <a:rPr lang="pt-BR" sz="2400" b="0" dirty="0">
                <a:solidFill>
                  <a:srgbClr val="000000"/>
                </a:solidFill>
                <a:latin typeface="Amasis MT Pro Medium" panose="02040604050005020304" pitchFamily="18" charset="0"/>
                <a:ea typeface="+mn-ea"/>
                <a:cs typeface="+mn-cs"/>
              </a:rPr>
              <a:t/>
            </a:r>
            <a:br>
              <a:rPr lang="pt-BR" sz="2400" b="0" dirty="0">
                <a:solidFill>
                  <a:srgbClr val="000000"/>
                </a:solidFill>
                <a:latin typeface="Amasis MT Pro Medium" panose="02040604050005020304" pitchFamily="18" charset="0"/>
                <a:ea typeface="+mn-ea"/>
                <a:cs typeface="+mn-cs"/>
              </a:rPr>
            </a:br>
            <a:r>
              <a:rPr lang="pt-BR" sz="2400" b="0" dirty="0" smtClean="0">
                <a:solidFill>
                  <a:srgbClr val="000000"/>
                </a:solidFill>
                <a:latin typeface="Amasis MT Pro Medium" panose="02040604050005020304" pitchFamily="18" charset="0"/>
                <a:ea typeface="+mn-ea"/>
                <a:cs typeface="+mn-cs"/>
              </a:rPr>
              <a:t>- </a:t>
            </a:r>
            <a:r>
              <a:rPr lang="pt-BR" sz="2400" dirty="0" smtClean="0">
                <a:solidFill>
                  <a:srgbClr val="FF0000"/>
                </a:solidFill>
                <a:latin typeface="Amasis MT Pro Medium" panose="02040604050005020304" pitchFamily="18" charset="0"/>
                <a:ea typeface="+mn-ea"/>
                <a:cs typeface="+mn-cs"/>
              </a:rPr>
              <a:t>Poderá </a:t>
            </a:r>
            <a:r>
              <a:rPr lang="pt-BR" sz="2400" dirty="0">
                <a:solidFill>
                  <a:srgbClr val="FF0000"/>
                </a:solidFill>
                <a:latin typeface="Amasis MT Pro Medium" panose="02040604050005020304" pitchFamily="18" charset="0"/>
                <a:ea typeface="+mn-ea"/>
                <a:cs typeface="+mn-cs"/>
              </a:rPr>
              <a:t>ser restritiva a startups </a:t>
            </a:r>
            <a:r>
              <a:rPr lang="pt-BR" sz="2400" b="0" dirty="0">
                <a:solidFill>
                  <a:srgbClr val="000000"/>
                </a:solidFill>
                <a:latin typeface="Amasis MT Pro Medium" panose="02040604050005020304" pitchFamily="18" charset="0"/>
                <a:ea typeface="+mn-ea"/>
                <a:cs typeface="+mn-cs"/>
              </a:rPr>
              <a:t>[incentivo à inovação tecnológica].</a:t>
            </a:r>
            <a:br>
              <a:rPr lang="pt-BR" sz="2400" b="0" dirty="0">
                <a:solidFill>
                  <a:srgbClr val="000000"/>
                </a:solidFill>
                <a:latin typeface="Amasis MT Pro Medium" panose="02040604050005020304" pitchFamily="18" charset="0"/>
                <a:ea typeface="+mn-ea"/>
                <a:cs typeface="+mn-cs"/>
              </a:rPr>
            </a:br>
            <a:endParaRPr lang="pt-BR" sz="2400" dirty="0"/>
          </a:p>
        </p:txBody>
      </p:sp>
      <p:sp>
        <p:nvSpPr>
          <p:cNvPr id="4" name="Retângulo 3"/>
          <p:cNvSpPr/>
          <p:nvPr/>
        </p:nvSpPr>
        <p:spPr>
          <a:xfrm>
            <a:off x="1856656" y="260648"/>
            <a:ext cx="686898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pt-BR" sz="3200" b="1" dirty="0">
                <a:solidFill>
                  <a:srgbClr val="FF0000"/>
                </a:solidFill>
                <a:latin typeface="Amasis MT Pro Medium" panose="02040604050005020304" pitchFamily="18" charset="0"/>
              </a:rPr>
              <a:t>MANIFESTAÇÃO DE INTERESSE</a:t>
            </a:r>
          </a:p>
        </p:txBody>
      </p:sp>
    </p:spTree>
    <p:extLst>
      <p:ext uri="{BB962C8B-B14F-4D97-AF65-F5344CB8AC3E}">
        <p14:creationId xmlns:p14="http://schemas.microsoft.com/office/powerpoint/2010/main" val="5380299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344488" y="764705"/>
            <a:ext cx="9230650" cy="2160240"/>
          </a:xfrm>
        </p:spPr>
        <p:txBody>
          <a:bodyPr/>
          <a:lstStyle/>
          <a:p>
            <a:pPr lvl="0" eaLnBrk="0" fontAlgn="base" hangingPunct="0">
              <a:spcBef>
                <a:spcPct val="20000"/>
              </a:spcBef>
              <a:spcAft>
                <a:spcPct val="0"/>
              </a:spcAft>
            </a:pPr>
            <a:r>
              <a:rPr lang="pt-BR" sz="3200" dirty="0">
                <a:solidFill>
                  <a:srgbClr val="FF0000"/>
                </a:solidFill>
                <a:latin typeface="Amasis MT Pro Medium" panose="02040604050005020304" pitchFamily="18" charset="0"/>
                <a:ea typeface="+mn-ea"/>
                <a:cs typeface="+mn-cs"/>
              </a:rPr>
              <a:t>Artigo 81, § </a:t>
            </a:r>
            <a:r>
              <a:rPr lang="pt-BR" sz="3200" dirty="0" smtClean="0">
                <a:solidFill>
                  <a:srgbClr val="FF0000"/>
                </a:solidFill>
                <a:latin typeface="Amasis MT Pro Medium" panose="02040604050005020304" pitchFamily="18" charset="0"/>
                <a:ea typeface="+mn-ea"/>
                <a:cs typeface="+mn-cs"/>
              </a:rPr>
              <a:t>3º</a:t>
            </a:r>
            <a:r>
              <a:rPr lang="pt-BR" sz="3200" dirty="0">
                <a:solidFill>
                  <a:srgbClr val="FF0000"/>
                </a:solidFill>
                <a:latin typeface="Amasis MT Pro Medium" panose="02040604050005020304" pitchFamily="18" charset="0"/>
                <a:ea typeface="+mn-ea"/>
                <a:cs typeface="+mn-cs"/>
              </a:rPr>
              <a:t>, Lei nº </a:t>
            </a:r>
            <a:r>
              <a:rPr lang="pt-BR" sz="3200" dirty="0" smtClean="0">
                <a:solidFill>
                  <a:srgbClr val="FF0000"/>
                </a:solidFill>
                <a:latin typeface="Amasis MT Pro Medium" panose="02040604050005020304" pitchFamily="18" charset="0"/>
                <a:ea typeface="+mn-ea"/>
                <a:cs typeface="+mn-cs"/>
              </a:rPr>
              <a:t>14.133</a:t>
            </a:r>
            <a:r>
              <a:rPr lang="pt-BR" sz="2000" b="0" dirty="0" smtClean="0">
                <a:solidFill>
                  <a:srgbClr val="000000"/>
                </a:solidFill>
                <a:latin typeface="Amasis MT Pro Medium" panose="02040604050005020304" pitchFamily="18" charset="0"/>
                <a:ea typeface="+mn-ea"/>
                <a:cs typeface="+mn-cs"/>
              </a:rPr>
              <a:t/>
            </a:r>
            <a:br>
              <a:rPr lang="pt-BR" sz="2000" b="0" dirty="0" smtClean="0">
                <a:solidFill>
                  <a:srgbClr val="000000"/>
                </a:solidFill>
                <a:latin typeface="Amasis MT Pro Medium" panose="02040604050005020304" pitchFamily="18" charset="0"/>
                <a:ea typeface="+mn-ea"/>
                <a:cs typeface="+mn-cs"/>
              </a:rPr>
            </a:br>
            <a:r>
              <a:rPr lang="pt-BR" sz="2000" b="0" dirty="0">
                <a:solidFill>
                  <a:srgbClr val="000000"/>
                </a:solidFill>
                <a:latin typeface="Amasis MT Pro Medium" panose="02040604050005020304" pitchFamily="18" charset="0"/>
                <a:ea typeface="+mn-ea"/>
                <a:cs typeface="+mn-cs"/>
              </a:rPr>
              <a:t/>
            </a:r>
            <a:br>
              <a:rPr lang="pt-BR" sz="2000" b="0" dirty="0">
                <a:solidFill>
                  <a:srgbClr val="000000"/>
                </a:solidFill>
                <a:latin typeface="Amasis MT Pro Medium" panose="02040604050005020304" pitchFamily="18" charset="0"/>
                <a:ea typeface="+mn-ea"/>
                <a:cs typeface="+mn-cs"/>
              </a:rPr>
            </a:br>
            <a:r>
              <a:rPr lang="pt-BR" b="0" dirty="0" smtClean="0">
                <a:solidFill>
                  <a:srgbClr val="000000"/>
                </a:solidFill>
                <a:latin typeface="Amasis MT Pro Medium" panose="02040604050005020304" pitchFamily="18" charset="0"/>
                <a:ea typeface="+mn-ea"/>
                <a:cs typeface="+mn-cs"/>
              </a:rPr>
              <a:t>Será necessária a </a:t>
            </a:r>
            <a:r>
              <a:rPr lang="pt-BR" dirty="0" smtClean="0">
                <a:solidFill>
                  <a:srgbClr val="FF0000"/>
                </a:solidFill>
                <a:latin typeface="Amasis MT Pro Medium" panose="02040604050005020304" pitchFamily="18" charset="0"/>
                <a:ea typeface="+mn-ea"/>
                <a:cs typeface="+mn-cs"/>
              </a:rPr>
              <a:t>fundamentação e justificativa </a:t>
            </a:r>
            <a:r>
              <a:rPr lang="pt-BR" b="0" dirty="0" smtClean="0">
                <a:solidFill>
                  <a:srgbClr val="000000"/>
                </a:solidFill>
                <a:latin typeface="Amasis MT Pro Medium" panose="02040604050005020304" pitchFamily="18" charset="0"/>
                <a:ea typeface="+mn-ea"/>
                <a:cs typeface="+mn-cs"/>
              </a:rPr>
              <a:t>para escolha dos projetos apresentados, demonstrando que: </a:t>
            </a:r>
            <a:br>
              <a:rPr lang="pt-BR" b="0" dirty="0" smtClean="0">
                <a:solidFill>
                  <a:srgbClr val="000000"/>
                </a:solidFill>
                <a:latin typeface="Amasis MT Pro Medium" panose="02040604050005020304" pitchFamily="18" charset="0"/>
                <a:ea typeface="+mn-ea"/>
                <a:cs typeface="+mn-cs"/>
              </a:rPr>
            </a:br>
            <a:endParaRPr lang="pt-BR" sz="3200" dirty="0"/>
          </a:p>
        </p:txBody>
      </p:sp>
      <p:sp>
        <p:nvSpPr>
          <p:cNvPr id="3" name="Retângulo 2"/>
          <p:cNvSpPr/>
          <p:nvPr/>
        </p:nvSpPr>
        <p:spPr>
          <a:xfrm>
            <a:off x="488504" y="2852936"/>
            <a:ext cx="8640960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buFont typeface="Arial" pitchFamily="34" charset="0"/>
              <a:buChar char="•"/>
            </a:pPr>
            <a:r>
              <a:rPr lang="pt-BR" sz="2800" dirty="0">
                <a:latin typeface="Times New Roman" pitchFamily="18" charset="0"/>
                <a:cs typeface="Times New Roman" pitchFamily="18" charset="0"/>
              </a:rPr>
              <a:t>o produto ou serviço entregue é adequado e suficiente à compreensão do </a:t>
            </a:r>
            <a:r>
              <a:rPr lang="pt-BR" sz="2800" dirty="0" smtClean="0">
                <a:latin typeface="Times New Roman" pitchFamily="18" charset="0"/>
                <a:cs typeface="Times New Roman" pitchFamily="18" charset="0"/>
              </a:rPr>
              <a:t>objeto;</a:t>
            </a:r>
          </a:p>
          <a:p>
            <a:pPr algn="just"/>
            <a:r>
              <a:rPr lang="pt-BR" sz="28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342900" indent="-342900" algn="just">
              <a:buFont typeface="Arial" pitchFamily="34" charset="0"/>
              <a:buChar char="•"/>
            </a:pPr>
            <a:r>
              <a:rPr lang="pt-BR" sz="2800" dirty="0" smtClean="0">
                <a:latin typeface="Times New Roman" pitchFamily="18" charset="0"/>
                <a:cs typeface="Times New Roman" pitchFamily="18" charset="0"/>
              </a:rPr>
              <a:t>as </a:t>
            </a:r>
            <a:r>
              <a:rPr lang="pt-BR" sz="2800" dirty="0">
                <a:latin typeface="Times New Roman" pitchFamily="18" charset="0"/>
                <a:cs typeface="Times New Roman" pitchFamily="18" charset="0"/>
              </a:rPr>
              <a:t>premissas adotadas são compatíveis com as reais necessidades do </a:t>
            </a:r>
            <a:r>
              <a:rPr lang="pt-BR" sz="2800" dirty="0" smtClean="0">
                <a:latin typeface="Times New Roman" pitchFamily="18" charset="0"/>
                <a:cs typeface="Times New Roman" pitchFamily="18" charset="0"/>
              </a:rPr>
              <a:t>órgão; </a:t>
            </a:r>
            <a:r>
              <a:rPr lang="pt-BR" sz="2800" dirty="0">
                <a:latin typeface="Times New Roman" pitchFamily="18" charset="0"/>
                <a:cs typeface="Times New Roman" pitchFamily="18" charset="0"/>
              </a:rPr>
              <a:t>e </a:t>
            </a:r>
            <a:endParaRPr lang="pt-BR" sz="28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pt-BR" sz="2800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 algn="just">
              <a:buFont typeface="Arial" pitchFamily="34" charset="0"/>
              <a:buChar char="•"/>
            </a:pPr>
            <a:r>
              <a:rPr lang="pt-BR" sz="2800" dirty="0" smtClean="0">
                <a:latin typeface="Times New Roman" pitchFamily="18" charset="0"/>
                <a:cs typeface="Times New Roman" pitchFamily="18" charset="0"/>
              </a:rPr>
              <a:t>a </a:t>
            </a:r>
            <a:r>
              <a:rPr lang="pt-BR" sz="2800" dirty="0">
                <a:latin typeface="Times New Roman" pitchFamily="18" charset="0"/>
                <a:cs typeface="Times New Roman" pitchFamily="18" charset="0"/>
              </a:rPr>
              <a:t>metodologia proposta é a que propicia maior economia e vantagem entre as demais possíveis</a:t>
            </a:r>
          </a:p>
        </p:txBody>
      </p:sp>
      <p:sp>
        <p:nvSpPr>
          <p:cNvPr id="4" name="Retângulo 3"/>
          <p:cNvSpPr/>
          <p:nvPr/>
        </p:nvSpPr>
        <p:spPr>
          <a:xfrm>
            <a:off x="1856656" y="260648"/>
            <a:ext cx="686898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pt-BR" sz="3200" b="1" dirty="0">
                <a:solidFill>
                  <a:srgbClr val="FF0000"/>
                </a:solidFill>
                <a:latin typeface="Amasis MT Pro Medium" panose="02040604050005020304" pitchFamily="18" charset="0"/>
              </a:rPr>
              <a:t>MANIFESTAÇÃO DE INTERESSE</a:t>
            </a:r>
          </a:p>
        </p:txBody>
      </p:sp>
    </p:spTree>
    <p:extLst>
      <p:ext uri="{BB962C8B-B14F-4D97-AF65-F5344CB8AC3E}">
        <p14:creationId xmlns:p14="http://schemas.microsoft.com/office/powerpoint/2010/main" val="2958413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xmlns="" id="{E828CD88-F061-9343-39A9-4FBFC053BC3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6496" y="476672"/>
            <a:ext cx="8856985" cy="4690864"/>
          </a:xfrm>
        </p:spPr>
        <p:txBody>
          <a:bodyPr/>
          <a:lstStyle/>
          <a:p>
            <a:pPr algn="ctr"/>
            <a:endParaRPr lang="pt-BR" sz="2400" dirty="0">
              <a:latin typeface="Amasis MT Pro Medium" panose="02040604050005020304" pitchFamily="18" charset="0"/>
            </a:endParaRPr>
          </a:p>
          <a:p>
            <a:pPr marL="0" indent="0" algn="ctr">
              <a:buNone/>
            </a:pPr>
            <a:r>
              <a:rPr lang="pt-BR" sz="2800" b="1" dirty="0">
                <a:solidFill>
                  <a:srgbClr val="FF0000"/>
                </a:solidFill>
                <a:latin typeface="Amasis MT Pro Medium" panose="02040604050005020304" pitchFamily="18" charset="0"/>
              </a:rPr>
              <a:t>SISTEMA DE REGISTRO DE PREÇOS</a:t>
            </a:r>
          </a:p>
          <a:p>
            <a:pPr marL="0" indent="0" algn="ctr">
              <a:buNone/>
            </a:pPr>
            <a:r>
              <a:rPr lang="pt-BR" sz="2400" dirty="0">
                <a:latin typeface="Amasis MT Pro Medium" panose="02040604050005020304" pitchFamily="18" charset="0"/>
              </a:rPr>
              <a:t>Artigo 82, Lei nº </a:t>
            </a:r>
            <a:r>
              <a:rPr lang="pt-BR" sz="2400" dirty="0" smtClean="0">
                <a:latin typeface="Amasis MT Pro Medium" panose="02040604050005020304" pitchFamily="18" charset="0"/>
              </a:rPr>
              <a:t>14.133</a:t>
            </a:r>
          </a:p>
          <a:p>
            <a:pPr marL="0" indent="0" algn="ctr">
              <a:buNone/>
            </a:pPr>
            <a:endParaRPr lang="pt-BR" sz="2400" dirty="0">
              <a:latin typeface="Amasis MT Pro Medium" panose="02040604050005020304" pitchFamily="18" charset="0"/>
            </a:endParaRPr>
          </a:p>
          <a:p>
            <a:pPr marL="0" indent="0" algn="just">
              <a:buNone/>
            </a:pPr>
            <a:r>
              <a:rPr lang="pt-BR" sz="2400" dirty="0">
                <a:latin typeface="Amasis MT Pro Medium" panose="02040604050005020304" pitchFamily="18" charset="0"/>
              </a:rPr>
              <a:t>conjunto de procedimentos para realização, mediante contratação direta ou licitação nas modalidades pregão ou concorrência, de registro formal de preços relativos a prestação de serviços, a obras e a aquisição e locação de bens para contratações futuras</a:t>
            </a:r>
          </a:p>
          <a:p>
            <a:pPr algn="just"/>
            <a:endParaRPr lang="pt-BR" sz="2400" dirty="0">
              <a:latin typeface="Amasis MT Pro Medium" panose="02040604050005020304" pitchFamily="18" charset="0"/>
            </a:endParaRPr>
          </a:p>
          <a:p>
            <a:pPr algn="just"/>
            <a:r>
              <a:rPr lang="pt-BR" sz="2400" dirty="0">
                <a:latin typeface="Amasis MT Pro Medium" panose="02040604050005020304" pitchFamily="18" charset="0"/>
              </a:rPr>
              <a:t>Necessidade de regulamento municipal</a:t>
            </a:r>
          </a:p>
          <a:p>
            <a:pPr algn="just"/>
            <a:endParaRPr lang="pt-BR" sz="2400" dirty="0">
              <a:latin typeface="Amasis MT Pro Medium" panose="02040604050005020304" pitchFamily="18" charset="0"/>
            </a:endParaRPr>
          </a:p>
          <a:p>
            <a:pPr algn="just"/>
            <a:r>
              <a:rPr lang="pt-BR" sz="2400" dirty="0">
                <a:latin typeface="Amasis MT Pro Medium" panose="02040604050005020304" pitchFamily="18" charset="0"/>
              </a:rPr>
              <a:t>Poderá ser prevista alteração de valor dos preços registrados</a:t>
            </a:r>
          </a:p>
          <a:p>
            <a:pPr algn="just"/>
            <a:endParaRPr lang="pt-BR" sz="2400" dirty="0">
              <a:latin typeface="Amasis MT Pro Medium" panose="02040604050005020304" pitchFamily="18" charset="0"/>
            </a:endParaRPr>
          </a:p>
          <a:p>
            <a:pPr algn="just"/>
            <a:r>
              <a:rPr lang="pt-BR" sz="2400" dirty="0">
                <a:latin typeface="Amasis MT Pro Medium" panose="02040604050005020304" pitchFamily="18" charset="0"/>
              </a:rPr>
              <a:t>Possibilidade de prorrogar para além de 1 ano, desde que demonstrada a </a:t>
            </a:r>
            <a:r>
              <a:rPr lang="pt-BR" sz="2400" dirty="0" err="1">
                <a:latin typeface="Amasis MT Pro Medium" panose="02040604050005020304" pitchFamily="18" charset="0"/>
              </a:rPr>
              <a:t>vantajosidade</a:t>
            </a:r>
            <a:r>
              <a:rPr lang="pt-BR" sz="2400" dirty="0">
                <a:latin typeface="Amasis MT Pro Medium" panose="02040604050005020304" pitchFamily="18" charset="0"/>
              </a:rPr>
              <a:t> de preços</a:t>
            </a:r>
          </a:p>
          <a:p>
            <a:pPr algn="just"/>
            <a:endParaRPr lang="pt-BR" sz="2400" dirty="0">
              <a:latin typeface="Amasis MT Pro Medium" panose="02040604050005020304" pitchFamily="18" charset="0"/>
            </a:endParaRPr>
          </a:p>
          <a:p>
            <a:pPr algn="just"/>
            <a:endParaRPr lang="pt-BR" sz="2400" dirty="0">
              <a:latin typeface="Amasis MT Pro Medium" panose="02040604050005020304" pitchFamily="18" charset="0"/>
            </a:endParaRPr>
          </a:p>
          <a:p>
            <a:pPr marL="0" indent="0" algn="just">
              <a:buNone/>
            </a:pPr>
            <a:endParaRPr lang="pt-BR" sz="2400" dirty="0">
              <a:latin typeface="Amasis MT Pro Medium" panose="02040604050005020304" pitchFamily="18" charset="0"/>
            </a:endParaRPr>
          </a:p>
          <a:p>
            <a:pPr algn="just"/>
            <a:endParaRPr lang="pt-BR" sz="2400" dirty="0">
              <a:latin typeface="Amasis MT Pro Medium" panose="020406040500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327862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xmlns="" id="{E828CD88-F061-9343-39A9-4FBFC053BC3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4488" y="620688"/>
            <a:ext cx="8856985" cy="4114800"/>
          </a:xfrm>
        </p:spPr>
        <p:txBody>
          <a:bodyPr/>
          <a:lstStyle/>
          <a:p>
            <a:pPr algn="ctr"/>
            <a:endParaRPr lang="pt-BR" sz="2400" dirty="0">
              <a:latin typeface="Amasis MT Pro Medium" panose="02040604050005020304" pitchFamily="18" charset="0"/>
            </a:endParaRPr>
          </a:p>
          <a:p>
            <a:pPr marL="0" indent="0" algn="ctr">
              <a:buNone/>
            </a:pPr>
            <a:r>
              <a:rPr lang="pt-BR" sz="2800" b="1" dirty="0">
                <a:solidFill>
                  <a:srgbClr val="FF0000"/>
                </a:solidFill>
                <a:latin typeface="Amasis MT Pro Medium" panose="02040604050005020304" pitchFamily="18" charset="0"/>
              </a:rPr>
              <a:t>SISTEMA DE REGISTRO DE PREÇOS</a:t>
            </a:r>
          </a:p>
          <a:p>
            <a:pPr marL="0" indent="0" algn="ctr">
              <a:buNone/>
            </a:pPr>
            <a:r>
              <a:rPr lang="pt-BR" sz="2400" dirty="0">
                <a:latin typeface="Amasis MT Pro Medium" panose="02040604050005020304" pitchFamily="18" charset="0"/>
              </a:rPr>
              <a:t>Artigo 82, Lei nº 14.133</a:t>
            </a:r>
          </a:p>
          <a:p>
            <a:pPr marL="0" indent="0" algn="ctr">
              <a:buNone/>
            </a:pPr>
            <a:endParaRPr lang="pt-BR" sz="2400" b="1" dirty="0">
              <a:latin typeface="Amasis MT Pro Medium" panose="02040604050005020304" pitchFamily="18" charset="0"/>
            </a:endParaRPr>
          </a:p>
          <a:p>
            <a:pPr algn="just"/>
            <a:endParaRPr lang="pt-BR" sz="2400" dirty="0">
              <a:latin typeface="Amasis MT Pro Medium" panose="02040604050005020304" pitchFamily="18" charset="0"/>
            </a:endParaRPr>
          </a:p>
          <a:p>
            <a:pPr algn="just"/>
            <a:r>
              <a:rPr lang="pt-BR" sz="2400" dirty="0">
                <a:latin typeface="Amasis MT Pro Medium" panose="02040604050005020304" pitchFamily="18" charset="0"/>
              </a:rPr>
              <a:t>Poderá ser utilizado para obras e serviços de engenharia [projeto padronizado, sem complexidade técnica e operacional e necessidade permanente ou frequente – ex. recape asfáltico]</a:t>
            </a:r>
          </a:p>
          <a:p>
            <a:pPr algn="just"/>
            <a:endParaRPr lang="pt-BR" sz="2400" dirty="0">
              <a:latin typeface="Amasis MT Pro Medium" panose="02040604050005020304" pitchFamily="18" charset="0"/>
            </a:endParaRPr>
          </a:p>
          <a:p>
            <a:pPr algn="just"/>
            <a:r>
              <a:rPr lang="pt-BR" sz="2400" dirty="0">
                <a:latin typeface="Amasis MT Pro Medium" panose="02040604050005020304" pitchFamily="18" charset="0"/>
              </a:rPr>
              <a:t>Poderá ser utilizado para as hipóteses de dispensas e de inexigibilidades de acordo com o regulamento</a:t>
            </a:r>
          </a:p>
          <a:p>
            <a:pPr algn="just"/>
            <a:endParaRPr lang="pt-BR" sz="2400" dirty="0">
              <a:latin typeface="Amasis MT Pro Medium" panose="02040604050005020304" pitchFamily="18" charset="0"/>
            </a:endParaRPr>
          </a:p>
          <a:p>
            <a:pPr algn="just"/>
            <a:r>
              <a:rPr lang="pt-BR" sz="2400" dirty="0">
                <a:latin typeface="Amasis MT Pro Medium" panose="02040604050005020304" pitchFamily="18" charset="0"/>
              </a:rPr>
              <a:t>Modalidade pregão, concorrência ou até dispensa, a depender do objeto</a:t>
            </a:r>
          </a:p>
          <a:p>
            <a:pPr algn="just"/>
            <a:endParaRPr lang="pt-BR" sz="2400" dirty="0">
              <a:latin typeface="Amasis MT Pro Medium" panose="02040604050005020304" pitchFamily="18" charset="0"/>
            </a:endParaRPr>
          </a:p>
          <a:p>
            <a:pPr algn="just"/>
            <a:endParaRPr lang="pt-BR" sz="2400" dirty="0">
              <a:latin typeface="Amasis MT Pro Medium" panose="02040604050005020304" pitchFamily="18" charset="0"/>
            </a:endParaRPr>
          </a:p>
          <a:p>
            <a:pPr marL="0" indent="0" algn="just">
              <a:buNone/>
            </a:pPr>
            <a:endParaRPr lang="pt-BR" sz="2400" dirty="0">
              <a:latin typeface="Amasis MT Pro Medium" panose="02040604050005020304" pitchFamily="18" charset="0"/>
            </a:endParaRPr>
          </a:p>
          <a:p>
            <a:pPr algn="just"/>
            <a:endParaRPr lang="pt-BR" sz="2400" dirty="0">
              <a:latin typeface="Amasis MT Pro Medium" panose="020406040500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729954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xmlns="" id="{E828CD88-F061-9343-39A9-4FBFC053BC3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4488" y="620688"/>
            <a:ext cx="8856985" cy="4752528"/>
          </a:xfrm>
        </p:spPr>
        <p:txBody>
          <a:bodyPr/>
          <a:lstStyle/>
          <a:p>
            <a:pPr algn="ctr"/>
            <a:endParaRPr lang="pt-BR" sz="2400" dirty="0">
              <a:latin typeface="Amasis MT Pro Medium" panose="02040604050005020304" pitchFamily="18" charset="0"/>
            </a:endParaRPr>
          </a:p>
          <a:p>
            <a:pPr marL="0" indent="0" algn="ctr">
              <a:buNone/>
            </a:pPr>
            <a:r>
              <a:rPr lang="pt-BR" sz="2800" b="1" dirty="0">
                <a:solidFill>
                  <a:srgbClr val="FF0000"/>
                </a:solidFill>
                <a:latin typeface="Amasis MT Pro Medium" panose="02040604050005020304" pitchFamily="18" charset="0"/>
              </a:rPr>
              <a:t>SISTEMA DE REGISTRO DE PREÇOS</a:t>
            </a:r>
          </a:p>
          <a:p>
            <a:pPr marL="0" indent="0" algn="ctr">
              <a:buNone/>
            </a:pPr>
            <a:r>
              <a:rPr lang="pt-BR" sz="2400" dirty="0">
                <a:latin typeface="Amasis MT Pro Medium" panose="02040604050005020304" pitchFamily="18" charset="0"/>
              </a:rPr>
              <a:t>Artigo 82, Lei nº 14.133</a:t>
            </a:r>
          </a:p>
          <a:p>
            <a:pPr marL="0" indent="0" algn="ctr">
              <a:buNone/>
            </a:pPr>
            <a:endParaRPr lang="pt-BR" sz="2400" b="1" dirty="0">
              <a:latin typeface="Amasis MT Pro Medium" panose="02040604050005020304" pitchFamily="18" charset="0"/>
            </a:endParaRPr>
          </a:p>
          <a:p>
            <a:pPr algn="just"/>
            <a:r>
              <a:rPr lang="pt-BR" sz="3600" b="1" dirty="0" smtClean="0">
                <a:latin typeface="Amasis MT Pro Medium" panose="02040604050005020304" pitchFamily="18" charset="0"/>
              </a:rPr>
              <a:t>Agentes:</a:t>
            </a:r>
          </a:p>
          <a:p>
            <a:pPr marL="571500" indent="-457200" algn="just">
              <a:lnSpc>
                <a:spcPct val="150000"/>
              </a:lnSpc>
              <a:buAutoNum type="alphaLcParenR"/>
            </a:pPr>
            <a:r>
              <a:rPr lang="pt-BR" sz="3600" dirty="0" smtClean="0">
                <a:latin typeface="Amasis MT Pro Medium" panose="02040604050005020304" pitchFamily="18" charset="0"/>
              </a:rPr>
              <a:t>Gerenciador </a:t>
            </a:r>
          </a:p>
          <a:p>
            <a:pPr marL="571500" indent="-457200" algn="just">
              <a:lnSpc>
                <a:spcPct val="150000"/>
              </a:lnSpc>
              <a:buAutoNum type="alphaLcParenR"/>
            </a:pPr>
            <a:r>
              <a:rPr lang="pt-BR" sz="3600" dirty="0" smtClean="0">
                <a:latin typeface="Amasis MT Pro Medium" panose="02040604050005020304" pitchFamily="18" charset="0"/>
              </a:rPr>
              <a:t>Participantes </a:t>
            </a:r>
          </a:p>
          <a:p>
            <a:pPr marL="571500" indent="-457200" algn="just">
              <a:lnSpc>
                <a:spcPct val="150000"/>
              </a:lnSpc>
              <a:buAutoNum type="alphaLcParenR"/>
            </a:pPr>
            <a:r>
              <a:rPr lang="pt-BR" sz="3600" dirty="0" smtClean="0">
                <a:latin typeface="Amasis MT Pro Medium" panose="02040604050005020304" pitchFamily="18" charset="0"/>
              </a:rPr>
              <a:t>Não participantes </a:t>
            </a:r>
            <a:endParaRPr lang="pt-BR" sz="3600" dirty="0">
              <a:latin typeface="Amasis MT Pro Medium" panose="02040604050005020304" pitchFamily="18" charset="0"/>
            </a:endParaRPr>
          </a:p>
          <a:p>
            <a:pPr algn="just"/>
            <a:endParaRPr lang="pt-BR" sz="2400" dirty="0">
              <a:latin typeface="Amasis MT Pro Medium" panose="02040604050005020304" pitchFamily="18" charset="0"/>
            </a:endParaRPr>
          </a:p>
          <a:p>
            <a:pPr marL="0" indent="0" algn="just">
              <a:buNone/>
            </a:pPr>
            <a:endParaRPr lang="pt-BR" sz="2400" dirty="0">
              <a:latin typeface="Amasis MT Pro Medium" panose="02040604050005020304" pitchFamily="18" charset="0"/>
            </a:endParaRPr>
          </a:p>
          <a:p>
            <a:pPr algn="just"/>
            <a:endParaRPr lang="pt-BR" sz="2400" dirty="0">
              <a:latin typeface="Amasis MT Pro Medium" panose="020406040500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580279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xmlns="" id="{E828CD88-F061-9343-39A9-4FBFC053BC3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4488" y="404664"/>
            <a:ext cx="8856985" cy="4114800"/>
          </a:xfrm>
        </p:spPr>
        <p:txBody>
          <a:bodyPr/>
          <a:lstStyle/>
          <a:p>
            <a:pPr marL="114300" indent="0" algn="ctr">
              <a:buNone/>
            </a:pPr>
            <a:r>
              <a:rPr lang="pt-BR" sz="3200" b="1" dirty="0" smtClean="0">
                <a:solidFill>
                  <a:srgbClr val="FF0000"/>
                </a:solidFill>
                <a:latin typeface="Amasis MT Pro Medium" panose="02040604050005020304" pitchFamily="18" charset="0"/>
              </a:rPr>
              <a:t>Artigo </a:t>
            </a:r>
            <a:r>
              <a:rPr lang="pt-BR" sz="3200" b="1" dirty="0">
                <a:solidFill>
                  <a:srgbClr val="FF0000"/>
                </a:solidFill>
                <a:latin typeface="Amasis MT Pro Medium" panose="02040604050005020304" pitchFamily="18" charset="0"/>
              </a:rPr>
              <a:t>86, Lei nº 14.133</a:t>
            </a:r>
          </a:p>
          <a:p>
            <a:pPr algn="ctr"/>
            <a:endParaRPr lang="pt-BR" sz="2400" dirty="0">
              <a:latin typeface="Amasis MT Pro Medium" panose="02040604050005020304" pitchFamily="18" charset="0"/>
            </a:endParaRPr>
          </a:p>
          <a:p>
            <a:pPr algn="just"/>
            <a:r>
              <a:rPr lang="pt-BR" sz="2400" dirty="0">
                <a:latin typeface="Amasis MT Pro Medium" panose="02040604050005020304" pitchFamily="18" charset="0"/>
              </a:rPr>
              <a:t>O Município deverá, na fase preparatória da licitação para SRP, realizar procedimento público de intenção de registro de preços, para na forma do seu regulamento, possibilitar, pelo prazo mínimo de 8 dias úteis], a participação de outros órgãos ou entidades na respectiva ata e determinar a estimativa total de quantidades da contratação.</a:t>
            </a:r>
          </a:p>
          <a:p>
            <a:pPr algn="just"/>
            <a:endParaRPr lang="pt-BR" sz="2400" dirty="0">
              <a:latin typeface="Amasis MT Pro Medium" panose="02040604050005020304" pitchFamily="18" charset="0"/>
            </a:endParaRPr>
          </a:p>
          <a:p>
            <a:pPr algn="just"/>
            <a:r>
              <a:rPr lang="pt-BR" sz="2400" dirty="0">
                <a:latin typeface="Amasis MT Pro Medium" panose="02040604050005020304" pitchFamily="18" charset="0"/>
              </a:rPr>
              <a:t>Se não manifestarem previamente, os órgãos poderão aderir à ata de RP na condição de não participante, observando-se o seguinte:</a:t>
            </a:r>
          </a:p>
          <a:p>
            <a:pPr algn="just"/>
            <a:r>
              <a:rPr lang="pt-BR" sz="2400" dirty="0">
                <a:latin typeface="Amasis MT Pro Medium" panose="02040604050005020304" pitchFamily="18" charset="0"/>
              </a:rPr>
              <a:t>I – justificar a vantagem da adesão</a:t>
            </a:r>
          </a:p>
          <a:p>
            <a:pPr algn="just"/>
            <a:r>
              <a:rPr lang="pt-BR" sz="2400" dirty="0">
                <a:latin typeface="Amasis MT Pro Medium" panose="02040604050005020304" pitchFamily="18" charset="0"/>
              </a:rPr>
              <a:t>II – demonstração de que os valores registrados estão compatíveis com mercado</a:t>
            </a:r>
          </a:p>
          <a:p>
            <a:pPr algn="just"/>
            <a:r>
              <a:rPr lang="pt-BR" sz="2400" dirty="0">
                <a:latin typeface="Amasis MT Pro Medium" panose="02040604050005020304" pitchFamily="18" charset="0"/>
              </a:rPr>
              <a:t>III – prévias consulta e aceitação do órgão gerenciador e do fornecedor</a:t>
            </a:r>
          </a:p>
          <a:p>
            <a:pPr algn="just"/>
            <a:endParaRPr lang="pt-BR" sz="2400" dirty="0">
              <a:latin typeface="Amasis MT Pro Medium" panose="02040604050005020304" pitchFamily="18" charset="0"/>
            </a:endParaRPr>
          </a:p>
          <a:p>
            <a:pPr algn="just"/>
            <a:endParaRPr lang="pt-BR" sz="2400" dirty="0">
              <a:latin typeface="Amasis MT Pro Medium" panose="02040604050005020304" pitchFamily="18" charset="0"/>
            </a:endParaRPr>
          </a:p>
          <a:p>
            <a:pPr marL="0" indent="0" algn="just">
              <a:buNone/>
            </a:pPr>
            <a:endParaRPr lang="pt-BR" sz="2400" dirty="0">
              <a:latin typeface="Amasis MT Pro Medium" panose="02040604050005020304" pitchFamily="18" charset="0"/>
            </a:endParaRPr>
          </a:p>
          <a:p>
            <a:pPr algn="just"/>
            <a:endParaRPr lang="pt-BR" sz="2400" dirty="0">
              <a:latin typeface="Amasis MT Pro Medium" panose="020406040500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609993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Google Shape;778;p60"/>
          <p:cNvSpPr/>
          <p:nvPr/>
        </p:nvSpPr>
        <p:spPr>
          <a:xfrm>
            <a:off x="1520621" y="1557609"/>
            <a:ext cx="4602511" cy="3513176"/>
          </a:xfrm>
          <a:prstGeom prst="rect">
            <a:avLst/>
          </a:prstGeom>
          <a:noFill/>
          <a:ln w="9525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02490" tIns="102490" rIns="102490" bIns="102490" anchor="ctr" anchorCtr="0">
            <a:noAutofit/>
          </a:bodyPr>
          <a:lstStyle/>
          <a:p>
            <a:pPr defTabSz="1025081"/>
            <a:endParaRPr sz="2000">
              <a:solidFill>
                <a:srgbClr val="FD0000"/>
              </a:solidFill>
            </a:endParaRPr>
          </a:p>
        </p:txBody>
      </p:sp>
      <p:sp>
        <p:nvSpPr>
          <p:cNvPr id="6" name="CaixaDeTexto 5"/>
          <p:cNvSpPr txBox="1"/>
          <p:nvPr/>
        </p:nvSpPr>
        <p:spPr>
          <a:xfrm>
            <a:off x="1910756" y="2470883"/>
            <a:ext cx="5538619" cy="1642402"/>
          </a:xfrm>
          <a:prstGeom prst="rect">
            <a:avLst/>
          </a:prstGeom>
          <a:solidFill>
            <a:schemeClr val="bg1"/>
          </a:solidFill>
        </p:spPr>
        <p:txBody>
          <a:bodyPr wrap="square" lIns="102507" tIns="51259" rIns="102507" bIns="51259" rtlCol="0">
            <a:spAutoFit/>
          </a:bodyPr>
          <a:lstStyle/>
          <a:p>
            <a:pPr algn="r" defTabSz="1025081"/>
            <a:r>
              <a:rPr lang="pt-BR" sz="5000" b="1" dirty="0" smtClean="0">
                <a:solidFill>
                  <a:prstClr val="black"/>
                </a:solidFill>
              </a:rPr>
              <a:t>Outros </a:t>
            </a:r>
            <a:r>
              <a:rPr lang="pt-BR" sz="5000" b="1" dirty="0">
                <a:solidFill>
                  <a:prstClr val="black"/>
                </a:solidFill>
              </a:rPr>
              <a:t>casos de Aplicação</a:t>
            </a:r>
          </a:p>
        </p:txBody>
      </p:sp>
      <p:sp>
        <p:nvSpPr>
          <p:cNvPr id="7" name="Retângulo 6"/>
          <p:cNvSpPr/>
          <p:nvPr/>
        </p:nvSpPr>
        <p:spPr>
          <a:xfrm>
            <a:off x="7465300" y="2663508"/>
            <a:ext cx="156017" cy="1427155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2507" tIns="51259" rIns="102507" bIns="51259" rtlCol="0" anchor="ctr"/>
          <a:lstStyle/>
          <a:p>
            <a:pPr algn="ctr" defTabSz="1025081"/>
            <a:endParaRPr lang="pt-BR" sz="2000">
              <a:solidFill>
                <a:prstClr val="white"/>
              </a:solidFill>
            </a:endParaRPr>
          </a:p>
        </p:txBody>
      </p:sp>
      <p:grpSp>
        <p:nvGrpSpPr>
          <p:cNvPr id="9" name="Google Shape;661;p55"/>
          <p:cNvGrpSpPr/>
          <p:nvPr/>
        </p:nvGrpSpPr>
        <p:grpSpPr>
          <a:xfrm>
            <a:off x="7761312" y="2656068"/>
            <a:ext cx="1440160" cy="1374943"/>
            <a:chOff x="2497275" y="2744159"/>
            <a:chExt cx="370930" cy="370549"/>
          </a:xfrm>
          <a:solidFill>
            <a:srgbClr val="FF0000"/>
          </a:solidFill>
        </p:grpSpPr>
        <p:sp>
          <p:nvSpPr>
            <p:cNvPr id="10" name="Google Shape;662;p55"/>
            <p:cNvSpPr/>
            <p:nvPr/>
          </p:nvSpPr>
          <p:spPr>
            <a:xfrm>
              <a:off x="2497275" y="2744159"/>
              <a:ext cx="284366" cy="284747"/>
            </a:xfrm>
            <a:custGeom>
              <a:avLst/>
              <a:gdLst/>
              <a:ahLst/>
              <a:cxnLst/>
              <a:rect l="l" t="t" r="r" b="b"/>
              <a:pathLst>
                <a:path w="8955" h="8967" extrusionOk="0">
                  <a:moveTo>
                    <a:pt x="4204" y="1"/>
                  </a:moveTo>
                  <a:cubicBezTo>
                    <a:pt x="3942" y="1"/>
                    <a:pt x="3704" y="203"/>
                    <a:pt x="3644" y="465"/>
                  </a:cubicBezTo>
                  <a:lnTo>
                    <a:pt x="3466" y="1334"/>
                  </a:lnTo>
                  <a:cubicBezTo>
                    <a:pt x="3287" y="1394"/>
                    <a:pt x="3108" y="1465"/>
                    <a:pt x="2942" y="1537"/>
                  </a:cubicBezTo>
                  <a:lnTo>
                    <a:pt x="2215" y="1048"/>
                  </a:lnTo>
                  <a:cubicBezTo>
                    <a:pt x="2120" y="983"/>
                    <a:pt x="2009" y="952"/>
                    <a:pt x="1899" y="952"/>
                  </a:cubicBezTo>
                  <a:cubicBezTo>
                    <a:pt x="1749" y="952"/>
                    <a:pt x="1599" y="1010"/>
                    <a:pt x="1489" y="1120"/>
                  </a:cubicBezTo>
                  <a:lnTo>
                    <a:pt x="1108" y="1489"/>
                  </a:lnTo>
                  <a:cubicBezTo>
                    <a:pt x="918" y="1691"/>
                    <a:pt x="894" y="1989"/>
                    <a:pt x="1037" y="2227"/>
                  </a:cubicBezTo>
                  <a:lnTo>
                    <a:pt x="1525" y="2953"/>
                  </a:lnTo>
                  <a:cubicBezTo>
                    <a:pt x="1441" y="3120"/>
                    <a:pt x="1370" y="3287"/>
                    <a:pt x="1322" y="3465"/>
                  </a:cubicBezTo>
                  <a:lnTo>
                    <a:pt x="453" y="3644"/>
                  </a:lnTo>
                  <a:cubicBezTo>
                    <a:pt x="191" y="3703"/>
                    <a:pt x="1" y="3930"/>
                    <a:pt x="1" y="4215"/>
                  </a:cubicBezTo>
                  <a:lnTo>
                    <a:pt x="1" y="4751"/>
                  </a:lnTo>
                  <a:cubicBezTo>
                    <a:pt x="1" y="5025"/>
                    <a:pt x="191" y="5251"/>
                    <a:pt x="453" y="5323"/>
                  </a:cubicBezTo>
                  <a:lnTo>
                    <a:pt x="1322" y="5501"/>
                  </a:lnTo>
                  <a:cubicBezTo>
                    <a:pt x="1382" y="5668"/>
                    <a:pt x="1453" y="5847"/>
                    <a:pt x="1525" y="6013"/>
                  </a:cubicBezTo>
                  <a:lnTo>
                    <a:pt x="1037" y="6740"/>
                  </a:lnTo>
                  <a:cubicBezTo>
                    <a:pt x="894" y="6966"/>
                    <a:pt x="918" y="7287"/>
                    <a:pt x="1108" y="7478"/>
                  </a:cubicBezTo>
                  <a:lnTo>
                    <a:pt x="1489" y="7847"/>
                  </a:lnTo>
                  <a:cubicBezTo>
                    <a:pt x="1599" y="7957"/>
                    <a:pt x="1745" y="8015"/>
                    <a:pt x="1894" y="8015"/>
                  </a:cubicBezTo>
                  <a:cubicBezTo>
                    <a:pt x="2003" y="8015"/>
                    <a:pt x="2115" y="7984"/>
                    <a:pt x="2215" y="7918"/>
                  </a:cubicBezTo>
                  <a:lnTo>
                    <a:pt x="2942" y="7430"/>
                  </a:lnTo>
                  <a:cubicBezTo>
                    <a:pt x="3108" y="7513"/>
                    <a:pt x="3287" y="7597"/>
                    <a:pt x="3466" y="7633"/>
                  </a:cubicBezTo>
                  <a:lnTo>
                    <a:pt x="3644" y="8502"/>
                  </a:lnTo>
                  <a:cubicBezTo>
                    <a:pt x="3704" y="8764"/>
                    <a:pt x="3930" y="8966"/>
                    <a:pt x="4204" y="8966"/>
                  </a:cubicBezTo>
                  <a:lnTo>
                    <a:pt x="4740" y="8966"/>
                  </a:lnTo>
                  <a:cubicBezTo>
                    <a:pt x="5013" y="8966"/>
                    <a:pt x="5251" y="8764"/>
                    <a:pt x="5311" y="8502"/>
                  </a:cubicBezTo>
                  <a:lnTo>
                    <a:pt x="5490" y="7633"/>
                  </a:lnTo>
                  <a:cubicBezTo>
                    <a:pt x="5621" y="7597"/>
                    <a:pt x="5775" y="7537"/>
                    <a:pt x="5906" y="7478"/>
                  </a:cubicBezTo>
                  <a:cubicBezTo>
                    <a:pt x="6002" y="7442"/>
                    <a:pt x="6037" y="7323"/>
                    <a:pt x="6002" y="7240"/>
                  </a:cubicBezTo>
                  <a:cubicBezTo>
                    <a:pt x="5966" y="7169"/>
                    <a:pt x="5898" y="7131"/>
                    <a:pt x="5831" y="7131"/>
                  </a:cubicBezTo>
                  <a:cubicBezTo>
                    <a:pt x="5808" y="7131"/>
                    <a:pt x="5785" y="7135"/>
                    <a:pt x="5763" y="7144"/>
                  </a:cubicBezTo>
                  <a:cubicBezTo>
                    <a:pt x="5609" y="7228"/>
                    <a:pt x="5466" y="7287"/>
                    <a:pt x="5299" y="7323"/>
                  </a:cubicBezTo>
                  <a:cubicBezTo>
                    <a:pt x="5240" y="7347"/>
                    <a:pt x="5180" y="7406"/>
                    <a:pt x="5168" y="7454"/>
                  </a:cubicBezTo>
                  <a:lnTo>
                    <a:pt x="4966" y="8430"/>
                  </a:lnTo>
                  <a:cubicBezTo>
                    <a:pt x="4954" y="8514"/>
                    <a:pt x="4870" y="8597"/>
                    <a:pt x="4763" y="8597"/>
                  </a:cubicBezTo>
                  <a:lnTo>
                    <a:pt x="4228" y="8597"/>
                  </a:lnTo>
                  <a:cubicBezTo>
                    <a:pt x="4120" y="8597"/>
                    <a:pt x="4049" y="8514"/>
                    <a:pt x="4013" y="8430"/>
                  </a:cubicBezTo>
                  <a:lnTo>
                    <a:pt x="3823" y="7454"/>
                  </a:lnTo>
                  <a:cubicBezTo>
                    <a:pt x="3811" y="7383"/>
                    <a:pt x="3763" y="7335"/>
                    <a:pt x="3692" y="7323"/>
                  </a:cubicBezTo>
                  <a:cubicBezTo>
                    <a:pt x="3466" y="7263"/>
                    <a:pt x="3239" y="7180"/>
                    <a:pt x="3049" y="7061"/>
                  </a:cubicBezTo>
                  <a:cubicBezTo>
                    <a:pt x="3019" y="7043"/>
                    <a:pt x="2986" y="7034"/>
                    <a:pt x="2954" y="7034"/>
                  </a:cubicBezTo>
                  <a:cubicBezTo>
                    <a:pt x="2921" y="7034"/>
                    <a:pt x="2888" y="7043"/>
                    <a:pt x="2858" y="7061"/>
                  </a:cubicBezTo>
                  <a:lnTo>
                    <a:pt x="2037" y="7609"/>
                  </a:lnTo>
                  <a:cubicBezTo>
                    <a:pt x="2006" y="7634"/>
                    <a:pt x="1966" y="7647"/>
                    <a:pt x="1926" y="7647"/>
                  </a:cubicBezTo>
                  <a:cubicBezTo>
                    <a:pt x="1874" y="7647"/>
                    <a:pt x="1821" y="7625"/>
                    <a:pt x="1787" y="7585"/>
                  </a:cubicBezTo>
                  <a:lnTo>
                    <a:pt x="1418" y="7204"/>
                  </a:lnTo>
                  <a:cubicBezTo>
                    <a:pt x="1334" y="7132"/>
                    <a:pt x="1334" y="7025"/>
                    <a:pt x="1382" y="6954"/>
                  </a:cubicBezTo>
                  <a:lnTo>
                    <a:pt x="1930" y="6132"/>
                  </a:lnTo>
                  <a:cubicBezTo>
                    <a:pt x="1977" y="6073"/>
                    <a:pt x="1977" y="6001"/>
                    <a:pt x="1930" y="5942"/>
                  </a:cubicBezTo>
                  <a:cubicBezTo>
                    <a:pt x="1811" y="5739"/>
                    <a:pt x="1727" y="5525"/>
                    <a:pt x="1668" y="5299"/>
                  </a:cubicBezTo>
                  <a:cubicBezTo>
                    <a:pt x="1656" y="5239"/>
                    <a:pt x="1596" y="5180"/>
                    <a:pt x="1537" y="5168"/>
                  </a:cubicBezTo>
                  <a:lnTo>
                    <a:pt x="560" y="4977"/>
                  </a:lnTo>
                  <a:cubicBezTo>
                    <a:pt x="477" y="4954"/>
                    <a:pt x="406" y="4870"/>
                    <a:pt x="406" y="4763"/>
                  </a:cubicBezTo>
                  <a:lnTo>
                    <a:pt x="406" y="4227"/>
                  </a:lnTo>
                  <a:cubicBezTo>
                    <a:pt x="406" y="4132"/>
                    <a:pt x="477" y="4049"/>
                    <a:pt x="560" y="4025"/>
                  </a:cubicBezTo>
                  <a:lnTo>
                    <a:pt x="1537" y="3834"/>
                  </a:lnTo>
                  <a:cubicBezTo>
                    <a:pt x="1608" y="3811"/>
                    <a:pt x="1656" y="3775"/>
                    <a:pt x="1668" y="3692"/>
                  </a:cubicBezTo>
                  <a:cubicBezTo>
                    <a:pt x="1727" y="3477"/>
                    <a:pt x="1811" y="3251"/>
                    <a:pt x="1930" y="3061"/>
                  </a:cubicBezTo>
                  <a:cubicBezTo>
                    <a:pt x="1965" y="3001"/>
                    <a:pt x="1965" y="2918"/>
                    <a:pt x="1930" y="2858"/>
                  </a:cubicBezTo>
                  <a:lnTo>
                    <a:pt x="1382" y="2049"/>
                  </a:lnTo>
                  <a:cubicBezTo>
                    <a:pt x="1322" y="1965"/>
                    <a:pt x="1334" y="1846"/>
                    <a:pt x="1418" y="1787"/>
                  </a:cubicBezTo>
                  <a:lnTo>
                    <a:pt x="1787" y="1417"/>
                  </a:lnTo>
                  <a:cubicBezTo>
                    <a:pt x="1826" y="1378"/>
                    <a:pt x="1876" y="1360"/>
                    <a:pt x="1925" y="1360"/>
                  </a:cubicBezTo>
                  <a:cubicBezTo>
                    <a:pt x="1965" y="1360"/>
                    <a:pt x="2005" y="1372"/>
                    <a:pt x="2037" y="1394"/>
                  </a:cubicBezTo>
                  <a:lnTo>
                    <a:pt x="2858" y="1941"/>
                  </a:lnTo>
                  <a:cubicBezTo>
                    <a:pt x="2888" y="1965"/>
                    <a:pt x="2921" y="1977"/>
                    <a:pt x="2954" y="1977"/>
                  </a:cubicBezTo>
                  <a:cubicBezTo>
                    <a:pt x="2986" y="1977"/>
                    <a:pt x="3019" y="1965"/>
                    <a:pt x="3049" y="1941"/>
                  </a:cubicBezTo>
                  <a:cubicBezTo>
                    <a:pt x="3263" y="1822"/>
                    <a:pt x="3466" y="1727"/>
                    <a:pt x="3692" y="1668"/>
                  </a:cubicBezTo>
                  <a:cubicBezTo>
                    <a:pt x="3751" y="1656"/>
                    <a:pt x="3811" y="1596"/>
                    <a:pt x="3823" y="1537"/>
                  </a:cubicBezTo>
                  <a:lnTo>
                    <a:pt x="4013" y="572"/>
                  </a:lnTo>
                  <a:cubicBezTo>
                    <a:pt x="4037" y="477"/>
                    <a:pt x="4120" y="405"/>
                    <a:pt x="4228" y="405"/>
                  </a:cubicBezTo>
                  <a:lnTo>
                    <a:pt x="4763" y="405"/>
                  </a:lnTo>
                  <a:cubicBezTo>
                    <a:pt x="4870" y="405"/>
                    <a:pt x="4942" y="477"/>
                    <a:pt x="4966" y="572"/>
                  </a:cubicBezTo>
                  <a:lnTo>
                    <a:pt x="5168" y="1537"/>
                  </a:lnTo>
                  <a:cubicBezTo>
                    <a:pt x="5180" y="1608"/>
                    <a:pt x="5216" y="1656"/>
                    <a:pt x="5299" y="1668"/>
                  </a:cubicBezTo>
                  <a:cubicBezTo>
                    <a:pt x="5513" y="1727"/>
                    <a:pt x="5740" y="1822"/>
                    <a:pt x="5930" y="1941"/>
                  </a:cubicBezTo>
                  <a:cubicBezTo>
                    <a:pt x="5960" y="1953"/>
                    <a:pt x="5996" y="1959"/>
                    <a:pt x="6031" y="1959"/>
                  </a:cubicBezTo>
                  <a:cubicBezTo>
                    <a:pt x="6067" y="1959"/>
                    <a:pt x="6103" y="1953"/>
                    <a:pt x="6133" y="1941"/>
                  </a:cubicBezTo>
                  <a:lnTo>
                    <a:pt x="6942" y="1394"/>
                  </a:lnTo>
                  <a:cubicBezTo>
                    <a:pt x="6978" y="1368"/>
                    <a:pt x="7021" y="1356"/>
                    <a:pt x="7063" y="1356"/>
                  </a:cubicBezTo>
                  <a:cubicBezTo>
                    <a:pt x="7117" y="1356"/>
                    <a:pt x="7170" y="1377"/>
                    <a:pt x="7204" y="1417"/>
                  </a:cubicBezTo>
                  <a:lnTo>
                    <a:pt x="7573" y="1787"/>
                  </a:lnTo>
                  <a:cubicBezTo>
                    <a:pt x="7645" y="1870"/>
                    <a:pt x="7645" y="1965"/>
                    <a:pt x="7597" y="2049"/>
                  </a:cubicBezTo>
                  <a:lnTo>
                    <a:pt x="7049" y="2858"/>
                  </a:lnTo>
                  <a:cubicBezTo>
                    <a:pt x="7002" y="2918"/>
                    <a:pt x="7002" y="2989"/>
                    <a:pt x="7049" y="3061"/>
                  </a:cubicBezTo>
                  <a:cubicBezTo>
                    <a:pt x="7168" y="3263"/>
                    <a:pt x="7264" y="3477"/>
                    <a:pt x="7323" y="3692"/>
                  </a:cubicBezTo>
                  <a:cubicBezTo>
                    <a:pt x="7335" y="3751"/>
                    <a:pt x="7395" y="3811"/>
                    <a:pt x="7454" y="3834"/>
                  </a:cubicBezTo>
                  <a:lnTo>
                    <a:pt x="8419" y="4025"/>
                  </a:lnTo>
                  <a:cubicBezTo>
                    <a:pt x="8514" y="4037"/>
                    <a:pt x="8585" y="4132"/>
                    <a:pt x="8585" y="4227"/>
                  </a:cubicBezTo>
                  <a:lnTo>
                    <a:pt x="8585" y="4763"/>
                  </a:lnTo>
                  <a:cubicBezTo>
                    <a:pt x="8585" y="4870"/>
                    <a:pt x="8514" y="4942"/>
                    <a:pt x="8419" y="4977"/>
                  </a:cubicBezTo>
                  <a:lnTo>
                    <a:pt x="7454" y="5168"/>
                  </a:lnTo>
                  <a:cubicBezTo>
                    <a:pt x="7383" y="5180"/>
                    <a:pt x="7335" y="5227"/>
                    <a:pt x="7323" y="5299"/>
                  </a:cubicBezTo>
                  <a:cubicBezTo>
                    <a:pt x="7276" y="5466"/>
                    <a:pt x="7216" y="5632"/>
                    <a:pt x="7145" y="5775"/>
                  </a:cubicBezTo>
                  <a:cubicBezTo>
                    <a:pt x="7097" y="5870"/>
                    <a:pt x="7145" y="5966"/>
                    <a:pt x="7228" y="6013"/>
                  </a:cubicBezTo>
                  <a:cubicBezTo>
                    <a:pt x="7254" y="6026"/>
                    <a:pt x="7280" y="6032"/>
                    <a:pt x="7305" y="6032"/>
                  </a:cubicBezTo>
                  <a:cubicBezTo>
                    <a:pt x="7372" y="6032"/>
                    <a:pt x="7431" y="5991"/>
                    <a:pt x="7466" y="5930"/>
                  </a:cubicBezTo>
                  <a:cubicBezTo>
                    <a:pt x="7526" y="5799"/>
                    <a:pt x="7585" y="5644"/>
                    <a:pt x="7633" y="5501"/>
                  </a:cubicBezTo>
                  <a:lnTo>
                    <a:pt x="8490" y="5323"/>
                  </a:lnTo>
                  <a:cubicBezTo>
                    <a:pt x="8764" y="5263"/>
                    <a:pt x="8954" y="5037"/>
                    <a:pt x="8954" y="4751"/>
                  </a:cubicBezTo>
                  <a:lnTo>
                    <a:pt x="8954" y="4215"/>
                  </a:lnTo>
                  <a:cubicBezTo>
                    <a:pt x="8954" y="3942"/>
                    <a:pt x="8764" y="3715"/>
                    <a:pt x="8490" y="3644"/>
                  </a:cubicBezTo>
                  <a:lnTo>
                    <a:pt x="7633" y="3465"/>
                  </a:lnTo>
                  <a:cubicBezTo>
                    <a:pt x="7573" y="3287"/>
                    <a:pt x="7502" y="3120"/>
                    <a:pt x="7418" y="2953"/>
                  </a:cubicBezTo>
                  <a:lnTo>
                    <a:pt x="7918" y="2227"/>
                  </a:lnTo>
                  <a:cubicBezTo>
                    <a:pt x="8061" y="2001"/>
                    <a:pt x="8038" y="1679"/>
                    <a:pt x="7835" y="1489"/>
                  </a:cubicBezTo>
                  <a:lnTo>
                    <a:pt x="7466" y="1120"/>
                  </a:lnTo>
                  <a:cubicBezTo>
                    <a:pt x="7356" y="1010"/>
                    <a:pt x="7211" y="952"/>
                    <a:pt x="7061" y="952"/>
                  </a:cubicBezTo>
                  <a:cubicBezTo>
                    <a:pt x="6952" y="952"/>
                    <a:pt x="6840" y="983"/>
                    <a:pt x="6740" y="1048"/>
                  </a:cubicBezTo>
                  <a:lnTo>
                    <a:pt x="6013" y="1537"/>
                  </a:lnTo>
                  <a:cubicBezTo>
                    <a:pt x="5847" y="1453"/>
                    <a:pt x="5668" y="1370"/>
                    <a:pt x="5490" y="1334"/>
                  </a:cubicBezTo>
                  <a:lnTo>
                    <a:pt x="5311" y="465"/>
                  </a:lnTo>
                  <a:cubicBezTo>
                    <a:pt x="5251" y="203"/>
                    <a:pt x="5025" y="1"/>
                    <a:pt x="474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025081"/>
              <a:endParaRPr sz="2000">
                <a:solidFill>
                  <a:prstClr val="black"/>
                </a:solidFill>
              </a:endParaRPr>
            </a:p>
          </p:txBody>
        </p:sp>
        <p:sp>
          <p:nvSpPr>
            <p:cNvPr id="11" name="Google Shape;663;p55"/>
            <p:cNvSpPr/>
            <p:nvPr/>
          </p:nvSpPr>
          <p:spPr>
            <a:xfrm>
              <a:off x="2592191" y="2821673"/>
              <a:ext cx="113461" cy="98345"/>
            </a:xfrm>
            <a:custGeom>
              <a:avLst/>
              <a:gdLst/>
              <a:ahLst/>
              <a:cxnLst/>
              <a:rect l="l" t="t" r="r" b="b"/>
              <a:pathLst>
                <a:path w="3573" h="3097" extrusionOk="0">
                  <a:moveTo>
                    <a:pt x="1524" y="0"/>
                  </a:moveTo>
                  <a:cubicBezTo>
                    <a:pt x="989" y="0"/>
                    <a:pt x="465" y="215"/>
                    <a:pt x="72" y="584"/>
                  </a:cubicBezTo>
                  <a:cubicBezTo>
                    <a:pt x="0" y="655"/>
                    <a:pt x="0" y="774"/>
                    <a:pt x="72" y="834"/>
                  </a:cubicBezTo>
                  <a:cubicBezTo>
                    <a:pt x="113" y="876"/>
                    <a:pt x="164" y="896"/>
                    <a:pt x="212" y="896"/>
                  </a:cubicBezTo>
                  <a:cubicBezTo>
                    <a:pt x="259" y="896"/>
                    <a:pt x="304" y="876"/>
                    <a:pt x="334" y="834"/>
                  </a:cubicBezTo>
                  <a:cubicBezTo>
                    <a:pt x="643" y="524"/>
                    <a:pt x="1072" y="358"/>
                    <a:pt x="1500" y="358"/>
                  </a:cubicBezTo>
                  <a:cubicBezTo>
                    <a:pt x="2441" y="358"/>
                    <a:pt x="3203" y="1120"/>
                    <a:pt x="3203" y="2060"/>
                  </a:cubicBezTo>
                  <a:cubicBezTo>
                    <a:pt x="3203" y="2322"/>
                    <a:pt x="3144" y="2596"/>
                    <a:pt x="3024" y="2834"/>
                  </a:cubicBezTo>
                  <a:cubicBezTo>
                    <a:pt x="2965" y="2941"/>
                    <a:pt x="3013" y="3037"/>
                    <a:pt x="3096" y="3084"/>
                  </a:cubicBezTo>
                  <a:cubicBezTo>
                    <a:pt x="3132" y="3096"/>
                    <a:pt x="3155" y="3096"/>
                    <a:pt x="3191" y="3096"/>
                  </a:cubicBezTo>
                  <a:cubicBezTo>
                    <a:pt x="3251" y="3096"/>
                    <a:pt x="3322" y="3072"/>
                    <a:pt x="3346" y="3001"/>
                  </a:cubicBezTo>
                  <a:cubicBezTo>
                    <a:pt x="3501" y="2715"/>
                    <a:pt x="3572" y="2382"/>
                    <a:pt x="3572" y="2060"/>
                  </a:cubicBezTo>
                  <a:cubicBezTo>
                    <a:pt x="3572" y="929"/>
                    <a:pt x="2655" y="0"/>
                    <a:pt x="152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025081"/>
              <a:endParaRPr sz="2000">
                <a:solidFill>
                  <a:prstClr val="black"/>
                </a:solidFill>
              </a:endParaRPr>
            </a:p>
          </p:txBody>
        </p:sp>
        <p:sp>
          <p:nvSpPr>
            <p:cNvPr id="12" name="Google Shape;664;p55"/>
            <p:cNvSpPr/>
            <p:nvPr/>
          </p:nvSpPr>
          <p:spPr>
            <a:xfrm>
              <a:off x="2574408" y="2862129"/>
              <a:ext cx="106665" cy="90756"/>
            </a:xfrm>
            <a:custGeom>
              <a:avLst/>
              <a:gdLst/>
              <a:ahLst/>
              <a:cxnLst/>
              <a:rect l="l" t="t" r="r" b="b"/>
              <a:pathLst>
                <a:path w="3359" h="2858" extrusionOk="0">
                  <a:moveTo>
                    <a:pt x="294" y="1"/>
                  </a:moveTo>
                  <a:cubicBezTo>
                    <a:pt x="218" y="1"/>
                    <a:pt x="145" y="48"/>
                    <a:pt x="108" y="131"/>
                  </a:cubicBezTo>
                  <a:cubicBezTo>
                    <a:pt x="36" y="334"/>
                    <a:pt x="1" y="572"/>
                    <a:pt x="1" y="798"/>
                  </a:cubicBezTo>
                  <a:cubicBezTo>
                    <a:pt x="1" y="1929"/>
                    <a:pt x="917" y="2858"/>
                    <a:pt x="2049" y="2858"/>
                  </a:cubicBezTo>
                  <a:cubicBezTo>
                    <a:pt x="2477" y="2858"/>
                    <a:pt x="2894" y="2715"/>
                    <a:pt x="3251" y="2465"/>
                  </a:cubicBezTo>
                  <a:cubicBezTo>
                    <a:pt x="3346" y="2405"/>
                    <a:pt x="3358" y="2286"/>
                    <a:pt x="3299" y="2215"/>
                  </a:cubicBezTo>
                  <a:cubicBezTo>
                    <a:pt x="3263" y="2158"/>
                    <a:pt x="3206" y="2131"/>
                    <a:pt x="3151" y="2131"/>
                  </a:cubicBezTo>
                  <a:cubicBezTo>
                    <a:pt x="3114" y="2131"/>
                    <a:pt x="3077" y="2143"/>
                    <a:pt x="3049" y="2167"/>
                  </a:cubicBezTo>
                  <a:cubicBezTo>
                    <a:pt x="2763" y="2382"/>
                    <a:pt x="2406" y="2501"/>
                    <a:pt x="2049" y="2501"/>
                  </a:cubicBezTo>
                  <a:cubicBezTo>
                    <a:pt x="1108" y="2501"/>
                    <a:pt x="346" y="1739"/>
                    <a:pt x="346" y="798"/>
                  </a:cubicBezTo>
                  <a:cubicBezTo>
                    <a:pt x="346" y="608"/>
                    <a:pt x="382" y="429"/>
                    <a:pt x="441" y="250"/>
                  </a:cubicBezTo>
                  <a:cubicBezTo>
                    <a:pt x="501" y="143"/>
                    <a:pt x="441" y="36"/>
                    <a:pt x="358" y="12"/>
                  </a:cubicBezTo>
                  <a:cubicBezTo>
                    <a:pt x="337" y="4"/>
                    <a:pt x="315" y="1"/>
                    <a:pt x="29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025081"/>
              <a:endParaRPr sz="2000">
                <a:solidFill>
                  <a:prstClr val="black"/>
                </a:solidFill>
              </a:endParaRPr>
            </a:p>
          </p:txBody>
        </p:sp>
        <p:sp>
          <p:nvSpPr>
            <p:cNvPr id="13" name="Google Shape;665;p55"/>
            <p:cNvSpPr/>
            <p:nvPr/>
          </p:nvSpPr>
          <p:spPr>
            <a:xfrm>
              <a:off x="2676881" y="2923385"/>
              <a:ext cx="191324" cy="191324"/>
            </a:xfrm>
            <a:custGeom>
              <a:avLst/>
              <a:gdLst/>
              <a:ahLst/>
              <a:cxnLst/>
              <a:rect l="l" t="t" r="r" b="b"/>
              <a:pathLst>
                <a:path w="6025" h="6025" extrusionOk="0">
                  <a:moveTo>
                    <a:pt x="2810" y="0"/>
                  </a:moveTo>
                  <a:cubicBezTo>
                    <a:pt x="2608" y="0"/>
                    <a:pt x="2429" y="155"/>
                    <a:pt x="2382" y="357"/>
                  </a:cubicBezTo>
                  <a:lnTo>
                    <a:pt x="2274" y="893"/>
                  </a:lnTo>
                  <a:cubicBezTo>
                    <a:pt x="2191" y="929"/>
                    <a:pt x="2084" y="965"/>
                    <a:pt x="1989" y="1012"/>
                  </a:cubicBezTo>
                  <a:lnTo>
                    <a:pt x="1548" y="715"/>
                  </a:lnTo>
                  <a:cubicBezTo>
                    <a:pt x="1475" y="666"/>
                    <a:pt x="1393" y="643"/>
                    <a:pt x="1313" y="643"/>
                  </a:cubicBezTo>
                  <a:cubicBezTo>
                    <a:pt x="1198" y="643"/>
                    <a:pt x="1085" y="690"/>
                    <a:pt x="1000" y="774"/>
                  </a:cubicBezTo>
                  <a:lnTo>
                    <a:pt x="738" y="1024"/>
                  </a:lnTo>
                  <a:cubicBezTo>
                    <a:pt x="596" y="1179"/>
                    <a:pt x="572" y="1417"/>
                    <a:pt x="679" y="1584"/>
                  </a:cubicBezTo>
                  <a:lnTo>
                    <a:pt x="977" y="2024"/>
                  </a:lnTo>
                  <a:cubicBezTo>
                    <a:pt x="917" y="2143"/>
                    <a:pt x="858" y="2274"/>
                    <a:pt x="834" y="2417"/>
                  </a:cubicBezTo>
                  <a:cubicBezTo>
                    <a:pt x="798" y="2512"/>
                    <a:pt x="858" y="2608"/>
                    <a:pt x="965" y="2631"/>
                  </a:cubicBezTo>
                  <a:cubicBezTo>
                    <a:pt x="986" y="2639"/>
                    <a:pt x="1006" y="2642"/>
                    <a:pt x="1025" y="2642"/>
                  </a:cubicBezTo>
                  <a:cubicBezTo>
                    <a:pt x="1103" y="2642"/>
                    <a:pt x="1162" y="2587"/>
                    <a:pt x="1191" y="2501"/>
                  </a:cubicBezTo>
                  <a:cubicBezTo>
                    <a:pt x="1227" y="2358"/>
                    <a:pt x="1298" y="2215"/>
                    <a:pt x="1346" y="2096"/>
                  </a:cubicBezTo>
                  <a:cubicBezTo>
                    <a:pt x="1381" y="2036"/>
                    <a:pt x="1381" y="1965"/>
                    <a:pt x="1346" y="1905"/>
                  </a:cubicBezTo>
                  <a:lnTo>
                    <a:pt x="1000" y="1369"/>
                  </a:lnTo>
                  <a:cubicBezTo>
                    <a:pt x="977" y="1346"/>
                    <a:pt x="977" y="1310"/>
                    <a:pt x="1012" y="1286"/>
                  </a:cubicBezTo>
                  <a:lnTo>
                    <a:pt x="1262" y="1024"/>
                  </a:lnTo>
                  <a:cubicBezTo>
                    <a:pt x="1283" y="1010"/>
                    <a:pt x="1300" y="1004"/>
                    <a:pt x="1318" y="1004"/>
                  </a:cubicBezTo>
                  <a:cubicBezTo>
                    <a:pt x="1330" y="1004"/>
                    <a:pt x="1343" y="1007"/>
                    <a:pt x="1358" y="1012"/>
                  </a:cubicBezTo>
                  <a:lnTo>
                    <a:pt x="1893" y="1369"/>
                  </a:lnTo>
                  <a:cubicBezTo>
                    <a:pt x="1923" y="1393"/>
                    <a:pt x="1956" y="1405"/>
                    <a:pt x="1989" y="1405"/>
                  </a:cubicBezTo>
                  <a:cubicBezTo>
                    <a:pt x="2021" y="1405"/>
                    <a:pt x="2054" y="1393"/>
                    <a:pt x="2084" y="1369"/>
                  </a:cubicBezTo>
                  <a:cubicBezTo>
                    <a:pt x="2215" y="1298"/>
                    <a:pt x="2346" y="1238"/>
                    <a:pt x="2489" y="1203"/>
                  </a:cubicBezTo>
                  <a:cubicBezTo>
                    <a:pt x="2548" y="1191"/>
                    <a:pt x="2608" y="1131"/>
                    <a:pt x="2620" y="1072"/>
                  </a:cubicBezTo>
                  <a:lnTo>
                    <a:pt x="2751" y="429"/>
                  </a:lnTo>
                  <a:cubicBezTo>
                    <a:pt x="2751" y="405"/>
                    <a:pt x="2786" y="369"/>
                    <a:pt x="2822" y="369"/>
                  </a:cubicBezTo>
                  <a:lnTo>
                    <a:pt x="3167" y="369"/>
                  </a:lnTo>
                  <a:cubicBezTo>
                    <a:pt x="3203" y="369"/>
                    <a:pt x="3227" y="405"/>
                    <a:pt x="3239" y="429"/>
                  </a:cubicBezTo>
                  <a:lnTo>
                    <a:pt x="3382" y="1072"/>
                  </a:lnTo>
                  <a:cubicBezTo>
                    <a:pt x="3394" y="1143"/>
                    <a:pt x="3429" y="1191"/>
                    <a:pt x="3513" y="1203"/>
                  </a:cubicBezTo>
                  <a:cubicBezTo>
                    <a:pt x="3656" y="1250"/>
                    <a:pt x="3786" y="1310"/>
                    <a:pt x="3917" y="1369"/>
                  </a:cubicBezTo>
                  <a:cubicBezTo>
                    <a:pt x="3947" y="1387"/>
                    <a:pt x="3980" y="1396"/>
                    <a:pt x="4013" y="1396"/>
                  </a:cubicBezTo>
                  <a:cubicBezTo>
                    <a:pt x="4045" y="1396"/>
                    <a:pt x="4078" y="1387"/>
                    <a:pt x="4108" y="1369"/>
                  </a:cubicBezTo>
                  <a:lnTo>
                    <a:pt x="4644" y="1012"/>
                  </a:lnTo>
                  <a:cubicBezTo>
                    <a:pt x="4654" y="1007"/>
                    <a:pt x="4665" y="1004"/>
                    <a:pt x="4678" y="1004"/>
                  </a:cubicBezTo>
                  <a:cubicBezTo>
                    <a:pt x="4695" y="1004"/>
                    <a:pt x="4713" y="1010"/>
                    <a:pt x="4727" y="1024"/>
                  </a:cubicBezTo>
                  <a:lnTo>
                    <a:pt x="4989" y="1286"/>
                  </a:lnTo>
                  <a:cubicBezTo>
                    <a:pt x="5013" y="1310"/>
                    <a:pt x="5013" y="1346"/>
                    <a:pt x="5001" y="1369"/>
                  </a:cubicBezTo>
                  <a:lnTo>
                    <a:pt x="4644" y="1905"/>
                  </a:lnTo>
                  <a:cubicBezTo>
                    <a:pt x="4596" y="1965"/>
                    <a:pt x="4596" y="2036"/>
                    <a:pt x="4644" y="2096"/>
                  </a:cubicBezTo>
                  <a:cubicBezTo>
                    <a:pt x="4715" y="2239"/>
                    <a:pt x="4775" y="2370"/>
                    <a:pt x="4810" y="2501"/>
                  </a:cubicBezTo>
                  <a:cubicBezTo>
                    <a:pt x="4822" y="2560"/>
                    <a:pt x="4882" y="2620"/>
                    <a:pt x="4941" y="2631"/>
                  </a:cubicBezTo>
                  <a:lnTo>
                    <a:pt x="5584" y="2774"/>
                  </a:lnTo>
                  <a:cubicBezTo>
                    <a:pt x="5608" y="2774"/>
                    <a:pt x="5644" y="2798"/>
                    <a:pt x="5644" y="2846"/>
                  </a:cubicBezTo>
                  <a:lnTo>
                    <a:pt x="5644" y="3191"/>
                  </a:lnTo>
                  <a:cubicBezTo>
                    <a:pt x="5644" y="3215"/>
                    <a:pt x="5608" y="3251"/>
                    <a:pt x="5584" y="3263"/>
                  </a:cubicBezTo>
                  <a:lnTo>
                    <a:pt x="4941" y="3393"/>
                  </a:lnTo>
                  <a:cubicBezTo>
                    <a:pt x="4870" y="3405"/>
                    <a:pt x="4822" y="3453"/>
                    <a:pt x="4810" y="3524"/>
                  </a:cubicBezTo>
                  <a:cubicBezTo>
                    <a:pt x="4763" y="3679"/>
                    <a:pt x="4703" y="3810"/>
                    <a:pt x="4644" y="3929"/>
                  </a:cubicBezTo>
                  <a:cubicBezTo>
                    <a:pt x="4608" y="3989"/>
                    <a:pt x="4608" y="4060"/>
                    <a:pt x="4644" y="4120"/>
                  </a:cubicBezTo>
                  <a:lnTo>
                    <a:pt x="5001" y="4656"/>
                  </a:lnTo>
                  <a:cubicBezTo>
                    <a:pt x="5013" y="4691"/>
                    <a:pt x="5013" y="4715"/>
                    <a:pt x="4989" y="4751"/>
                  </a:cubicBezTo>
                  <a:lnTo>
                    <a:pt x="4727" y="5001"/>
                  </a:lnTo>
                  <a:cubicBezTo>
                    <a:pt x="4714" y="5020"/>
                    <a:pt x="4697" y="5029"/>
                    <a:pt x="4681" y="5029"/>
                  </a:cubicBezTo>
                  <a:cubicBezTo>
                    <a:pt x="4668" y="5029"/>
                    <a:pt x="4654" y="5023"/>
                    <a:pt x="4644" y="5013"/>
                  </a:cubicBezTo>
                  <a:lnTo>
                    <a:pt x="4108" y="4656"/>
                  </a:lnTo>
                  <a:cubicBezTo>
                    <a:pt x="4078" y="4638"/>
                    <a:pt x="4045" y="4629"/>
                    <a:pt x="4013" y="4629"/>
                  </a:cubicBezTo>
                  <a:cubicBezTo>
                    <a:pt x="3980" y="4629"/>
                    <a:pt x="3947" y="4638"/>
                    <a:pt x="3917" y="4656"/>
                  </a:cubicBezTo>
                  <a:cubicBezTo>
                    <a:pt x="3775" y="4739"/>
                    <a:pt x="3644" y="4798"/>
                    <a:pt x="3513" y="4822"/>
                  </a:cubicBezTo>
                  <a:cubicBezTo>
                    <a:pt x="3453" y="4834"/>
                    <a:pt x="3394" y="4894"/>
                    <a:pt x="3382" y="4953"/>
                  </a:cubicBezTo>
                  <a:lnTo>
                    <a:pt x="3239" y="5596"/>
                  </a:lnTo>
                  <a:cubicBezTo>
                    <a:pt x="3239" y="5632"/>
                    <a:pt x="3215" y="5656"/>
                    <a:pt x="3167" y="5656"/>
                  </a:cubicBezTo>
                  <a:lnTo>
                    <a:pt x="2822" y="5656"/>
                  </a:lnTo>
                  <a:cubicBezTo>
                    <a:pt x="2798" y="5656"/>
                    <a:pt x="2763" y="5632"/>
                    <a:pt x="2751" y="5596"/>
                  </a:cubicBezTo>
                  <a:lnTo>
                    <a:pt x="2620" y="4953"/>
                  </a:lnTo>
                  <a:cubicBezTo>
                    <a:pt x="2608" y="4882"/>
                    <a:pt x="2560" y="4834"/>
                    <a:pt x="2489" y="4822"/>
                  </a:cubicBezTo>
                  <a:cubicBezTo>
                    <a:pt x="2334" y="4775"/>
                    <a:pt x="2203" y="4715"/>
                    <a:pt x="2084" y="4656"/>
                  </a:cubicBezTo>
                  <a:cubicBezTo>
                    <a:pt x="2054" y="4644"/>
                    <a:pt x="2021" y="4638"/>
                    <a:pt x="1989" y="4638"/>
                  </a:cubicBezTo>
                  <a:cubicBezTo>
                    <a:pt x="1956" y="4638"/>
                    <a:pt x="1923" y="4644"/>
                    <a:pt x="1893" y="4656"/>
                  </a:cubicBezTo>
                  <a:lnTo>
                    <a:pt x="1358" y="5013"/>
                  </a:lnTo>
                  <a:cubicBezTo>
                    <a:pt x="1342" y="5023"/>
                    <a:pt x="1328" y="5029"/>
                    <a:pt x="1314" y="5029"/>
                  </a:cubicBezTo>
                  <a:cubicBezTo>
                    <a:pt x="1298" y="5029"/>
                    <a:pt x="1282" y="5020"/>
                    <a:pt x="1262" y="5001"/>
                  </a:cubicBezTo>
                  <a:lnTo>
                    <a:pt x="1012" y="4751"/>
                  </a:lnTo>
                  <a:cubicBezTo>
                    <a:pt x="977" y="4715"/>
                    <a:pt x="977" y="4691"/>
                    <a:pt x="1000" y="4656"/>
                  </a:cubicBezTo>
                  <a:lnTo>
                    <a:pt x="1346" y="4120"/>
                  </a:lnTo>
                  <a:cubicBezTo>
                    <a:pt x="1393" y="4060"/>
                    <a:pt x="1393" y="3989"/>
                    <a:pt x="1346" y="3929"/>
                  </a:cubicBezTo>
                  <a:cubicBezTo>
                    <a:pt x="1274" y="3798"/>
                    <a:pt x="1215" y="3667"/>
                    <a:pt x="1191" y="3524"/>
                  </a:cubicBezTo>
                  <a:cubicBezTo>
                    <a:pt x="1167" y="3465"/>
                    <a:pt x="1108" y="3405"/>
                    <a:pt x="1048" y="3393"/>
                  </a:cubicBezTo>
                  <a:lnTo>
                    <a:pt x="417" y="3263"/>
                  </a:lnTo>
                  <a:cubicBezTo>
                    <a:pt x="381" y="3263"/>
                    <a:pt x="357" y="3227"/>
                    <a:pt x="357" y="3191"/>
                  </a:cubicBezTo>
                  <a:lnTo>
                    <a:pt x="357" y="2846"/>
                  </a:lnTo>
                  <a:cubicBezTo>
                    <a:pt x="357" y="2810"/>
                    <a:pt x="381" y="2786"/>
                    <a:pt x="417" y="2774"/>
                  </a:cubicBezTo>
                  <a:lnTo>
                    <a:pt x="453" y="2751"/>
                  </a:lnTo>
                  <a:cubicBezTo>
                    <a:pt x="560" y="2739"/>
                    <a:pt x="619" y="2631"/>
                    <a:pt x="608" y="2548"/>
                  </a:cubicBezTo>
                  <a:cubicBezTo>
                    <a:pt x="597" y="2450"/>
                    <a:pt x="506" y="2392"/>
                    <a:pt x="427" y="2392"/>
                  </a:cubicBezTo>
                  <a:cubicBezTo>
                    <a:pt x="419" y="2392"/>
                    <a:pt x="412" y="2392"/>
                    <a:pt x="405" y="2393"/>
                  </a:cubicBezTo>
                  <a:lnTo>
                    <a:pt x="357" y="2417"/>
                  </a:lnTo>
                  <a:cubicBezTo>
                    <a:pt x="143" y="2453"/>
                    <a:pt x="0" y="2631"/>
                    <a:pt x="0" y="2846"/>
                  </a:cubicBezTo>
                  <a:lnTo>
                    <a:pt x="0" y="3191"/>
                  </a:lnTo>
                  <a:cubicBezTo>
                    <a:pt x="0" y="3393"/>
                    <a:pt x="143" y="3572"/>
                    <a:pt x="357" y="3620"/>
                  </a:cubicBezTo>
                  <a:lnTo>
                    <a:pt x="893" y="3727"/>
                  </a:lnTo>
                  <a:cubicBezTo>
                    <a:pt x="917" y="3810"/>
                    <a:pt x="965" y="3917"/>
                    <a:pt x="1012" y="4001"/>
                  </a:cubicBezTo>
                  <a:lnTo>
                    <a:pt x="715" y="4453"/>
                  </a:lnTo>
                  <a:cubicBezTo>
                    <a:pt x="596" y="4632"/>
                    <a:pt x="619" y="4858"/>
                    <a:pt x="774" y="5001"/>
                  </a:cubicBezTo>
                  <a:lnTo>
                    <a:pt x="1024" y="5251"/>
                  </a:lnTo>
                  <a:cubicBezTo>
                    <a:pt x="1112" y="5339"/>
                    <a:pt x="1227" y="5381"/>
                    <a:pt x="1338" y="5381"/>
                  </a:cubicBezTo>
                  <a:cubicBezTo>
                    <a:pt x="1423" y="5381"/>
                    <a:pt x="1505" y="5357"/>
                    <a:pt x="1572" y="5310"/>
                  </a:cubicBezTo>
                  <a:lnTo>
                    <a:pt x="2024" y="5013"/>
                  </a:lnTo>
                  <a:cubicBezTo>
                    <a:pt x="2108" y="5060"/>
                    <a:pt x="2203" y="5108"/>
                    <a:pt x="2310" y="5132"/>
                  </a:cubicBezTo>
                  <a:lnTo>
                    <a:pt x="2405" y="5668"/>
                  </a:lnTo>
                  <a:cubicBezTo>
                    <a:pt x="2453" y="5882"/>
                    <a:pt x="2632" y="6025"/>
                    <a:pt x="2846" y="6025"/>
                  </a:cubicBezTo>
                  <a:lnTo>
                    <a:pt x="3179" y="6025"/>
                  </a:lnTo>
                  <a:cubicBezTo>
                    <a:pt x="3394" y="6025"/>
                    <a:pt x="3572" y="5882"/>
                    <a:pt x="3620" y="5668"/>
                  </a:cubicBezTo>
                  <a:lnTo>
                    <a:pt x="3715" y="5132"/>
                  </a:lnTo>
                  <a:cubicBezTo>
                    <a:pt x="3810" y="5108"/>
                    <a:pt x="3917" y="5060"/>
                    <a:pt x="4001" y="5013"/>
                  </a:cubicBezTo>
                  <a:lnTo>
                    <a:pt x="4453" y="5310"/>
                  </a:lnTo>
                  <a:cubicBezTo>
                    <a:pt x="4529" y="5361"/>
                    <a:pt x="4611" y="5386"/>
                    <a:pt x="4692" y="5386"/>
                  </a:cubicBezTo>
                  <a:cubicBezTo>
                    <a:pt x="4803" y="5386"/>
                    <a:pt x="4912" y="5340"/>
                    <a:pt x="5001" y="5251"/>
                  </a:cubicBezTo>
                  <a:lnTo>
                    <a:pt x="5251" y="5001"/>
                  </a:lnTo>
                  <a:cubicBezTo>
                    <a:pt x="5406" y="4858"/>
                    <a:pt x="5418" y="4620"/>
                    <a:pt x="5310" y="4453"/>
                  </a:cubicBezTo>
                  <a:lnTo>
                    <a:pt x="5013" y="4001"/>
                  </a:lnTo>
                  <a:cubicBezTo>
                    <a:pt x="5060" y="3917"/>
                    <a:pt x="5108" y="3822"/>
                    <a:pt x="5132" y="3727"/>
                  </a:cubicBezTo>
                  <a:lnTo>
                    <a:pt x="5668" y="3620"/>
                  </a:lnTo>
                  <a:cubicBezTo>
                    <a:pt x="5882" y="3572"/>
                    <a:pt x="6025" y="3393"/>
                    <a:pt x="6025" y="3191"/>
                  </a:cubicBezTo>
                  <a:lnTo>
                    <a:pt x="6025" y="2846"/>
                  </a:lnTo>
                  <a:cubicBezTo>
                    <a:pt x="6001" y="2631"/>
                    <a:pt x="5846" y="2453"/>
                    <a:pt x="5644" y="2417"/>
                  </a:cubicBezTo>
                  <a:lnTo>
                    <a:pt x="5108" y="2310"/>
                  </a:lnTo>
                  <a:cubicBezTo>
                    <a:pt x="5072" y="2215"/>
                    <a:pt x="5025" y="2120"/>
                    <a:pt x="4989" y="2024"/>
                  </a:cubicBezTo>
                  <a:lnTo>
                    <a:pt x="5287" y="1584"/>
                  </a:lnTo>
                  <a:cubicBezTo>
                    <a:pt x="5406" y="1405"/>
                    <a:pt x="5370" y="1179"/>
                    <a:pt x="5227" y="1024"/>
                  </a:cubicBezTo>
                  <a:lnTo>
                    <a:pt x="4965" y="774"/>
                  </a:lnTo>
                  <a:cubicBezTo>
                    <a:pt x="4882" y="691"/>
                    <a:pt x="4766" y="648"/>
                    <a:pt x="4651" y="648"/>
                  </a:cubicBezTo>
                  <a:cubicBezTo>
                    <a:pt x="4569" y="648"/>
                    <a:pt x="4487" y="670"/>
                    <a:pt x="4418" y="715"/>
                  </a:cubicBezTo>
                  <a:lnTo>
                    <a:pt x="3977" y="1012"/>
                  </a:lnTo>
                  <a:cubicBezTo>
                    <a:pt x="3882" y="965"/>
                    <a:pt x="3786" y="929"/>
                    <a:pt x="3691" y="893"/>
                  </a:cubicBezTo>
                  <a:lnTo>
                    <a:pt x="3584" y="357"/>
                  </a:lnTo>
                  <a:cubicBezTo>
                    <a:pt x="3536" y="155"/>
                    <a:pt x="3358" y="0"/>
                    <a:pt x="315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025081"/>
              <a:endParaRPr sz="2000">
                <a:solidFill>
                  <a:prstClr val="black"/>
                </a:solidFill>
              </a:endParaRPr>
            </a:p>
          </p:txBody>
        </p:sp>
        <p:sp>
          <p:nvSpPr>
            <p:cNvPr id="14" name="Google Shape;666;p55"/>
            <p:cNvSpPr/>
            <p:nvPr/>
          </p:nvSpPr>
          <p:spPr>
            <a:xfrm>
              <a:off x="2738867" y="2986895"/>
              <a:ext cx="65066" cy="65066"/>
            </a:xfrm>
            <a:custGeom>
              <a:avLst/>
              <a:gdLst/>
              <a:ahLst/>
              <a:cxnLst/>
              <a:rect l="l" t="t" r="r" b="b"/>
              <a:pathLst>
                <a:path w="2049" h="2049" extrusionOk="0">
                  <a:moveTo>
                    <a:pt x="1025" y="0"/>
                  </a:moveTo>
                  <a:cubicBezTo>
                    <a:pt x="453" y="0"/>
                    <a:pt x="1" y="453"/>
                    <a:pt x="1" y="1024"/>
                  </a:cubicBezTo>
                  <a:cubicBezTo>
                    <a:pt x="1" y="1584"/>
                    <a:pt x="453" y="2048"/>
                    <a:pt x="1025" y="2048"/>
                  </a:cubicBezTo>
                  <a:cubicBezTo>
                    <a:pt x="1251" y="2048"/>
                    <a:pt x="1465" y="1977"/>
                    <a:pt x="1644" y="1846"/>
                  </a:cubicBezTo>
                  <a:cubicBezTo>
                    <a:pt x="1727" y="1786"/>
                    <a:pt x="1739" y="1667"/>
                    <a:pt x="1680" y="1584"/>
                  </a:cubicBezTo>
                  <a:cubicBezTo>
                    <a:pt x="1646" y="1543"/>
                    <a:pt x="1593" y="1522"/>
                    <a:pt x="1540" y="1522"/>
                  </a:cubicBezTo>
                  <a:cubicBezTo>
                    <a:pt x="1500" y="1522"/>
                    <a:pt x="1461" y="1534"/>
                    <a:pt x="1430" y="1560"/>
                  </a:cubicBezTo>
                  <a:cubicBezTo>
                    <a:pt x="1311" y="1644"/>
                    <a:pt x="1168" y="1691"/>
                    <a:pt x="1025" y="1691"/>
                  </a:cubicBezTo>
                  <a:cubicBezTo>
                    <a:pt x="668" y="1691"/>
                    <a:pt x="370" y="1393"/>
                    <a:pt x="370" y="1036"/>
                  </a:cubicBezTo>
                  <a:cubicBezTo>
                    <a:pt x="382" y="655"/>
                    <a:pt x="680" y="370"/>
                    <a:pt x="1037" y="370"/>
                  </a:cubicBezTo>
                  <a:cubicBezTo>
                    <a:pt x="1394" y="370"/>
                    <a:pt x="1692" y="667"/>
                    <a:pt x="1692" y="1024"/>
                  </a:cubicBezTo>
                  <a:cubicBezTo>
                    <a:pt x="1692" y="1132"/>
                    <a:pt x="1775" y="1203"/>
                    <a:pt x="1870" y="1203"/>
                  </a:cubicBezTo>
                  <a:cubicBezTo>
                    <a:pt x="1965" y="1203"/>
                    <a:pt x="2049" y="1108"/>
                    <a:pt x="2049" y="1024"/>
                  </a:cubicBezTo>
                  <a:cubicBezTo>
                    <a:pt x="2049" y="453"/>
                    <a:pt x="1584" y="0"/>
                    <a:pt x="102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025081"/>
              <a:endParaRPr sz="2000">
                <a:solidFill>
                  <a:prstClr val="black"/>
                </a:solidFill>
              </a:endParaRPr>
            </a:p>
          </p:txBody>
        </p:sp>
        <p:sp>
          <p:nvSpPr>
            <p:cNvPr id="15" name="Google Shape;667;p55"/>
            <p:cNvSpPr/>
            <p:nvPr/>
          </p:nvSpPr>
          <p:spPr>
            <a:xfrm>
              <a:off x="2604670" y="2851904"/>
              <a:ext cx="70718" cy="71131"/>
            </a:xfrm>
            <a:custGeom>
              <a:avLst/>
              <a:gdLst/>
              <a:ahLst/>
              <a:cxnLst/>
              <a:rect l="l" t="t" r="r" b="b"/>
              <a:pathLst>
                <a:path w="2227" h="2240" extrusionOk="0">
                  <a:moveTo>
                    <a:pt x="1107" y="382"/>
                  </a:moveTo>
                  <a:cubicBezTo>
                    <a:pt x="1512" y="382"/>
                    <a:pt x="1858" y="715"/>
                    <a:pt x="1858" y="1120"/>
                  </a:cubicBezTo>
                  <a:cubicBezTo>
                    <a:pt x="1858" y="1525"/>
                    <a:pt x="1512" y="1870"/>
                    <a:pt x="1107" y="1870"/>
                  </a:cubicBezTo>
                  <a:cubicBezTo>
                    <a:pt x="691" y="1870"/>
                    <a:pt x="369" y="1525"/>
                    <a:pt x="369" y="1120"/>
                  </a:cubicBezTo>
                  <a:cubicBezTo>
                    <a:pt x="369" y="703"/>
                    <a:pt x="703" y="382"/>
                    <a:pt x="1107" y="382"/>
                  </a:cubicBezTo>
                  <a:close/>
                  <a:moveTo>
                    <a:pt x="1107" y="1"/>
                  </a:moveTo>
                  <a:cubicBezTo>
                    <a:pt x="500" y="1"/>
                    <a:pt x="0" y="513"/>
                    <a:pt x="0" y="1120"/>
                  </a:cubicBezTo>
                  <a:cubicBezTo>
                    <a:pt x="0" y="1727"/>
                    <a:pt x="500" y="2239"/>
                    <a:pt x="1107" y="2239"/>
                  </a:cubicBezTo>
                  <a:cubicBezTo>
                    <a:pt x="1727" y="2239"/>
                    <a:pt x="2227" y="1727"/>
                    <a:pt x="2227" y="1120"/>
                  </a:cubicBezTo>
                  <a:cubicBezTo>
                    <a:pt x="2227" y="513"/>
                    <a:pt x="1727" y="1"/>
                    <a:pt x="110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025081"/>
              <a:endParaRPr sz="2000">
                <a:solidFill>
                  <a:prstClr val="black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354400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xmlns="" id="{E828CD88-F061-9343-39A9-4FBFC053BC3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6496" y="1052736"/>
            <a:ext cx="8856985" cy="4114800"/>
          </a:xfrm>
        </p:spPr>
        <p:txBody>
          <a:bodyPr/>
          <a:lstStyle/>
          <a:p>
            <a:pPr algn="just"/>
            <a:r>
              <a:rPr lang="pt-BR" sz="2800" dirty="0">
                <a:latin typeface="Amasis MT Pro Medium" panose="02040604050005020304" pitchFamily="18" charset="0"/>
              </a:rPr>
              <a:t>Na “carona” o município poderá adquirir até 50% do montante registrado pelo órgão gerenciador</a:t>
            </a:r>
          </a:p>
          <a:p>
            <a:pPr algn="just"/>
            <a:endParaRPr lang="pt-BR" sz="2800" dirty="0">
              <a:latin typeface="Amasis MT Pro Medium" panose="02040604050005020304" pitchFamily="18" charset="0"/>
            </a:endParaRPr>
          </a:p>
          <a:p>
            <a:pPr algn="just"/>
            <a:r>
              <a:rPr lang="pt-BR" sz="2800" dirty="0">
                <a:latin typeface="Amasis MT Pro Medium" panose="02040604050005020304" pitchFamily="18" charset="0"/>
              </a:rPr>
              <a:t>A União não poderá participar de ata de outros entes</a:t>
            </a:r>
          </a:p>
          <a:p>
            <a:pPr algn="just"/>
            <a:endParaRPr lang="pt-BR" sz="2800" dirty="0">
              <a:latin typeface="Amasis MT Pro Medium" panose="02040604050005020304" pitchFamily="18" charset="0"/>
            </a:endParaRPr>
          </a:p>
          <a:p>
            <a:pPr algn="just"/>
            <a:r>
              <a:rPr lang="pt-BR" sz="2800" dirty="0">
                <a:latin typeface="Amasis MT Pro Medium" panose="02040604050005020304" pitchFamily="18" charset="0"/>
              </a:rPr>
              <a:t>Aquisição emergencial de medicamentos e material de consumo médico-hospitalar pelo município mediante adesão à ata de registro de preços gerenciada pelo Ministério da Saúde.</a:t>
            </a:r>
          </a:p>
          <a:p>
            <a:pPr algn="just"/>
            <a:endParaRPr lang="pt-BR" sz="2800" dirty="0">
              <a:latin typeface="Amasis MT Pro Medium" panose="02040604050005020304" pitchFamily="18" charset="0"/>
            </a:endParaRPr>
          </a:p>
          <a:p>
            <a:pPr algn="just"/>
            <a:r>
              <a:rPr lang="pt-BR" sz="2800" dirty="0">
                <a:latin typeface="Amasis MT Pro Medium" panose="02040604050005020304" pitchFamily="18" charset="0"/>
              </a:rPr>
              <a:t>Neste caso, não se aplica ao limite de 50%. Está livre.</a:t>
            </a:r>
            <a:endParaRPr lang="pt-BR" sz="2800" dirty="0"/>
          </a:p>
          <a:p>
            <a:pPr algn="just"/>
            <a:endParaRPr lang="pt-BR" sz="2800" dirty="0">
              <a:latin typeface="Amasis MT Pro Medium" panose="02040604050005020304" pitchFamily="18" charset="0"/>
            </a:endParaRPr>
          </a:p>
          <a:p>
            <a:pPr algn="just"/>
            <a:endParaRPr lang="pt-BR" sz="2800" dirty="0">
              <a:latin typeface="Amasis MT Pro Medium" panose="02040604050005020304" pitchFamily="18" charset="0"/>
            </a:endParaRPr>
          </a:p>
          <a:p>
            <a:pPr marL="0" indent="0" algn="just">
              <a:buNone/>
            </a:pPr>
            <a:endParaRPr lang="pt-BR" sz="2800" dirty="0">
              <a:latin typeface="Amasis MT Pro Medium" panose="02040604050005020304" pitchFamily="18" charset="0"/>
            </a:endParaRPr>
          </a:p>
          <a:p>
            <a:pPr algn="just"/>
            <a:endParaRPr lang="pt-BR" sz="2800" dirty="0">
              <a:latin typeface="Amasis MT Pro Medium" panose="020406040500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110712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xmlns="" id="{E828CD88-F061-9343-39A9-4FBFC053BC3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4488" y="620688"/>
            <a:ext cx="8856985" cy="4752528"/>
          </a:xfrm>
        </p:spPr>
        <p:txBody>
          <a:bodyPr/>
          <a:lstStyle/>
          <a:p>
            <a:pPr algn="ctr"/>
            <a:endParaRPr lang="pt-BR" sz="2400" dirty="0">
              <a:latin typeface="Amasis MT Pro Medium" panose="02040604050005020304" pitchFamily="18" charset="0"/>
            </a:endParaRPr>
          </a:p>
          <a:p>
            <a:pPr marL="0" indent="0" algn="ctr">
              <a:buNone/>
            </a:pPr>
            <a:r>
              <a:rPr lang="pt-BR" sz="2800" b="1" dirty="0">
                <a:solidFill>
                  <a:srgbClr val="FF0000"/>
                </a:solidFill>
                <a:latin typeface="Amasis MT Pro Medium" panose="02040604050005020304" pitchFamily="18" charset="0"/>
              </a:rPr>
              <a:t>SISTEMA DE REGISTRO DE PREÇOS</a:t>
            </a:r>
          </a:p>
          <a:p>
            <a:pPr marL="0" indent="0" algn="ctr">
              <a:buNone/>
            </a:pPr>
            <a:r>
              <a:rPr lang="pt-BR" sz="2400" dirty="0">
                <a:latin typeface="Amasis MT Pro Medium" panose="02040604050005020304" pitchFamily="18" charset="0"/>
              </a:rPr>
              <a:t>Artigo 82, Lei nº 14.133</a:t>
            </a:r>
          </a:p>
          <a:p>
            <a:pPr marL="0" indent="0" algn="ctr">
              <a:buNone/>
            </a:pPr>
            <a:endParaRPr lang="pt-BR" sz="2400" b="1" dirty="0">
              <a:latin typeface="Amasis MT Pro Medium" panose="02040604050005020304" pitchFamily="18" charset="0"/>
            </a:endParaRPr>
          </a:p>
          <a:p>
            <a:pPr algn="just"/>
            <a:r>
              <a:rPr lang="pt-BR" sz="3600" b="1" dirty="0" smtClean="0">
                <a:latin typeface="Amasis MT Pro Medium" panose="02040604050005020304" pitchFamily="18" charset="0"/>
              </a:rPr>
              <a:t>Edital</a:t>
            </a:r>
          </a:p>
          <a:p>
            <a:pPr marL="628650" indent="-514350" algn="just">
              <a:lnSpc>
                <a:spcPct val="150000"/>
              </a:lnSpc>
              <a:buAutoNum type="alphaLcParenR"/>
            </a:pPr>
            <a:r>
              <a:rPr lang="pt-BR" sz="2800" dirty="0" smtClean="0">
                <a:latin typeface="Amasis MT Pro Medium" panose="02040604050005020304" pitchFamily="18" charset="0"/>
              </a:rPr>
              <a:t>Pode permitir preços variados </a:t>
            </a:r>
          </a:p>
          <a:p>
            <a:pPr marL="571500" indent="-457200" algn="just">
              <a:lnSpc>
                <a:spcPct val="150000"/>
              </a:lnSpc>
              <a:buAutoNum type="alphaLcParenR"/>
            </a:pPr>
            <a:r>
              <a:rPr lang="pt-BR" sz="2800" dirty="0" smtClean="0">
                <a:latin typeface="Amasis MT Pro Medium" panose="02040604050005020304" pitchFamily="18" charset="0"/>
              </a:rPr>
              <a:t>Permite o cadastro reserva de fornecedores, desde que igualem seu preço ao do vencedor</a:t>
            </a:r>
          </a:p>
          <a:p>
            <a:pPr marL="571500" indent="-457200" algn="just">
              <a:lnSpc>
                <a:spcPct val="150000"/>
              </a:lnSpc>
              <a:buAutoNum type="alphaLcParenR"/>
            </a:pPr>
            <a:r>
              <a:rPr lang="pt-BR" sz="2800" dirty="0" smtClean="0">
                <a:latin typeface="Amasis MT Pro Medium" panose="02040604050005020304" pitchFamily="18" charset="0"/>
              </a:rPr>
              <a:t>Permite a não indicação da totalidade dos itens que se pretende adquirir, desde que justificado</a:t>
            </a:r>
            <a:endParaRPr lang="pt-BR" sz="2400" dirty="0">
              <a:latin typeface="Amasis MT Pro Medium" panose="02040604050005020304" pitchFamily="18" charset="0"/>
            </a:endParaRPr>
          </a:p>
          <a:p>
            <a:pPr marL="0" indent="0" algn="just">
              <a:buNone/>
            </a:pPr>
            <a:endParaRPr lang="pt-BR" sz="2400" dirty="0">
              <a:latin typeface="Amasis MT Pro Medium" panose="02040604050005020304" pitchFamily="18" charset="0"/>
            </a:endParaRPr>
          </a:p>
          <a:p>
            <a:pPr algn="just"/>
            <a:endParaRPr lang="pt-BR" sz="2400" dirty="0">
              <a:latin typeface="Amasis MT Pro Medium" panose="020406040500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043731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xmlns="" id="{E828CD88-F061-9343-39A9-4FBFC053BC3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4488" y="620688"/>
            <a:ext cx="8856985" cy="4752528"/>
          </a:xfrm>
        </p:spPr>
        <p:txBody>
          <a:bodyPr/>
          <a:lstStyle/>
          <a:p>
            <a:pPr algn="ctr"/>
            <a:endParaRPr lang="pt-BR" sz="2400" dirty="0">
              <a:latin typeface="Amasis MT Pro Medium" panose="02040604050005020304" pitchFamily="18" charset="0"/>
            </a:endParaRPr>
          </a:p>
          <a:p>
            <a:pPr marL="0" indent="0" algn="ctr">
              <a:buNone/>
            </a:pPr>
            <a:r>
              <a:rPr lang="pt-BR" sz="2800" b="1" dirty="0">
                <a:solidFill>
                  <a:srgbClr val="FF0000"/>
                </a:solidFill>
                <a:latin typeface="Amasis MT Pro Medium" panose="02040604050005020304" pitchFamily="18" charset="0"/>
              </a:rPr>
              <a:t>SISTEMA DE REGISTRO DE PREÇOS</a:t>
            </a:r>
          </a:p>
          <a:p>
            <a:pPr marL="0" indent="0" algn="ctr">
              <a:buNone/>
            </a:pPr>
            <a:r>
              <a:rPr lang="pt-BR" sz="2400" dirty="0">
                <a:latin typeface="Amasis MT Pro Medium" panose="02040604050005020304" pitchFamily="18" charset="0"/>
              </a:rPr>
              <a:t>Artigo 82, Lei nº 14.133</a:t>
            </a:r>
          </a:p>
          <a:p>
            <a:pPr marL="0" indent="0" algn="ctr">
              <a:buNone/>
            </a:pPr>
            <a:endParaRPr lang="pt-BR" sz="2400" b="1" dirty="0">
              <a:latin typeface="Amasis MT Pro Medium" panose="02040604050005020304" pitchFamily="18" charset="0"/>
            </a:endParaRPr>
          </a:p>
          <a:p>
            <a:pPr algn="just"/>
            <a:r>
              <a:rPr lang="pt-BR" sz="3600" b="1" dirty="0" smtClean="0">
                <a:latin typeface="Amasis MT Pro Medium" panose="02040604050005020304" pitchFamily="18" charset="0"/>
              </a:rPr>
              <a:t>Licitação</a:t>
            </a:r>
          </a:p>
          <a:p>
            <a:pPr marL="628650" indent="-514350" algn="just">
              <a:lnSpc>
                <a:spcPct val="150000"/>
              </a:lnSpc>
              <a:buAutoNum type="alphaLcParenR"/>
            </a:pPr>
            <a:r>
              <a:rPr lang="pt-BR" sz="2800" dirty="0" smtClean="0">
                <a:latin typeface="Amasis MT Pro Medium" panose="02040604050005020304" pitchFamily="18" charset="0"/>
              </a:rPr>
              <a:t>Pregão ou Concorrência </a:t>
            </a:r>
          </a:p>
          <a:p>
            <a:pPr marL="628650" indent="-514350" algn="just">
              <a:lnSpc>
                <a:spcPct val="150000"/>
              </a:lnSpc>
              <a:buAutoNum type="alphaLcParenR"/>
            </a:pPr>
            <a:r>
              <a:rPr lang="pt-BR" sz="2800" dirty="0" smtClean="0">
                <a:latin typeface="Amasis MT Pro Medium" panose="02040604050005020304" pitchFamily="18" charset="0"/>
              </a:rPr>
              <a:t>Menor preço ou maior desconto </a:t>
            </a:r>
          </a:p>
          <a:p>
            <a:pPr marL="628650" indent="-514350" algn="just">
              <a:lnSpc>
                <a:spcPct val="150000"/>
              </a:lnSpc>
              <a:buAutoNum type="alphaLcParenR"/>
            </a:pPr>
            <a:r>
              <a:rPr lang="pt-BR" sz="2800" dirty="0" smtClean="0">
                <a:latin typeface="Amasis MT Pro Medium" panose="02040604050005020304" pitchFamily="18" charset="0"/>
              </a:rPr>
              <a:t>A ata gera um compromisso para o vencedor, bem como para o cadastro reserva </a:t>
            </a:r>
          </a:p>
          <a:p>
            <a:pPr marL="628650" indent="-514350" algn="just">
              <a:lnSpc>
                <a:spcPct val="150000"/>
              </a:lnSpc>
              <a:buAutoNum type="alphaLcParenR"/>
            </a:pPr>
            <a:r>
              <a:rPr lang="pt-BR" sz="2800" dirty="0" smtClean="0">
                <a:latin typeface="Amasis MT Pro Medium" panose="02040604050005020304" pitchFamily="18" charset="0"/>
              </a:rPr>
              <a:t>Pode ser prorrogado por 1 (um) ano</a:t>
            </a:r>
            <a:endParaRPr lang="pt-BR" sz="2400" dirty="0">
              <a:latin typeface="Amasis MT Pro Medium" panose="02040604050005020304" pitchFamily="18" charset="0"/>
            </a:endParaRPr>
          </a:p>
          <a:p>
            <a:pPr marL="0" indent="0" algn="just">
              <a:buNone/>
            </a:pPr>
            <a:endParaRPr lang="pt-BR" sz="2400" dirty="0">
              <a:latin typeface="Amasis MT Pro Medium" panose="02040604050005020304" pitchFamily="18" charset="0"/>
            </a:endParaRPr>
          </a:p>
          <a:p>
            <a:pPr algn="just"/>
            <a:endParaRPr lang="pt-BR" sz="2400" dirty="0">
              <a:latin typeface="Amasis MT Pro Medium" panose="020406040500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996102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>
            <a:extLst>
              <a:ext uri="{FF2B5EF4-FFF2-40B4-BE49-F238E27FC236}">
                <a16:creationId xmlns="" xmlns:a16="http://schemas.microsoft.com/office/drawing/2014/main" id="{E828CD88-F061-9343-39A9-4FBFC053BC3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6506" y="476672"/>
            <a:ext cx="8420100" cy="4968552"/>
          </a:xfrm>
        </p:spPr>
        <p:txBody>
          <a:bodyPr/>
          <a:lstStyle/>
          <a:p>
            <a:pPr marL="0" indent="0" algn="ctr">
              <a:buNone/>
            </a:pPr>
            <a:r>
              <a:rPr lang="pt-BR" sz="3900" b="1" dirty="0">
                <a:solidFill>
                  <a:schemeClr val="accent1"/>
                </a:solidFill>
                <a:latin typeface="Amasis MT Pro Medium" panose="02040604050005020304" pitchFamily="18" charset="0"/>
              </a:rPr>
              <a:t>Sugestão para Leitura e Conhecimento</a:t>
            </a:r>
          </a:p>
          <a:p>
            <a:pPr marL="0" indent="0" algn="ctr">
              <a:buNone/>
            </a:pPr>
            <a:endParaRPr lang="pt-BR" sz="3900" b="1" dirty="0">
              <a:solidFill>
                <a:schemeClr val="accent1"/>
              </a:solidFill>
              <a:latin typeface="Amasis MT Pro Medium" panose="02040604050005020304" pitchFamily="18" charset="0"/>
            </a:endParaRPr>
          </a:p>
          <a:p>
            <a:pPr algn="just"/>
            <a:endParaRPr lang="pt-BR" dirty="0">
              <a:latin typeface="Amasis MT Pro Medium" panose="02040604050005020304" pitchFamily="18" charset="0"/>
            </a:endParaRPr>
          </a:p>
          <a:p>
            <a:pPr algn="just"/>
            <a:r>
              <a:rPr lang="pt-BR" sz="2400" dirty="0">
                <a:latin typeface="Amasis MT Pro Medium" panose="02040604050005020304" pitchFamily="18" charset="0"/>
              </a:rPr>
              <a:t>Direito Administrativo: O novo olhar da LINDB – </a:t>
            </a:r>
          </a:p>
          <a:p>
            <a:pPr marL="0" indent="0" algn="just">
              <a:buNone/>
            </a:pPr>
            <a:r>
              <a:rPr lang="pt-BR" sz="2400" b="1" dirty="0">
                <a:latin typeface="Amasis MT Pro Medium" panose="02040604050005020304" pitchFamily="18" charset="0"/>
              </a:rPr>
              <a:t>    Carlos Ari Sundfeld – </a:t>
            </a:r>
            <a:r>
              <a:rPr lang="pt-BR" sz="2400" dirty="0">
                <a:latin typeface="Amasis MT Pro Medium" panose="02040604050005020304" pitchFamily="18" charset="0"/>
              </a:rPr>
              <a:t>Editora </a:t>
            </a:r>
            <a:r>
              <a:rPr lang="pt-BR" sz="2400" dirty="0" err="1">
                <a:latin typeface="Amasis MT Pro Medium" panose="02040604050005020304" pitchFamily="18" charset="0"/>
              </a:rPr>
              <a:t>Forum</a:t>
            </a:r>
            <a:r>
              <a:rPr lang="pt-BR" sz="2400" dirty="0">
                <a:latin typeface="Amasis MT Pro Medium" panose="02040604050005020304" pitchFamily="18" charset="0"/>
              </a:rPr>
              <a:t>, ed. 2022</a:t>
            </a:r>
          </a:p>
          <a:p>
            <a:pPr marL="0" indent="0" algn="just">
              <a:buNone/>
            </a:pPr>
            <a:endParaRPr lang="pt-BR" sz="2400" b="1" dirty="0">
              <a:latin typeface="Amasis MT Pro Medium" panose="02040604050005020304" pitchFamily="18" charset="0"/>
            </a:endParaRPr>
          </a:p>
          <a:p>
            <a:pPr marL="0" indent="0" algn="just">
              <a:buNone/>
            </a:pPr>
            <a:endParaRPr lang="pt-BR" sz="2400" b="1" dirty="0">
              <a:latin typeface="Amasis MT Pro Medium" panose="02040604050005020304" pitchFamily="18" charset="0"/>
            </a:endParaRPr>
          </a:p>
          <a:p>
            <a:pPr algn="just"/>
            <a:r>
              <a:rPr lang="pt-BR" sz="2400" dirty="0">
                <a:latin typeface="Amasis MT Pro Medium" panose="02040604050005020304" pitchFamily="18" charset="0"/>
              </a:rPr>
              <a:t>Nova Lei de Licitações e Contratações Públicas para Municípios – Vol. I </a:t>
            </a:r>
          </a:p>
          <a:p>
            <a:pPr marL="0" indent="0" algn="just">
              <a:buNone/>
            </a:pPr>
            <a:r>
              <a:rPr lang="pt-BR" sz="2400" b="1" dirty="0">
                <a:latin typeface="Amasis MT Pro Medium" panose="02040604050005020304" pitchFamily="18" charset="0"/>
              </a:rPr>
              <a:t>     Marcelo </a:t>
            </a:r>
            <a:r>
              <a:rPr lang="pt-BR" sz="2400" b="1" dirty="0" err="1">
                <a:latin typeface="Amasis MT Pro Medium" panose="02040604050005020304" pitchFamily="18" charset="0"/>
              </a:rPr>
              <a:t>Palavéri</a:t>
            </a:r>
            <a:r>
              <a:rPr lang="pt-BR" sz="2400" b="1" dirty="0">
                <a:latin typeface="Amasis MT Pro Medium" panose="02040604050005020304" pitchFamily="18" charset="0"/>
              </a:rPr>
              <a:t> – </a:t>
            </a:r>
            <a:r>
              <a:rPr lang="pt-BR" sz="2400" dirty="0">
                <a:latin typeface="Amasis MT Pro Medium" panose="02040604050005020304" pitchFamily="18" charset="0"/>
              </a:rPr>
              <a:t>Editora </a:t>
            </a:r>
            <a:r>
              <a:rPr lang="pt-BR" sz="2400" dirty="0" err="1">
                <a:latin typeface="Amasis MT Pro Medium" panose="02040604050005020304" pitchFamily="18" charset="0"/>
              </a:rPr>
              <a:t>Mizuno</a:t>
            </a:r>
            <a:r>
              <a:rPr lang="pt-BR" sz="2400" dirty="0">
                <a:latin typeface="Amasis MT Pro Medium" panose="02040604050005020304" pitchFamily="18" charset="0"/>
              </a:rPr>
              <a:t>, ed. 2021</a:t>
            </a:r>
            <a:endParaRPr lang="pt-BR" sz="2400" b="1" dirty="0">
              <a:latin typeface="Amasis MT Pro Medium" panose="02040604050005020304" pitchFamily="18" charset="0"/>
            </a:endParaRPr>
          </a:p>
          <a:p>
            <a:pPr marL="0" indent="0" algn="just">
              <a:buNone/>
            </a:pPr>
            <a:endParaRPr lang="pt-BR" dirty="0">
              <a:latin typeface="Amasis MT Pro Medium" panose="02040604050005020304" pitchFamily="18" charset="0"/>
            </a:endParaRPr>
          </a:p>
          <a:p>
            <a:pPr algn="just"/>
            <a:endParaRPr lang="pt-BR" dirty="0">
              <a:latin typeface="Amasis MT Pro Medium" panose="020406040500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364239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307910" y="2492897"/>
            <a:ext cx="9230650" cy="3608104"/>
          </a:xfrm>
        </p:spPr>
        <p:txBody>
          <a:bodyPr/>
          <a:lstStyle/>
          <a:p>
            <a:pPr marL="113382" indent="0" algn="ctr">
              <a:buNone/>
            </a:pPr>
            <a:r>
              <a:rPr lang="pt-BR" sz="11500" b="1" dirty="0">
                <a:solidFill>
                  <a:schemeClr val="accent1">
                    <a:lumMod val="40000"/>
                    <a:lumOff val="60000"/>
                  </a:schemeClr>
                </a:solidFill>
              </a:rPr>
              <a:t>Obrigado!</a:t>
            </a:r>
          </a:p>
        </p:txBody>
      </p:sp>
    </p:spTree>
    <p:extLst>
      <p:ext uri="{BB962C8B-B14F-4D97-AF65-F5344CB8AC3E}">
        <p14:creationId xmlns:p14="http://schemas.microsoft.com/office/powerpoint/2010/main" val="9188459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oogle Shape;7675;p63"/>
          <p:cNvSpPr/>
          <p:nvPr/>
        </p:nvSpPr>
        <p:spPr>
          <a:xfrm>
            <a:off x="1123623" y="1574689"/>
            <a:ext cx="374480" cy="346056"/>
          </a:xfrm>
          <a:custGeom>
            <a:avLst/>
            <a:gdLst/>
            <a:ahLst/>
            <a:cxnLst/>
            <a:rect l="l" t="t" r="r" b="b"/>
            <a:pathLst>
              <a:path w="10860" h="10872" extrusionOk="0">
                <a:moveTo>
                  <a:pt x="5430" y="1"/>
                </a:moveTo>
                <a:cubicBezTo>
                  <a:pt x="3990" y="1"/>
                  <a:pt x="2608" y="560"/>
                  <a:pt x="1596" y="1584"/>
                </a:cubicBezTo>
                <a:cubicBezTo>
                  <a:pt x="561" y="2620"/>
                  <a:pt x="1" y="3989"/>
                  <a:pt x="1" y="5430"/>
                </a:cubicBezTo>
                <a:cubicBezTo>
                  <a:pt x="1" y="6561"/>
                  <a:pt x="346" y="7645"/>
                  <a:pt x="1001" y="8573"/>
                </a:cubicBezTo>
                <a:cubicBezTo>
                  <a:pt x="1632" y="9466"/>
                  <a:pt x="2513" y="10145"/>
                  <a:pt x="3537" y="10538"/>
                </a:cubicBezTo>
                <a:cubicBezTo>
                  <a:pt x="3559" y="10544"/>
                  <a:pt x="3579" y="10547"/>
                  <a:pt x="3599" y="10547"/>
                </a:cubicBezTo>
                <a:cubicBezTo>
                  <a:pt x="3656" y="10547"/>
                  <a:pt x="3704" y="10522"/>
                  <a:pt x="3740" y="10478"/>
                </a:cubicBezTo>
                <a:cubicBezTo>
                  <a:pt x="3763" y="10443"/>
                  <a:pt x="3763" y="10395"/>
                  <a:pt x="3763" y="10371"/>
                </a:cubicBezTo>
                <a:lnTo>
                  <a:pt x="3763" y="7275"/>
                </a:lnTo>
                <a:cubicBezTo>
                  <a:pt x="3763" y="7180"/>
                  <a:pt x="3692" y="7097"/>
                  <a:pt x="3585" y="7097"/>
                </a:cubicBezTo>
                <a:lnTo>
                  <a:pt x="2156" y="7097"/>
                </a:lnTo>
                <a:lnTo>
                  <a:pt x="2156" y="5835"/>
                </a:lnTo>
                <a:lnTo>
                  <a:pt x="3585" y="5835"/>
                </a:lnTo>
                <a:cubicBezTo>
                  <a:pt x="3680" y="5835"/>
                  <a:pt x="3763" y="5751"/>
                  <a:pt x="3763" y="5656"/>
                </a:cubicBezTo>
                <a:lnTo>
                  <a:pt x="3763" y="5430"/>
                </a:lnTo>
                <a:cubicBezTo>
                  <a:pt x="3763" y="3942"/>
                  <a:pt x="5180" y="2632"/>
                  <a:pt x="6799" y="2632"/>
                </a:cubicBezTo>
                <a:lnTo>
                  <a:pt x="7550" y="2632"/>
                </a:lnTo>
                <a:lnTo>
                  <a:pt x="7550" y="3894"/>
                </a:lnTo>
                <a:lnTo>
                  <a:pt x="6799" y="3894"/>
                </a:lnTo>
                <a:cubicBezTo>
                  <a:pt x="6311" y="3894"/>
                  <a:pt x="5883" y="4025"/>
                  <a:pt x="5561" y="4287"/>
                </a:cubicBezTo>
                <a:cubicBezTo>
                  <a:pt x="5228" y="4561"/>
                  <a:pt x="5025" y="4966"/>
                  <a:pt x="5025" y="5430"/>
                </a:cubicBezTo>
                <a:lnTo>
                  <a:pt x="5025" y="5656"/>
                </a:lnTo>
                <a:cubicBezTo>
                  <a:pt x="5025" y="5740"/>
                  <a:pt x="5109" y="5835"/>
                  <a:pt x="5204" y="5835"/>
                </a:cubicBezTo>
                <a:lnTo>
                  <a:pt x="5883" y="5835"/>
                </a:lnTo>
                <a:cubicBezTo>
                  <a:pt x="5966" y="5835"/>
                  <a:pt x="6061" y="5751"/>
                  <a:pt x="6061" y="5656"/>
                </a:cubicBezTo>
                <a:cubicBezTo>
                  <a:pt x="6061" y="5561"/>
                  <a:pt x="5978" y="5478"/>
                  <a:pt x="5883" y="5478"/>
                </a:cubicBezTo>
                <a:lnTo>
                  <a:pt x="5371" y="5478"/>
                </a:lnTo>
                <a:lnTo>
                  <a:pt x="5371" y="5418"/>
                </a:lnTo>
                <a:cubicBezTo>
                  <a:pt x="5371" y="4525"/>
                  <a:pt x="6145" y="4204"/>
                  <a:pt x="6799" y="4204"/>
                </a:cubicBezTo>
                <a:lnTo>
                  <a:pt x="7704" y="4204"/>
                </a:lnTo>
                <a:cubicBezTo>
                  <a:pt x="7800" y="4204"/>
                  <a:pt x="7883" y="4132"/>
                  <a:pt x="7883" y="4025"/>
                </a:cubicBezTo>
                <a:lnTo>
                  <a:pt x="7883" y="2418"/>
                </a:lnTo>
                <a:cubicBezTo>
                  <a:pt x="7883" y="2334"/>
                  <a:pt x="7811" y="2239"/>
                  <a:pt x="7704" y="2239"/>
                </a:cubicBezTo>
                <a:lnTo>
                  <a:pt x="6799" y="2239"/>
                </a:lnTo>
                <a:cubicBezTo>
                  <a:pt x="5966" y="2239"/>
                  <a:pt x="5121" y="2572"/>
                  <a:pt x="4466" y="3156"/>
                </a:cubicBezTo>
                <a:cubicBezTo>
                  <a:pt x="3799" y="3763"/>
                  <a:pt x="3418" y="4549"/>
                  <a:pt x="3418" y="5382"/>
                </a:cubicBezTo>
                <a:lnTo>
                  <a:pt x="3418" y="5442"/>
                </a:lnTo>
                <a:lnTo>
                  <a:pt x="1989" y="5442"/>
                </a:lnTo>
                <a:cubicBezTo>
                  <a:pt x="1906" y="5442"/>
                  <a:pt x="1811" y="5513"/>
                  <a:pt x="1811" y="5620"/>
                </a:cubicBezTo>
                <a:lnTo>
                  <a:pt x="1811" y="7228"/>
                </a:lnTo>
                <a:cubicBezTo>
                  <a:pt x="1811" y="7323"/>
                  <a:pt x="1894" y="7406"/>
                  <a:pt x="1989" y="7406"/>
                </a:cubicBezTo>
                <a:lnTo>
                  <a:pt x="3418" y="7406"/>
                </a:lnTo>
                <a:lnTo>
                  <a:pt x="3418" y="10085"/>
                </a:lnTo>
                <a:cubicBezTo>
                  <a:pt x="1561" y="9300"/>
                  <a:pt x="346" y="7442"/>
                  <a:pt x="346" y="5418"/>
                </a:cubicBezTo>
                <a:cubicBezTo>
                  <a:pt x="346" y="2596"/>
                  <a:pt x="2620" y="322"/>
                  <a:pt x="5430" y="322"/>
                </a:cubicBezTo>
                <a:cubicBezTo>
                  <a:pt x="8228" y="322"/>
                  <a:pt x="10526" y="2620"/>
                  <a:pt x="10526" y="5418"/>
                </a:cubicBezTo>
                <a:cubicBezTo>
                  <a:pt x="10526" y="8228"/>
                  <a:pt x="8240" y="10502"/>
                  <a:pt x="5430" y="10502"/>
                </a:cubicBezTo>
                <a:lnTo>
                  <a:pt x="5371" y="10502"/>
                </a:lnTo>
                <a:lnTo>
                  <a:pt x="5371" y="7418"/>
                </a:lnTo>
                <a:lnTo>
                  <a:pt x="7728" y="7418"/>
                </a:lnTo>
                <a:cubicBezTo>
                  <a:pt x="7811" y="7418"/>
                  <a:pt x="7907" y="7347"/>
                  <a:pt x="7907" y="7240"/>
                </a:cubicBezTo>
                <a:lnTo>
                  <a:pt x="7907" y="5656"/>
                </a:lnTo>
                <a:cubicBezTo>
                  <a:pt x="7907" y="5561"/>
                  <a:pt x="7823" y="5478"/>
                  <a:pt x="7728" y="5478"/>
                </a:cubicBezTo>
                <a:lnTo>
                  <a:pt x="6728" y="5478"/>
                </a:lnTo>
                <a:cubicBezTo>
                  <a:pt x="6633" y="5478"/>
                  <a:pt x="6549" y="5549"/>
                  <a:pt x="6549" y="5656"/>
                </a:cubicBezTo>
                <a:cubicBezTo>
                  <a:pt x="6549" y="5740"/>
                  <a:pt x="6621" y="5835"/>
                  <a:pt x="6728" y="5835"/>
                </a:cubicBezTo>
                <a:lnTo>
                  <a:pt x="7561" y="5835"/>
                </a:lnTo>
                <a:lnTo>
                  <a:pt x="7561" y="7097"/>
                </a:lnTo>
                <a:lnTo>
                  <a:pt x="5204" y="7097"/>
                </a:lnTo>
                <a:cubicBezTo>
                  <a:pt x="5121" y="7097"/>
                  <a:pt x="5025" y="7168"/>
                  <a:pt x="5025" y="7275"/>
                </a:cubicBezTo>
                <a:lnTo>
                  <a:pt x="5025" y="10693"/>
                </a:lnTo>
                <a:cubicBezTo>
                  <a:pt x="5025" y="10788"/>
                  <a:pt x="5109" y="10859"/>
                  <a:pt x="5192" y="10871"/>
                </a:cubicBezTo>
                <a:lnTo>
                  <a:pt x="5430" y="10871"/>
                </a:lnTo>
                <a:cubicBezTo>
                  <a:pt x="6871" y="10871"/>
                  <a:pt x="8240" y="10312"/>
                  <a:pt x="9276" y="9288"/>
                </a:cubicBezTo>
                <a:cubicBezTo>
                  <a:pt x="10300" y="8252"/>
                  <a:pt x="10859" y="6883"/>
                  <a:pt x="10859" y="5442"/>
                </a:cubicBezTo>
                <a:cubicBezTo>
                  <a:pt x="10859" y="3989"/>
                  <a:pt x="10300" y="2620"/>
                  <a:pt x="9276" y="1584"/>
                </a:cubicBezTo>
                <a:cubicBezTo>
                  <a:pt x="8240" y="560"/>
                  <a:pt x="6871" y="1"/>
                  <a:pt x="5430" y="1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rgbClr val="C00000"/>
            </a:solidFill>
          </a:ln>
        </p:spPr>
        <p:txBody>
          <a:bodyPr spcFirstLastPara="1" wrap="square" lIns="103019" tIns="103019" rIns="103019" bIns="103019" anchor="ctr" anchorCtr="0">
            <a:noAutofit/>
          </a:bodyPr>
          <a:lstStyle/>
          <a:p>
            <a:pPr defTabSz="1030362">
              <a:defRPr/>
            </a:pPr>
            <a:endParaRPr sz="2000" kern="0">
              <a:solidFill>
                <a:srgbClr val="FF0000"/>
              </a:solidFill>
            </a:endParaRPr>
          </a:p>
        </p:txBody>
      </p:sp>
      <p:grpSp>
        <p:nvGrpSpPr>
          <p:cNvPr id="5" name="Google Shape;7676;p63"/>
          <p:cNvGrpSpPr/>
          <p:nvPr/>
        </p:nvGrpSpPr>
        <p:grpSpPr>
          <a:xfrm>
            <a:off x="1101910" y="2398461"/>
            <a:ext cx="374894" cy="345674"/>
            <a:chOff x="3303268" y="3817349"/>
            <a:chExt cx="346056" cy="345674"/>
          </a:xfrm>
        </p:grpSpPr>
        <p:sp>
          <p:nvSpPr>
            <p:cNvPr id="6" name="Google Shape;7677;p63"/>
            <p:cNvSpPr/>
            <p:nvPr/>
          </p:nvSpPr>
          <p:spPr>
            <a:xfrm>
              <a:off x="3303268" y="3817349"/>
              <a:ext cx="346056" cy="345674"/>
            </a:xfrm>
            <a:custGeom>
              <a:avLst/>
              <a:gdLst/>
              <a:ahLst/>
              <a:cxnLst/>
              <a:rect l="l" t="t" r="r" b="b"/>
              <a:pathLst>
                <a:path w="10872" h="10860" extrusionOk="0">
                  <a:moveTo>
                    <a:pt x="5418" y="334"/>
                  </a:moveTo>
                  <a:cubicBezTo>
                    <a:pt x="8228" y="334"/>
                    <a:pt x="10514" y="2608"/>
                    <a:pt x="10514" y="5430"/>
                  </a:cubicBezTo>
                  <a:cubicBezTo>
                    <a:pt x="10514" y="8240"/>
                    <a:pt x="8228" y="10514"/>
                    <a:pt x="5418" y="10514"/>
                  </a:cubicBezTo>
                  <a:cubicBezTo>
                    <a:pt x="2608" y="10514"/>
                    <a:pt x="334" y="8240"/>
                    <a:pt x="334" y="5430"/>
                  </a:cubicBezTo>
                  <a:cubicBezTo>
                    <a:pt x="334" y="2608"/>
                    <a:pt x="2608" y="334"/>
                    <a:pt x="5418" y="334"/>
                  </a:cubicBezTo>
                  <a:close/>
                  <a:moveTo>
                    <a:pt x="5430" y="1"/>
                  </a:moveTo>
                  <a:cubicBezTo>
                    <a:pt x="3989" y="1"/>
                    <a:pt x="2620" y="560"/>
                    <a:pt x="1596" y="1584"/>
                  </a:cubicBezTo>
                  <a:cubicBezTo>
                    <a:pt x="572" y="2620"/>
                    <a:pt x="1" y="3989"/>
                    <a:pt x="1" y="5430"/>
                  </a:cubicBezTo>
                  <a:cubicBezTo>
                    <a:pt x="1" y="6871"/>
                    <a:pt x="572" y="8240"/>
                    <a:pt x="1596" y="9264"/>
                  </a:cubicBezTo>
                  <a:cubicBezTo>
                    <a:pt x="2620" y="10300"/>
                    <a:pt x="3989" y="10859"/>
                    <a:pt x="5430" y="10859"/>
                  </a:cubicBezTo>
                  <a:cubicBezTo>
                    <a:pt x="6883" y="10859"/>
                    <a:pt x="8252" y="10300"/>
                    <a:pt x="9276" y="9264"/>
                  </a:cubicBezTo>
                  <a:cubicBezTo>
                    <a:pt x="10300" y="8240"/>
                    <a:pt x="10871" y="6871"/>
                    <a:pt x="10871" y="5430"/>
                  </a:cubicBezTo>
                  <a:cubicBezTo>
                    <a:pt x="10871" y="3989"/>
                    <a:pt x="10300" y="2620"/>
                    <a:pt x="9276" y="1584"/>
                  </a:cubicBezTo>
                  <a:cubicBezTo>
                    <a:pt x="8252" y="560"/>
                    <a:pt x="6883" y="1"/>
                    <a:pt x="54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C00000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030362">
                <a:defRPr/>
              </a:pPr>
              <a:endParaRPr sz="2000" kern="0">
                <a:solidFill>
                  <a:srgbClr val="FF0000"/>
                </a:solidFill>
              </a:endParaRPr>
            </a:p>
          </p:txBody>
        </p:sp>
        <p:sp>
          <p:nvSpPr>
            <p:cNvPr id="7" name="Google Shape;7678;p63"/>
            <p:cNvSpPr/>
            <p:nvPr/>
          </p:nvSpPr>
          <p:spPr>
            <a:xfrm>
              <a:off x="3368074" y="3882537"/>
              <a:ext cx="215298" cy="215298"/>
            </a:xfrm>
            <a:custGeom>
              <a:avLst/>
              <a:gdLst/>
              <a:ahLst/>
              <a:cxnLst/>
              <a:rect l="l" t="t" r="r" b="b"/>
              <a:pathLst>
                <a:path w="6764" h="6764" extrusionOk="0">
                  <a:moveTo>
                    <a:pt x="5335" y="346"/>
                  </a:moveTo>
                  <a:cubicBezTo>
                    <a:pt x="5930" y="346"/>
                    <a:pt x="6418" y="834"/>
                    <a:pt x="6418" y="1429"/>
                  </a:cubicBezTo>
                  <a:lnTo>
                    <a:pt x="6418" y="5335"/>
                  </a:lnTo>
                  <a:cubicBezTo>
                    <a:pt x="6418" y="5930"/>
                    <a:pt x="5930" y="6418"/>
                    <a:pt x="5335" y="6418"/>
                  </a:cubicBezTo>
                  <a:lnTo>
                    <a:pt x="1429" y="6418"/>
                  </a:lnTo>
                  <a:cubicBezTo>
                    <a:pt x="834" y="6418"/>
                    <a:pt x="346" y="5930"/>
                    <a:pt x="346" y="5335"/>
                  </a:cubicBezTo>
                  <a:lnTo>
                    <a:pt x="346" y="1429"/>
                  </a:lnTo>
                  <a:cubicBezTo>
                    <a:pt x="346" y="834"/>
                    <a:pt x="834" y="346"/>
                    <a:pt x="1429" y="346"/>
                  </a:cubicBezTo>
                  <a:close/>
                  <a:moveTo>
                    <a:pt x="1429" y="1"/>
                  </a:moveTo>
                  <a:cubicBezTo>
                    <a:pt x="644" y="1"/>
                    <a:pt x="1" y="644"/>
                    <a:pt x="1" y="1429"/>
                  </a:cubicBezTo>
                  <a:lnTo>
                    <a:pt x="1" y="5335"/>
                  </a:lnTo>
                  <a:cubicBezTo>
                    <a:pt x="1" y="6120"/>
                    <a:pt x="644" y="6763"/>
                    <a:pt x="1429" y="6763"/>
                  </a:cubicBezTo>
                  <a:lnTo>
                    <a:pt x="5335" y="6763"/>
                  </a:lnTo>
                  <a:cubicBezTo>
                    <a:pt x="6121" y="6763"/>
                    <a:pt x="6763" y="6120"/>
                    <a:pt x="6763" y="5335"/>
                  </a:cubicBezTo>
                  <a:lnTo>
                    <a:pt x="6763" y="1429"/>
                  </a:lnTo>
                  <a:cubicBezTo>
                    <a:pt x="6763" y="644"/>
                    <a:pt x="6121" y="1"/>
                    <a:pt x="533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C00000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030362">
                <a:defRPr/>
              </a:pPr>
              <a:endParaRPr sz="2000" kern="0">
                <a:solidFill>
                  <a:srgbClr val="FF0000"/>
                </a:solidFill>
              </a:endParaRPr>
            </a:p>
          </p:txBody>
        </p:sp>
        <p:sp>
          <p:nvSpPr>
            <p:cNvPr id="8" name="Google Shape;7679;p63"/>
            <p:cNvSpPr/>
            <p:nvPr/>
          </p:nvSpPr>
          <p:spPr>
            <a:xfrm>
              <a:off x="3418143" y="3933656"/>
              <a:ext cx="114811" cy="112742"/>
            </a:xfrm>
            <a:custGeom>
              <a:avLst/>
              <a:gdLst/>
              <a:ahLst/>
              <a:cxnLst/>
              <a:rect l="l" t="t" r="r" b="b"/>
              <a:pathLst>
                <a:path w="3607" h="3542" extrusionOk="0">
                  <a:moveTo>
                    <a:pt x="1822" y="0"/>
                  </a:moveTo>
                  <a:cubicBezTo>
                    <a:pt x="812" y="0"/>
                    <a:pt x="1" y="851"/>
                    <a:pt x="59" y="1859"/>
                  </a:cubicBezTo>
                  <a:cubicBezTo>
                    <a:pt x="95" y="2776"/>
                    <a:pt x="833" y="3502"/>
                    <a:pt x="1726" y="3538"/>
                  </a:cubicBezTo>
                  <a:cubicBezTo>
                    <a:pt x="1764" y="3541"/>
                    <a:pt x="1802" y="3542"/>
                    <a:pt x="1840" y="3542"/>
                  </a:cubicBezTo>
                  <a:cubicBezTo>
                    <a:pt x="2178" y="3542"/>
                    <a:pt x="2494" y="3447"/>
                    <a:pt x="2762" y="3276"/>
                  </a:cubicBezTo>
                  <a:cubicBezTo>
                    <a:pt x="2857" y="3217"/>
                    <a:pt x="2869" y="3086"/>
                    <a:pt x="2797" y="3014"/>
                  </a:cubicBezTo>
                  <a:cubicBezTo>
                    <a:pt x="2761" y="2978"/>
                    <a:pt x="2711" y="2964"/>
                    <a:pt x="2664" y="2964"/>
                  </a:cubicBezTo>
                  <a:cubicBezTo>
                    <a:pt x="2634" y="2964"/>
                    <a:pt x="2606" y="2969"/>
                    <a:pt x="2583" y="2979"/>
                  </a:cubicBezTo>
                  <a:cubicBezTo>
                    <a:pt x="2380" y="3096"/>
                    <a:pt x="2149" y="3185"/>
                    <a:pt x="1897" y="3185"/>
                  </a:cubicBezTo>
                  <a:cubicBezTo>
                    <a:pt x="1868" y="3185"/>
                    <a:pt x="1839" y="3183"/>
                    <a:pt x="1809" y="3181"/>
                  </a:cubicBezTo>
                  <a:cubicBezTo>
                    <a:pt x="1023" y="3169"/>
                    <a:pt x="380" y="2514"/>
                    <a:pt x="392" y="1716"/>
                  </a:cubicBezTo>
                  <a:cubicBezTo>
                    <a:pt x="426" y="948"/>
                    <a:pt x="1028" y="330"/>
                    <a:pt x="1792" y="330"/>
                  </a:cubicBezTo>
                  <a:cubicBezTo>
                    <a:pt x="1833" y="330"/>
                    <a:pt x="1874" y="332"/>
                    <a:pt x="1916" y="335"/>
                  </a:cubicBezTo>
                  <a:cubicBezTo>
                    <a:pt x="2619" y="371"/>
                    <a:pt x="3190" y="943"/>
                    <a:pt x="3250" y="1633"/>
                  </a:cubicBezTo>
                  <a:cubicBezTo>
                    <a:pt x="3285" y="1919"/>
                    <a:pt x="3214" y="2193"/>
                    <a:pt x="3095" y="2431"/>
                  </a:cubicBezTo>
                  <a:cubicBezTo>
                    <a:pt x="3059" y="2490"/>
                    <a:pt x="3059" y="2574"/>
                    <a:pt x="3119" y="2633"/>
                  </a:cubicBezTo>
                  <a:cubicBezTo>
                    <a:pt x="3149" y="2663"/>
                    <a:pt x="3191" y="2678"/>
                    <a:pt x="3234" y="2678"/>
                  </a:cubicBezTo>
                  <a:cubicBezTo>
                    <a:pt x="3295" y="2678"/>
                    <a:pt x="3358" y="2648"/>
                    <a:pt x="3393" y="2586"/>
                  </a:cubicBezTo>
                  <a:cubicBezTo>
                    <a:pt x="3536" y="2324"/>
                    <a:pt x="3607" y="2014"/>
                    <a:pt x="3583" y="1669"/>
                  </a:cubicBezTo>
                  <a:cubicBezTo>
                    <a:pt x="3536" y="764"/>
                    <a:pt x="2797" y="50"/>
                    <a:pt x="1904" y="2"/>
                  </a:cubicBezTo>
                  <a:cubicBezTo>
                    <a:pt x="1877" y="1"/>
                    <a:pt x="1849" y="0"/>
                    <a:pt x="182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C00000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030362">
                <a:defRPr/>
              </a:pPr>
              <a:endParaRPr sz="2000" kern="0">
                <a:solidFill>
                  <a:srgbClr val="FF0000"/>
                </a:solidFill>
              </a:endParaRPr>
            </a:p>
          </p:txBody>
        </p:sp>
        <p:sp>
          <p:nvSpPr>
            <p:cNvPr id="9" name="Google Shape;7680;p63"/>
            <p:cNvSpPr/>
            <p:nvPr/>
          </p:nvSpPr>
          <p:spPr>
            <a:xfrm>
              <a:off x="3519298" y="3910197"/>
              <a:ext cx="29570" cy="29220"/>
            </a:xfrm>
            <a:custGeom>
              <a:avLst/>
              <a:gdLst/>
              <a:ahLst/>
              <a:cxnLst/>
              <a:rect l="l" t="t" r="r" b="b"/>
              <a:pathLst>
                <a:path w="929" h="918" extrusionOk="0">
                  <a:moveTo>
                    <a:pt x="465" y="1"/>
                  </a:moveTo>
                  <a:cubicBezTo>
                    <a:pt x="203" y="1"/>
                    <a:pt x="0" y="203"/>
                    <a:pt x="0" y="453"/>
                  </a:cubicBezTo>
                  <a:cubicBezTo>
                    <a:pt x="0" y="715"/>
                    <a:pt x="203" y="918"/>
                    <a:pt x="465" y="918"/>
                  </a:cubicBezTo>
                  <a:cubicBezTo>
                    <a:pt x="715" y="918"/>
                    <a:pt x="929" y="715"/>
                    <a:pt x="929" y="453"/>
                  </a:cubicBezTo>
                  <a:cubicBezTo>
                    <a:pt x="929" y="203"/>
                    <a:pt x="715" y="1"/>
                    <a:pt x="46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C00000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030362">
                <a:defRPr/>
              </a:pPr>
              <a:endParaRPr sz="2000" kern="0">
                <a:solidFill>
                  <a:srgbClr val="FF0000"/>
                </a:solidFill>
              </a:endParaRPr>
            </a:p>
          </p:txBody>
        </p:sp>
      </p:grpSp>
      <p:grpSp>
        <p:nvGrpSpPr>
          <p:cNvPr id="10" name="Google Shape;7701;p63"/>
          <p:cNvGrpSpPr/>
          <p:nvPr/>
        </p:nvGrpSpPr>
        <p:grpSpPr>
          <a:xfrm>
            <a:off x="1091667" y="3216055"/>
            <a:ext cx="374446" cy="345674"/>
            <a:chOff x="5549861" y="3817349"/>
            <a:chExt cx="345642" cy="345674"/>
          </a:xfrm>
        </p:grpSpPr>
        <p:sp>
          <p:nvSpPr>
            <p:cNvPr id="11" name="Google Shape;7702;p63"/>
            <p:cNvSpPr/>
            <p:nvPr/>
          </p:nvSpPr>
          <p:spPr>
            <a:xfrm>
              <a:off x="5549861" y="3817349"/>
              <a:ext cx="345642" cy="345674"/>
            </a:xfrm>
            <a:custGeom>
              <a:avLst/>
              <a:gdLst/>
              <a:ahLst/>
              <a:cxnLst/>
              <a:rect l="l" t="t" r="r" b="b"/>
              <a:pathLst>
                <a:path w="10859" h="10860" extrusionOk="0">
                  <a:moveTo>
                    <a:pt x="5429" y="334"/>
                  </a:moveTo>
                  <a:cubicBezTo>
                    <a:pt x="8239" y="334"/>
                    <a:pt x="10513" y="2608"/>
                    <a:pt x="10513" y="5430"/>
                  </a:cubicBezTo>
                  <a:cubicBezTo>
                    <a:pt x="10513" y="8240"/>
                    <a:pt x="8227" y="10514"/>
                    <a:pt x="5429" y="10514"/>
                  </a:cubicBezTo>
                  <a:cubicBezTo>
                    <a:pt x="2619" y="10514"/>
                    <a:pt x="333" y="8240"/>
                    <a:pt x="333" y="5430"/>
                  </a:cubicBezTo>
                  <a:cubicBezTo>
                    <a:pt x="333" y="2608"/>
                    <a:pt x="2619" y="334"/>
                    <a:pt x="5429" y="334"/>
                  </a:cubicBezTo>
                  <a:close/>
                  <a:moveTo>
                    <a:pt x="5429" y="1"/>
                  </a:moveTo>
                  <a:cubicBezTo>
                    <a:pt x="3989" y="1"/>
                    <a:pt x="2619" y="560"/>
                    <a:pt x="1584" y="1584"/>
                  </a:cubicBezTo>
                  <a:cubicBezTo>
                    <a:pt x="560" y="2620"/>
                    <a:pt x="0" y="3989"/>
                    <a:pt x="0" y="5430"/>
                  </a:cubicBezTo>
                  <a:cubicBezTo>
                    <a:pt x="0" y="6871"/>
                    <a:pt x="560" y="8240"/>
                    <a:pt x="1584" y="9264"/>
                  </a:cubicBezTo>
                  <a:cubicBezTo>
                    <a:pt x="2619" y="10300"/>
                    <a:pt x="3989" y="10859"/>
                    <a:pt x="5429" y="10859"/>
                  </a:cubicBezTo>
                  <a:cubicBezTo>
                    <a:pt x="6870" y="10859"/>
                    <a:pt x="8239" y="10300"/>
                    <a:pt x="9263" y="9264"/>
                  </a:cubicBezTo>
                  <a:cubicBezTo>
                    <a:pt x="10299" y="8240"/>
                    <a:pt x="10859" y="6871"/>
                    <a:pt x="10859" y="5430"/>
                  </a:cubicBezTo>
                  <a:cubicBezTo>
                    <a:pt x="10859" y="3989"/>
                    <a:pt x="10299" y="2620"/>
                    <a:pt x="9263" y="1584"/>
                  </a:cubicBezTo>
                  <a:cubicBezTo>
                    <a:pt x="8239" y="560"/>
                    <a:pt x="6870" y="1"/>
                    <a:pt x="5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C00000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030362">
                <a:defRPr/>
              </a:pPr>
              <a:endParaRPr sz="2000" kern="0">
                <a:solidFill>
                  <a:srgbClr val="FF0000"/>
                </a:solidFill>
              </a:endParaRPr>
            </a:p>
          </p:txBody>
        </p:sp>
        <p:sp>
          <p:nvSpPr>
            <p:cNvPr id="12" name="Google Shape;7703;p63"/>
            <p:cNvSpPr/>
            <p:nvPr/>
          </p:nvSpPr>
          <p:spPr>
            <a:xfrm>
              <a:off x="5590763" y="3890208"/>
              <a:ext cx="262661" cy="200052"/>
            </a:xfrm>
            <a:custGeom>
              <a:avLst/>
              <a:gdLst/>
              <a:ahLst/>
              <a:cxnLst/>
              <a:rect l="l" t="t" r="r" b="b"/>
              <a:pathLst>
                <a:path w="8252" h="6285" extrusionOk="0">
                  <a:moveTo>
                    <a:pt x="4123" y="1"/>
                  </a:moveTo>
                  <a:cubicBezTo>
                    <a:pt x="3010" y="1"/>
                    <a:pt x="1900" y="63"/>
                    <a:pt x="799" y="188"/>
                  </a:cubicBezTo>
                  <a:cubicBezTo>
                    <a:pt x="513" y="224"/>
                    <a:pt x="287" y="450"/>
                    <a:pt x="239" y="712"/>
                  </a:cubicBezTo>
                  <a:cubicBezTo>
                    <a:pt x="1" y="2319"/>
                    <a:pt x="1" y="3963"/>
                    <a:pt x="239" y="5570"/>
                  </a:cubicBezTo>
                  <a:cubicBezTo>
                    <a:pt x="287" y="5844"/>
                    <a:pt x="513" y="6058"/>
                    <a:pt x="799" y="6082"/>
                  </a:cubicBezTo>
                  <a:cubicBezTo>
                    <a:pt x="1894" y="6201"/>
                    <a:pt x="3013" y="6284"/>
                    <a:pt x="4132" y="6284"/>
                  </a:cubicBezTo>
                  <a:cubicBezTo>
                    <a:pt x="4609" y="6284"/>
                    <a:pt x="5085" y="6260"/>
                    <a:pt x="5561" y="6249"/>
                  </a:cubicBezTo>
                  <a:cubicBezTo>
                    <a:pt x="5644" y="6249"/>
                    <a:pt x="5716" y="6177"/>
                    <a:pt x="5716" y="6070"/>
                  </a:cubicBezTo>
                  <a:cubicBezTo>
                    <a:pt x="5716" y="5963"/>
                    <a:pt x="5633" y="5891"/>
                    <a:pt x="5537" y="5891"/>
                  </a:cubicBezTo>
                  <a:cubicBezTo>
                    <a:pt x="5051" y="5914"/>
                    <a:pt x="4564" y="5925"/>
                    <a:pt x="4076" y="5925"/>
                  </a:cubicBezTo>
                  <a:cubicBezTo>
                    <a:pt x="2998" y="5925"/>
                    <a:pt x="1916" y="5868"/>
                    <a:pt x="834" y="5737"/>
                  </a:cubicBezTo>
                  <a:cubicBezTo>
                    <a:pt x="715" y="5725"/>
                    <a:pt x="620" y="5641"/>
                    <a:pt x="596" y="5498"/>
                  </a:cubicBezTo>
                  <a:cubicBezTo>
                    <a:pt x="382" y="3927"/>
                    <a:pt x="382" y="2319"/>
                    <a:pt x="596" y="736"/>
                  </a:cubicBezTo>
                  <a:cubicBezTo>
                    <a:pt x="620" y="617"/>
                    <a:pt x="715" y="522"/>
                    <a:pt x="834" y="498"/>
                  </a:cubicBezTo>
                  <a:cubicBezTo>
                    <a:pt x="1942" y="379"/>
                    <a:pt x="3037" y="319"/>
                    <a:pt x="4144" y="319"/>
                  </a:cubicBezTo>
                  <a:cubicBezTo>
                    <a:pt x="5240" y="319"/>
                    <a:pt x="6347" y="379"/>
                    <a:pt x="7442" y="498"/>
                  </a:cubicBezTo>
                  <a:cubicBezTo>
                    <a:pt x="7561" y="522"/>
                    <a:pt x="7669" y="605"/>
                    <a:pt x="7680" y="736"/>
                  </a:cubicBezTo>
                  <a:cubicBezTo>
                    <a:pt x="7907" y="2319"/>
                    <a:pt x="7907" y="3927"/>
                    <a:pt x="7680" y="5498"/>
                  </a:cubicBezTo>
                  <a:cubicBezTo>
                    <a:pt x="7669" y="5617"/>
                    <a:pt x="7561" y="5725"/>
                    <a:pt x="7442" y="5737"/>
                  </a:cubicBezTo>
                  <a:cubicBezTo>
                    <a:pt x="7085" y="5784"/>
                    <a:pt x="6752" y="5820"/>
                    <a:pt x="6395" y="5844"/>
                  </a:cubicBezTo>
                  <a:cubicBezTo>
                    <a:pt x="6299" y="5844"/>
                    <a:pt x="6228" y="5927"/>
                    <a:pt x="6228" y="6010"/>
                  </a:cubicBezTo>
                  <a:cubicBezTo>
                    <a:pt x="6228" y="6110"/>
                    <a:pt x="6299" y="6178"/>
                    <a:pt x="6386" y="6178"/>
                  </a:cubicBezTo>
                  <a:cubicBezTo>
                    <a:pt x="6393" y="6178"/>
                    <a:pt x="6399" y="6178"/>
                    <a:pt x="6406" y="6177"/>
                  </a:cubicBezTo>
                  <a:cubicBezTo>
                    <a:pt x="6764" y="6141"/>
                    <a:pt x="7121" y="6118"/>
                    <a:pt x="7478" y="6070"/>
                  </a:cubicBezTo>
                  <a:cubicBezTo>
                    <a:pt x="7764" y="6034"/>
                    <a:pt x="7978" y="5820"/>
                    <a:pt x="8026" y="5546"/>
                  </a:cubicBezTo>
                  <a:cubicBezTo>
                    <a:pt x="8252" y="3963"/>
                    <a:pt x="8252" y="2319"/>
                    <a:pt x="8014" y="712"/>
                  </a:cubicBezTo>
                  <a:cubicBezTo>
                    <a:pt x="7966" y="426"/>
                    <a:pt x="7740" y="224"/>
                    <a:pt x="7466" y="188"/>
                  </a:cubicBezTo>
                  <a:cubicBezTo>
                    <a:pt x="6353" y="63"/>
                    <a:pt x="5237" y="1"/>
                    <a:pt x="412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C00000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030362">
                <a:defRPr/>
              </a:pPr>
              <a:endParaRPr sz="2000" kern="0">
                <a:solidFill>
                  <a:srgbClr val="FF0000"/>
                </a:solidFill>
              </a:endParaRPr>
            </a:p>
          </p:txBody>
        </p:sp>
        <p:sp>
          <p:nvSpPr>
            <p:cNvPr id="13" name="Google Shape;7704;p63"/>
            <p:cNvSpPr/>
            <p:nvPr/>
          </p:nvSpPr>
          <p:spPr>
            <a:xfrm>
              <a:off x="5680587" y="3935024"/>
              <a:ext cx="105389" cy="110514"/>
            </a:xfrm>
            <a:custGeom>
              <a:avLst/>
              <a:gdLst/>
              <a:ahLst/>
              <a:cxnLst/>
              <a:rect l="l" t="t" r="r" b="b"/>
              <a:pathLst>
                <a:path w="3311" h="3472" extrusionOk="0">
                  <a:moveTo>
                    <a:pt x="334" y="447"/>
                  </a:moveTo>
                  <a:lnTo>
                    <a:pt x="2763" y="1733"/>
                  </a:lnTo>
                  <a:lnTo>
                    <a:pt x="334" y="3007"/>
                  </a:lnTo>
                  <a:lnTo>
                    <a:pt x="334" y="447"/>
                  </a:lnTo>
                  <a:close/>
                  <a:moveTo>
                    <a:pt x="163" y="1"/>
                  </a:moveTo>
                  <a:cubicBezTo>
                    <a:pt x="135" y="1"/>
                    <a:pt x="108" y="7"/>
                    <a:pt x="84" y="18"/>
                  </a:cubicBezTo>
                  <a:cubicBezTo>
                    <a:pt x="36" y="54"/>
                    <a:pt x="1" y="114"/>
                    <a:pt x="1" y="173"/>
                  </a:cubicBezTo>
                  <a:lnTo>
                    <a:pt x="1" y="3293"/>
                  </a:lnTo>
                  <a:cubicBezTo>
                    <a:pt x="1" y="3352"/>
                    <a:pt x="24" y="3412"/>
                    <a:pt x="84" y="3447"/>
                  </a:cubicBezTo>
                  <a:cubicBezTo>
                    <a:pt x="120" y="3459"/>
                    <a:pt x="144" y="3471"/>
                    <a:pt x="179" y="3471"/>
                  </a:cubicBezTo>
                  <a:cubicBezTo>
                    <a:pt x="203" y="3471"/>
                    <a:pt x="239" y="3471"/>
                    <a:pt x="251" y="3459"/>
                  </a:cubicBezTo>
                  <a:lnTo>
                    <a:pt x="3227" y="1900"/>
                  </a:lnTo>
                  <a:cubicBezTo>
                    <a:pt x="3287" y="1864"/>
                    <a:pt x="3311" y="1804"/>
                    <a:pt x="3311" y="1745"/>
                  </a:cubicBezTo>
                  <a:cubicBezTo>
                    <a:pt x="3311" y="1673"/>
                    <a:pt x="3287" y="1614"/>
                    <a:pt x="3227" y="1578"/>
                  </a:cubicBezTo>
                  <a:lnTo>
                    <a:pt x="251" y="18"/>
                  </a:lnTo>
                  <a:cubicBezTo>
                    <a:pt x="221" y="7"/>
                    <a:pt x="191" y="1"/>
                    <a:pt x="1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C00000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030362">
                <a:defRPr/>
              </a:pPr>
              <a:endParaRPr sz="2000" kern="0">
                <a:solidFill>
                  <a:srgbClr val="FF0000"/>
                </a:solidFill>
              </a:endParaRPr>
            </a:p>
          </p:txBody>
        </p:sp>
      </p:grpSp>
      <p:sp>
        <p:nvSpPr>
          <p:cNvPr id="14" name="CaixaDeTexto 13"/>
          <p:cNvSpPr txBox="1"/>
          <p:nvPr/>
        </p:nvSpPr>
        <p:spPr>
          <a:xfrm>
            <a:off x="1560493" y="1570636"/>
            <a:ext cx="3291927" cy="411821"/>
          </a:xfrm>
          <a:prstGeom prst="rect">
            <a:avLst/>
          </a:prstGeom>
          <a:noFill/>
        </p:spPr>
        <p:txBody>
          <a:bodyPr wrap="square" lIns="103036" tIns="51519" rIns="103036" bIns="51519" rtlCol="0">
            <a:spAutoFit/>
          </a:bodyPr>
          <a:lstStyle/>
          <a:p>
            <a:pPr defTabSz="1030362"/>
            <a:r>
              <a:rPr lang="pt-BR" sz="2000" dirty="0">
                <a:solidFill>
                  <a:prstClr val="black"/>
                </a:solidFill>
              </a:rPr>
              <a:t>GEPAM</a:t>
            </a:r>
          </a:p>
        </p:txBody>
      </p:sp>
      <p:sp>
        <p:nvSpPr>
          <p:cNvPr id="15" name="CaixaDeTexto 14"/>
          <p:cNvSpPr txBox="1"/>
          <p:nvPr/>
        </p:nvSpPr>
        <p:spPr>
          <a:xfrm>
            <a:off x="1538121" y="2400226"/>
            <a:ext cx="3291927" cy="411821"/>
          </a:xfrm>
          <a:prstGeom prst="rect">
            <a:avLst/>
          </a:prstGeom>
          <a:noFill/>
        </p:spPr>
        <p:txBody>
          <a:bodyPr wrap="square" lIns="103036" tIns="51519" rIns="103036" bIns="51519" rtlCol="0">
            <a:spAutoFit/>
          </a:bodyPr>
          <a:lstStyle/>
          <a:p>
            <a:pPr defTabSz="1030362"/>
            <a:r>
              <a:rPr lang="pt-BR" sz="2000" dirty="0">
                <a:solidFill>
                  <a:prstClr val="black"/>
                </a:solidFill>
              </a:rPr>
              <a:t>@GEPAMCONSULTORIA</a:t>
            </a:r>
          </a:p>
        </p:txBody>
      </p:sp>
      <p:sp>
        <p:nvSpPr>
          <p:cNvPr id="16" name="CaixaDeTexto 15"/>
          <p:cNvSpPr txBox="1"/>
          <p:nvPr/>
        </p:nvSpPr>
        <p:spPr>
          <a:xfrm>
            <a:off x="1569217" y="3216067"/>
            <a:ext cx="3291927" cy="411821"/>
          </a:xfrm>
          <a:prstGeom prst="rect">
            <a:avLst/>
          </a:prstGeom>
          <a:noFill/>
        </p:spPr>
        <p:txBody>
          <a:bodyPr wrap="square" lIns="103036" tIns="51519" rIns="103036" bIns="51519" rtlCol="0">
            <a:spAutoFit/>
          </a:bodyPr>
          <a:lstStyle/>
          <a:p>
            <a:pPr defTabSz="1030362"/>
            <a:r>
              <a:rPr lang="pt-BR" sz="2000" dirty="0">
                <a:solidFill>
                  <a:prstClr val="black"/>
                </a:solidFill>
              </a:rPr>
              <a:t>GEPAM – Gestão Pública</a:t>
            </a:r>
          </a:p>
        </p:txBody>
      </p:sp>
      <p:grpSp>
        <p:nvGrpSpPr>
          <p:cNvPr id="17" name="Google Shape;7604;p63"/>
          <p:cNvGrpSpPr/>
          <p:nvPr/>
        </p:nvGrpSpPr>
        <p:grpSpPr>
          <a:xfrm>
            <a:off x="1113860" y="4036440"/>
            <a:ext cx="374066" cy="342619"/>
            <a:chOff x="5618805" y="2440924"/>
            <a:chExt cx="345292" cy="342618"/>
          </a:xfrm>
        </p:grpSpPr>
        <p:sp>
          <p:nvSpPr>
            <p:cNvPr id="18" name="Google Shape;7605;p63"/>
            <p:cNvSpPr/>
            <p:nvPr/>
          </p:nvSpPr>
          <p:spPr>
            <a:xfrm>
              <a:off x="5742751" y="2440924"/>
              <a:ext cx="221346" cy="222110"/>
            </a:xfrm>
            <a:custGeom>
              <a:avLst/>
              <a:gdLst/>
              <a:ahLst/>
              <a:cxnLst/>
              <a:rect l="l" t="t" r="r" b="b"/>
              <a:pathLst>
                <a:path w="6954" h="6978" extrusionOk="0">
                  <a:moveTo>
                    <a:pt x="3477" y="346"/>
                  </a:moveTo>
                  <a:cubicBezTo>
                    <a:pt x="5203" y="346"/>
                    <a:pt x="6596" y="1453"/>
                    <a:pt x="6596" y="2798"/>
                  </a:cubicBezTo>
                  <a:cubicBezTo>
                    <a:pt x="6596" y="3989"/>
                    <a:pt x="5513" y="5001"/>
                    <a:pt x="4025" y="5215"/>
                  </a:cubicBezTo>
                  <a:cubicBezTo>
                    <a:pt x="3941" y="5227"/>
                    <a:pt x="3882" y="5299"/>
                    <a:pt x="3882" y="5394"/>
                  </a:cubicBezTo>
                  <a:cubicBezTo>
                    <a:pt x="3786" y="5953"/>
                    <a:pt x="3370" y="6418"/>
                    <a:pt x="2846" y="6573"/>
                  </a:cubicBezTo>
                  <a:cubicBezTo>
                    <a:pt x="3060" y="6227"/>
                    <a:pt x="3144" y="5811"/>
                    <a:pt x="3084" y="5394"/>
                  </a:cubicBezTo>
                  <a:cubicBezTo>
                    <a:pt x="3084" y="5299"/>
                    <a:pt x="3024" y="5215"/>
                    <a:pt x="2941" y="5215"/>
                  </a:cubicBezTo>
                  <a:cubicBezTo>
                    <a:pt x="1429" y="5001"/>
                    <a:pt x="346" y="3989"/>
                    <a:pt x="346" y="2798"/>
                  </a:cubicBezTo>
                  <a:cubicBezTo>
                    <a:pt x="346" y="1453"/>
                    <a:pt x="1751" y="346"/>
                    <a:pt x="3477" y="346"/>
                  </a:cubicBezTo>
                  <a:close/>
                  <a:moveTo>
                    <a:pt x="3477" y="0"/>
                  </a:moveTo>
                  <a:cubicBezTo>
                    <a:pt x="2548" y="0"/>
                    <a:pt x="1691" y="286"/>
                    <a:pt x="1036" y="810"/>
                  </a:cubicBezTo>
                  <a:cubicBezTo>
                    <a:pt x="357" y="1346"/>
                    <a:pt x="0" y="2048"/>
                    <a:pt x="0" y="2798"/>
                  </a:cubicBezTo>
                  <a:cubicBezTo>
                    <a:pt x="0" y="4120"/>
                    <a:pt x="1155" y="5251"/>
                    <a:pt x="2739" y="5537"/>
                  </a:cubicBezTo>
                  <a:cubicBezTo>
                    <a:pt x="2774" y="5953"/>
                    <a:pt x="2620" y="6382"/>
                    <a:pt x="2322" y="6680"/>
                  </a:cubicBezTo>
                  <a:cubicBezTo>
                    <a:pt x="2286" y="6727"/>
                    <a:pt x="2262" y="6799"/>
                    <a:pt x="2298" y="6882"/>
                  </a:cubicBezTo>
                  <a:cubicBezTo>
                    <a:pt x="2322" y="6942"/>
                    <a:pt x="2382" y="6977"/>
                    <a:pt x="2465" y="6977"/>
                  </a:cubicBezTo>
                  <a:cubicBezTo>
                    <a:pt x="3310" y="6977"/>
                    <a:pt x="4037" y="6370"/>
                    <a:pt x="4215" y="5537"/>
                  </a:cubicBezTo>
                  <a:cubicBezTo>
                    <a:pt x="4965" y="5418"/>
                    <a:pt x="5632" y="5096"/>
                    <a:pt x="6120" y="4632"/>
                  </a:cubicBezTo>
                  <a:cubicBezTo>
                    <a:pt x="6656" y="4120"/>
                    <a:pt x="6954" y="3465"/>
                    <a:pt x="6954" y="2798"/>
                  </a:cubicBezTo>
                  <a:cubicBezTo>
                    <a:pt x="6942" y="2048"/>
                    <a:pt x="6584" y="1334"/>
                    <a:pt x="5918" y="810"/>
                  </a:cubicBezTo>
                  <a:cubicBezTo>
                    <a:pt x="5263" y="286"/>
                    <a:pt x="4394" y="0"/>
                    <a:pt x="3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C00000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030362"/>
              <a:endParaRPr sz="2000">
                <a:solidFill>
                  <a:prstClr val="black"/>
                </a:solidFill>
              </a:endParaRPr>
            </a:p>
          </p:txBody>
        </p:sp>
        <p:sp>
          <p:nvSpPr>
            <p:cNvPr id="19" name="Google Shape;7606;p63"/>
            <p:cNvSpPr/>
            <p:nvPr/>
          </p:nvSpPr>
          <p:spPr>
            <a:xfrm>
              <a:off x="5810581" y="2523905"/>
              <a:ext cx="11395" cy="11395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1"/>
                  </a:moveTo>
                  <a:cubicBezTo>
                    <a:pt x="84" y="1"/>
                    <a:pt x="1" y="96"/>
                    <a:pt x="1" y="179"/>
                  </a:cubicBezTo>
                  <a:cubicBezTo>
                    <a:pt x="1" y="263"/>
                    <a:pt x="96" y="358"/>
                    <a:pt x="179" y="358"/>
                  </a:cubicBezTo>
                  <a:cubicBezTo>
                    <a:pt x="286" y="358"/>
                    <a:pt x="358" y="263"/>
                    <a:pt x="358" y="179"/>
                  </a:cubicBezTo>
                  <a:cubicBezTo>
                    <a:pt x="358" y="96"/>
                    <a:pt x="286" y="1"/>
                    <a:pt x="17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C00000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030362"/>
              <a:endParaRPr sz="2000">
                <a:solidFill>
                  <a:prstClr val="black"/>
                </a:solidFill>
              </a:endParaRPr>
            </a:p>
          </p:txBody>
        </p:sp>
        <p:sp>
          <p:nvSpPr>
            <p:cNvPr id="20" name="Google Shape;7607;p63"/>
            <p:cNvSpPr/>
            <p:nvPr/>
          </p:nvSpPr>
          <p:spPr>
            <a:xfrm>
              <a:off x="5884490" y="2523905"/>
              <a:ext cx="11395" cy="11395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1"/>
                  </a:moveTo>
                  <a:cubicBezTo>
                    <a:pt x="72" y="1"/>
                    <a:pt x="0" y="96"/>
                    <a:pt x="0" y="179"/>
                  </a:cubicBezTo>
                  <a:cubicBezTo>
                    <a:pt x="0" y="263"/>
                    <a:pt x="95" y="358"/>
                    <a:pt x="179" y="358"/>
                  </a:cubicBezTo>
                  <a:cubicBezTo>
                    <a:pt x="286" y="358"/>
                    <a:pt x="357" y="263"/>
                    <a:pt x="357" y="179"/>
                  </a:cubicBezTo>
                  <a:cubicBezTo>
                    <a:pt x="357" y="96"/>
                    <a:pt x="286" y="1"/>
                    <a:pt x="17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C00000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030362"/>
              <a:endParaRPr sz="2000">
                <a:solidFill>
                  <a:prstClr val="black"/>
                </a:solidFill>
              </a:endParaRPr>
            </a:p>
          </p:txBody>
        </p:sp>
        <p:sp>
          <p:nvSpPr>
            <p:cNvPr id="21" name="Google Shape;7608;p63"/>
            <p:cNvSpPr/>
            <p:nvPr/>
          </p:nvSpPr>
          <p:spPr>
            <a:xfrm>
              <a:off x="5847727" y="2523905"/>
              <a:ext cx="11395" cy="11395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1"/>
                  </a:moveTo>
                  <a:cubicBezTo>
                    <a:pt x="72" y="1"/>
                    <a:pt x="0" y="96"/>
                    <a:pt x="0" y="179"/>
                  </a:cubicBezTo>
                  <a:cubicBezTo>
                    <a:pt x="0" y="263"/>
                    <a:pt x="84" y="358"/>
                    <a:pt x="179" y="358"/>
                  </a:cubicBezTo>
                  <a:cubicBezTo>
                    <a:pt x="286" y="358"/>
                    <a:pt x="358" y="263"/>
                    <a:pt x="358" y="179"/>
                  </a:cubicBezTo>
                  <a:cubicBezTo>
                    <a:pt x="358" y="96"/>
                    <a:pt x="286" y="1"/>
                    <a:pt x="17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C00000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030362"/>
              <a:endParaRPr sz="2000">
                <a:solidFill>
                  <a:prstClr val="black"/>
                </a:solidFill>
              </a:endParaRPr>
            </a:p>
          </p:txBody>
        </p:sp>
        <p:sp>
          <p:nvSpPr>
            <p:cNvPr id="22" name="Google Shape;7609;p63"/>
            <p:cNvSpPr/>
            <p:nvPr/>
          </p:nvSpPr>
          <p:spPr>
            <a:xfrm>
              <a:off x="5618805" y="2516616"/>
              <a:ext cx="270269" cy="266926"/>
            </a:xfrm>
            <a:custGeom>
              <a:avLst/>
              <a:gdLst/>
              <a:ahLst/>
              <a:cxnLst/>
              <a:rect l="l" t="t" r="r" b="b"/>
              <a:pathLst>
                <a:path w="8491" h="8386" extrusionOk="0">
                  <a:moveTo>
                    <a:pt x="1269" y="0"/>
                  </a:moveTo>
                  <a:cubicBezTo>
                    <a:pt x="1224" y="0"/>
                    <a:pt x="1177" y="18"/>
                    <a:pt x="1144" y="51"/>
                  </a:cubicBezTo>
                  <a:cubicBezTo>
                    <a:pt x="1108" y="87"/>
                    <a:pt x="168" y="956"/>
                    <a:pt x="96" y="1706"/>
                  </a:cubicBezTo>
                  <a:cubicBezTo>
                    <a:pt x="1" y="2671"/>
                    <a:pt x="989" y="4385"/>
                    <a:pt x="2549" y="5933"/>
                  </a:cubicBezTo>
                  <a:cubicBezTo>
                    <a:pt x="4037" y="7421"/>
                    <a:pt x="5656" y="8386"/>
                    <a:pt x="6645" y="8386"/>
                  </a:cubicBezTo>
                  <a:lnTo>
                    <a:pt x="6776" y="8386"/>
                  </a:lnTo>
                  <a:cubicBezTo>
                    <a:pt x="7514" y="8314"/>
                    <a:pt x="8395" y="7374"/>
                    <a:pt x="8431" y="7326"/>
                  </a:cubicBezTo>
                  <a:cubicBezTo>
                    <a:pt x="8490" y="7266"/>
                    <a:pt x="8490" y="7159"/>
                    <a:pt x="8442" y="7100"/>
                  </a:cubicBezTo>
                  <a:cubicBezTo>
                    <a:pt x="8407" y="7076"/>
                    <a:pt x="7990" y="6540"/>
                    <a:pt x="7502" y="6052"/>
                  </a:cubicBezTo>
                  <a:cubicBezTo>
                    <a:pt x="7002" y="5540"/>
                    <a:pt x="6478" y="5123"/>
                    <a:pt x="6442" y="5111"/>
                  </a:cubicBezTo>
                  <a:cubicBezTo>
                    <a:pt x="6410" y="5085"/>
                    <a:pt x="6375" y="5072"/>
                    <a:pt x="6342" y="5072"/>
                  </a:cubicBezTo>
                  <a:cubicBezTo>
                    <a:pt x="6301" y="5072"/>
                    <a:pt x="6261" y="5091"/>
                    <a:pt x="6228" y="5123"/>
                  </a:cubicBezTo>
                  <a:lnTo>
                    <a:pt x="5573" y="5778"/>
                  </a:lnTo>
                  <a:lnTo>
                    <a:pt x="3442" y="3659"/>
                  </a:lnTo>
                  <a:cubicBezTo>
                    <a:pt x="3406" y="3617"/>
                    <a:pt x="3361" y="3596"/>
                    <a:pt x="3318" y="3596"/>
                  </a:cubicBezTo>
                  <a:cubicBezTo>
                    <a:pt x="3275" y="3596"/>
                    <a:pt x="3233" y="3617"/>
                    <a:pt x="3204" y="3659"/>
                  </a:cubicBezTo>
                  <a:cubicBezTo>
                    <a:pt x="3132" y="3730"/>
                    <a:pt x="3132" y="3837"/>
                    <a:pt x="3204" y="3897"/>
                  </a:cubicBezTo>
                  <a:lnTo>
                    <a:pt x="5466" y="6159"/>
                  </a:lnTo>
                  <a:cubicBezTo>
                    <a:pt x="5490" y="6183"/>
                    <a:pt x="5537" y="6195"/>
                    <a:pt x="5585" y="6195"/>
                  </a:cubicBezTo>
                  <a:cubicBezTo>
                    <a:pt x="5633" y="6195"/>
                    <a:pt x="5668" y="6183"/>
                    <a:pt x="5704" y="6159"/>
                  </a:cubicBezTo>
                  <a:lnTo>
                    <a:pt x="6371" y="5480"/>
                  </a:lnTo>
                  <a:cubicBezTo>
                    <a:pt x="6549" y="5635"/>
                    <a:pt x="6918" y="5945"/>
                    <a:pt x="7264" y="6290"/>
                  </a:cubicBezTo>
                  <a:cubicBezTo>
                    <a:pt x="7609" y="6635"/>
                    <a:pt x="7919" y="7004"/>
                    <a:pt x="8085" y="7195"/>
                  </a:cubicBezTo>
                  <a:cubicBezTo>
                    <a:pt x="7788" y="7481"/>
                    <a:pt x="7204" y="7981"/>
                    <a:pt x="6764" y="8028"/>
                  </a:cubicBezTo>
                  <a:cubicBezTo>
                    <a:pt x="6733" y="8031"/>
                    <a:pt x="6702" y="8032"/>
                    <a:pt x="6670" y="8032"/>
                  </a:cubicBezTo>
                  <a:cubicBezTo>
                    <a:pt x="5782" y="8032"/>
                    <a:pt x="4224" y="7085"/>
                    <a:pt x="2811" y="5683"/>
                  </a:cubicBezTo>
                  <a:cubicBezTo>
                    <a:pt x="1358" y="4218"/>
                    <a:pt x="394" y="2599"/>
                    <a:pt x="465" y="1730"/>
                  </a:cubicBezTo>
                  <a:cubicBezTo>
                    <a:pt x="513" y="1289"/>
                    <a:pt x="1013" y="706"/>
                    <a:pt x="1299" y="408"/>
                  </a:cubicBezTo>
                  <a:cubicBezTo>
                    <a:pt x="1477" y="563"/>
                    <a:pt x="1846" y="873"/>
                    <a:pt x="2204" y="1230"/>
                  </a:cubicBezTo>
                  <a:cubicBezTo>
                    <a:pt x="2549" y="1575"/>
                    <a:pt x="2858" y="1944"/>
                    <a:pt x="3013" y="2123"/>
                  </a:cubicBezTo>
                  <a:lnTo>
                    <a:pt x="2335" y="2790"/>
                  </a:lnTo>
                  <a:cubicBezTo>
                    <a:pt x="2263" y="2861"/>
                    <a:pt x="2263" y="2968"/>
                    <a:pt x="2335" y="3028"/>
                  </a:cubicBezTo>
                  <a:lnTo>
                    <a:pt x="2716" y="3397"/>
                  </a:lnTo>
                  <a:cubicBezTo>
                    <a:pt x="2751" y="3439"/>
                    <a:pt x="2796" y="3459"/>
                    <a:pt x="2838" y="3459"/>
                  </a:cubicBezTo>
                  <a:cubicBezTo>
                    <a:pt x="2879" y="3459"/>
                    <a:pt x="2918" y="3439"/>
                    <a:pt x="2942" y="3397"/>
                  </a:cubicBezTo>
                  <a:cubicBezTo>
                    <a:pt x="3025" y="3325"/>
                    <a:pt x="3025" y="3218"/>
                    <a:pt x="2942" y="3159"/>
                  </a:cubicBezTo>
                  <a:lnTo>
                    <a:pt x="2692" y="2909"/>
                  </a:lnTo>
                  <a:lnTo>
                    <a:pt x="3347" y="2254"/>
                  </a:lnTo>
                  <a:cubicBezTo>
                    <a:pt x="3406" y="2194"/>
                    <a:pt x="3430" y="2087"/>
                    <a:pt x="3359" y="2028"/>
                  </a:cubicBezTo>
                  <a:cubicBezTo>
                    <a:pt x="3347" y="2016"/>
                    <a:pt x="2930" y="1480"/>
                    <a:pt x="2430" y="980"/>
                  </a:cubicBezTo>
                  <a:cubicBezTo>
                    <a:pt x="1918" y="468"/>
                    <a:pt x="1394" y="51"/>
                    <a:pt x="1370" y="39"/>
                  </a:cubicBezTo>
                  <a:cubicBezTo>
                    <a:pt x="1343" y="12"/>
                    <a:pt x="1307" y="0"/>
                    <a:pt x="126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C00000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030362"/>
              <a:endParaRPr sz="2000">
                <a:solidFill>
                  <a:prstClr val="black"/>
                </a:solidFill>
              </a:endParaRPr>
            </a:p>
          </p:txBody>
        </p:sp>
      </p:grpSp>
      <p:sp>
        <p:nvSpPr>
          <p:cNvPr id="23" name="CaixaDeTexto 22"/>
          <p:cNvSpPr txBox="1"/>
          <p:nvPr/>
        </p:nvSpPr>
        <p:spPr>
          <a:xfrm>
            <a:off x="1619984" y="4043397"/>
            <a:ext cx="3291927" cy="411821"/>
          </a:xfrm>
          <a:prstGeom prst="rect">
            <a:avLst/>
          </a:prstGeom>
          <a:noFill/>
        </p:spPr>
        <p:txBody>
          <a:bodyPr wrap="square" lIns="103036" tIns="51519" rIns="103036" bIns="51519" rtlCol="0">
            <a:spAutoFit/>
          </a:bodyPr>
          <a:lstStyle/>
          <a:p>
            <a:pPr defTabSz="1030362"/>
            <a:r>
              <a:rPr lang="pt-BR" sz="2000" dirty="0">
                <a:solidFill>
                  <a:prstClr val="black"/>
                </a:solidFill>
              </a:rPr>
              <a:t>(18) 3521- 5386</a:t>
            </a:r>
          </a:p>
        </p:txBody>
      </p:sp>
      <p:sp>
        <p:nvSpPr>
          <p:cNvPr id="24" name="CaixaDeTexto 23"/>
          <p:cNvSpPr txBox="1"/>
          <p:nvPr/>
        </p:nvSpPr>
        <p:spPr>
          <a:xfrm>
            <a:off x="1601968" y="4779184"/>
            <a:ext cx="3291927" cy="411821"/>
          </a:xfrm>
          <a:prstGeom prst="rect">
            <a:avLst/>
          </a:prstGeom>
          <a:noFill/>
        </p:spPr>
        <p:txBody>
          <a:bodyPr wrap="square" lIns="103036" tIns="51519" rIns="103036" bIns="51519" rtlCol="0">
            <a:spAutoFit/>
          </a:bodyPr>
          <a:lstStyle/>
          <a:p>
            <a:pPr defTabSz="1030362"/>
            <a:r>
              <a:rPr lang="pt-BR" sz="2000" dirty="0">
                <a:solidFill>
                  <a:prstClr val="black"/>
                </a:solidFill>
              </a:rPr>
              <a:t>gepam@gepam.adm.br</a:t>
            </a:r>
          </a:p>
        </p:txBody>
      </p:sp>
      <p:grpSp>
        <p:nvGrpSpPr>
          <p:cNvPr id="25" name="Google Shape;4109;p57"/>
          <p:cNvGrpSpPr/>
          <p:nvPr/>
        </p:nvGrpSpPr>
        <p:grpSpPr>
          <a:xfrm>
            <a:off x="1084532" y="4891135"/>
            <a:ext cx="411680" cy="351274"/>
            <a:chOff x="7384751" y="4147984"/>
            <a:chExt cx="380012" cy="351274"/>
          </a:xfrm>
        </p:grpSpPr>
        <p:sp>
          <p:nvSpPr>
            <p:cNvPr id="26" name="Google Shape;4110;p57"/>
            <p:cNvSpPr/>
            <p:nvPr/>
          </p:nvSpPr>
          <p:spPr>
            <a:xfrm>
              <a:off x="7385513" y="4225879"/>
              <a:ext cx="379250" cy="273379"/>
            </a:xfrm>
            <a:custGeom>
              <a:avLst/>
              <a:gdLst/>
              <a:ahLst/>
              <a:cxnLst/>
              <a:rect l="l" t="t" r="r" b="b"/>
              <a:pathLst>
                <a:path w="11943" h="8609" extrusionOk="0">
                  <a:moveTo>
                    <a:pt x="11740" y="0"/>
                  </a:moveTo>
                  <a:cubicBezTo>
                    <a:pt x="11645" y="0"/>
                    <a:pt x="11562" y="72"/>
                    <a:pt x="11562" y="179"/>
                  </a:cubicBezTo>
                  <a:lnTo>
                    <a:pt x="11562" y="2667"/>
                  </a:lnTo>
                  <a:cubicBezTo>
                    <a:pt x="11562" y="3393"/>
                    <a:pt x="10966" y="3989"/>
                    <a:pt x="10240" y="3989"/>
                  </a:cubicBezTo>
                  <a:lnTo>
                    <a:pt x="9085" y="3989"/>
                  </a:lnTo>
                  <a:cubicBezTo>
                    <a:pt x="8954" y="3989"/>
                    <a:pt x="8823" y="4084"/>
                    <a:pt x="8776" y="4203"/>
                  </a:cubicBezTo>
                  <a:cubicBezTo>
                    <a:pt x="8573" y="4703"/>
                    <a:pt x="8549" y="5167"/>
                    <a:pt x="8752" y="5537"/>
                  </a:cubicBezTo>
                  <a:cubicBezTo>
                    <a:pt x="8823" y="5703"/>
                    <a:pt x="8942" y="5834"/>
                    <a:pt x="9049" y="5941"/>
                  </a:cubicBezTo>
                  <a:cubicBezTo>
                    <a:pt x="8752" y="5929"/>
                    <a:pt x="8514" y="5822"/>
                    <a:pt x="8359" y="5656"/>
                  </a:cubicBezTo>
                  <a:cubicBezTo>
                    <a:pt x="8240" y="5537"/>
                    <a:pt x="7978" y="5167"/>
                    <a:pt x="8073" y="4358"/>
                  </a:cubicBezTo>
                  <a:cubicBezTo>
                    <a:pt x="8109" y="4155"/>
                    <a:pt x="7942" y="3977"/>
                    <a:pt x="7740" y="3977"/>
                  </a:cubicBezTo>
                  <a:lnTo>
                    <a:pt x="5954" y="3977"/>
                  </a:lnTo>
                  <a:cubicBezTo>
                    <a:pt x="5859" y="3977"/>
                    <a:pt x="5775" y="4048"/>
                    <a:pt x="5775" y="4155"/>
                  </a:cubicBezTo>
                  <a:cubicBezTo>
                    <a:pt x="5775" y="4263"/>
                    <a:pt x="5847" y="4334"/>
                    <a:pt x="5954" y="4334"/>
                  </a:cubicBezTo>
                  <a:lnTo>
                    <a:pt x="6847" y="4334"/>
                  </a:lnTo>
                  <a:lnTo>
                    <a:pt x="6847" y="5691"/>
                  </a:lnTo>
                  <a:cubicBezTo>
                    <a:pt x="6847" y="6430"/>
                    <a:pt x="6228" y="7037"/>
                    <a:pt x="5490" y="7037"/>
                  </a:cubicBezTo>
                  <a:lnTo>
                    <a:pt x="4704" y="7037"/>
                  </a:lnTo>
                  <a:cubicBezTo>
                    <a:pt x="4561" y="7037"/>
                    <a:pt x="4466" y="7144"/>
                    <a:pt x="4466" y="7275"/>
                  </a:cubicBezTo>
                  <a:cubicBezTo>
                    <a:pt x="4442" y="7834"/>
                    <a:pt x="4239" y="8215"/>
                    <a:pt x="3668" y="8251"/>
                  </a:cubicBezTo>
                  <a:cubicBezTo>
                    <a:pt x="3930" y="7977"/>
                    <a:pt x="3954" y="7573"/>
                    <a:pt x="3882" y="7239"/>
                  </a:cubicBezTo>
                  <a:cubicBezTo>
                    <a:pt x="3846" y="7120"/>
                    <a:pt x="3763" y="7037"/>
                    <a:pt x="3644" y="7037"/>
                  </a:cubicBezTo>
                  <a:lnTo>
                    <a:pt x="1703" y="7037"/>
                  </a:lnTo>
                  <a:cubicBezTo>
                    <a:pt x="965" y="7037"/>
                    <a:pt x="358" y="6430"/>
                    <a:pt x="358" y="5691"/>
                  </a:cubicBezTo>
                  <a:lnTo>
                    <a:pt x="358" y="5310"/>
                  </a:lnTo>
                  <a:cubicBezTo>
                    <a:pt x="358" y="5227"/>
                    <a:pt x="275" y="5132"/>
                    <a:pt x="179" y="5132"/>
                  </a:cubicBezTo>
                  <a:cubicBezTo>
                    <a:pt x="84" y="5132"/>
                    <a:pt x="1" y="5215"/>
                    <a:pt x="1" y="5310"/>
                  </a:cubicBezTo>
                  <a:lnTo>
                    <a:pt x="1" y="5691"/>
                  </a:lnTo>
                  <a:cubicBezTo>
                    <a:pt x="1" y="6620"/>
                    <a:pt x="751" y="7394"/>
                    <a:pt x="1703" y="7394"/>
                  </a:cubicBezTo>
                  <a:lnTo>
                    <a:pt x="3573" y="7394"/>
                  </a:lnTo>
                  <a:cubicBezTo>
                    <a:pt x="3596" y="7620"/>
                    <a:pt x="3596" y="8025"/>
                    <a:pt x="3215" y="8144"/>
                  </a:cubicBezTo>
                  <a:cubicBezTo>
                    <a:pt x="2989" y="8215"/>
                    <a:pt x="3001" y="8525"/>
                    <a:pt x="3239" y="8573"/>
                  </a:cubicBezTo>
                  <a:cubicBezTo>
                    <a:pt x="3370" y="8608"/>
                    <a:pt x="3489" y="8608"/>
                    <a:pt x="3596" y="8608"/>
                  </a:cubicBezTo>
                  <a:cubicBezTo>
                    <a:pt x="4299" y="8608"/>
                    <a:pt x="4763" y="8204"/>
                    <a:pt x="4823" y="7394"/>
                  </a:cubicBezTo>
                  <a:lnTo>
                    <a:pt x="5513" y="7394"/>
                  </a:lnTo>
                  <a:cubicBezTo>
                    <a:pt x="6454" y="7394"/>
                    <a:pt x="7228" y="6644"/>
                    <a:pt x="7228" y="5691"/>
                  </a:cubicBezTo>
                  <a:lnTo>
                    <a:pt x="7228" y="4334"/>
                  </a:lnTo>
                  <a:lnTo>
                    <a:pt x="7764" y="4334"/>
                  </a:lnTo>
                  <a:cubicBezTo>
                    <a:pt x="7716" y="4715"/>
                    <a:pt x="7704" y="5429"/>
                    <a:pt x="8157" y="5894"/>
                  </a:cubicBezTo>
                  <a:cubicBezTo>
                    <a:pt x="8407" y="6168"/>
                    <a:pt x="8764" y="6299"/>
                    <a:pt x="9240" y="6299"/>
                  </a:cubicBezTo>
                  <a:cubicBezTo>
                    <a:pt x="9311" y="6299"/>
                    <a:pt x="9383" y="6299"/>
                    <a:pt x="9478" y="6287"/>
                  </a:cubicBezTo>
                  <a:cubicBezTo>
                    <a:pt x="9704" y="6263"/>
                    <a:pt x="9776" y="5965"/>
                    <a:pt x="9561" y="5846"/>
                  </a:cubicBezTo>
                  <a:cubicBezTo>
                    <a:pt x="8847" y="5429"/>
                    <a:pt x="9002" y="4715"/>
                    <a:pt x="9145" y="4334"/>
                  </a:cubicBezTo>
                  <a:lnTo>
                    <a:pt x="10276" y="4334"/>
                  </a:lnTo>
                  <a:cubicBezTo>
                    <a:pt x="11205" y="4334"/>
                    <a:pt x="11943" y="3584"/>
                    <a:pt x="11943" y="2667"/>
                  </a:cubicBezTo>
                  <a:lnTo>
                    <a:pt x="11943" y="179"/>
                  </a:lnTo>
                  <a:cubicBezTo>
                    <a:pt x="11919" y="95"/>
                    <a:pt x="11847" y="0"/>
                    <a:pt x="1174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C00000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030362">
                <a:defRPr/>
              </a:pPr>
              <a:endParaRPr sz="20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27" name="Google Shape;4111;p57"/>
            <p:cNvSpPr/>
            <p:nvPr/>
          </p:nvSpPr>
          <p:spPr>
            <a:xfrm>
              <a:off x="7384751" y="4147984"/>
              <a:ext cx="380012" cy="228382"/>
            </a:xfrm>
            <a:custGeom>
              <a:avLst/>
              <a:gdLst/>
              <a:ahLst/>
              <a:cxnLst/>
              <a:rect l="l" t="t" r="r" b="b"/>
              <a:pathLst>
                <a:path w="11967" h="7192" extrusionOk="0">
                  <a:moveTo>
                    <a:pt x="3144" y="0"/>
                  </a:moveTo>
                  <a:cubicBezTo>
                    <a:pt x="2227" y="0"/>
                    <a:pt x="1477" y="739"/>
                    <a:pt x="1477" y="1667"/>
                  </a:cubicBezTo>
                  <a:lnTo>
                    <a:pt x="1477" y="4132"/>
                  </a:lnTo>
                  <a:cubicBezTo>
                    <a:pt x="1108" y="4191"/>
                    <a:pt x="751" y="4358"/>
                    <a:pt x="477" y="4644"/>
                  </a:cubicBezTo>
                  <a:cubicBezTo>
                    <a:pt x="168" y="4965"/>
                    <a:pt x="1" y="5382"/>
                    <a:pt x="1" y="5823"/>
                  </a:cubicBezTo>
                  <a:lnTo>
                    <a:pt x="1" y="7013"/>
                  </a:lnTo>
                  <a:cubicBezTo>
                    <a:pt x="1" y="7097"/>
                    <a:pt x="84" y="7192"/>
                    <a:pt x="180" y="7192"/>
                  </a:cubicBezTo>
                  <a:cubicBezTo>
                    <a:pt x="275" y="7192"/>
                    <a:pt x="358" y="7108"/>
                    <a:pt x="358" y="7013"/>
                  </a:cubicBezTo>
                  <a:lnTo>
                    <a:pt x="358" y="5823"/>
                  </a:lnTo>
                  <a:cubicBezTo>
                    <a:pt x="358" y="5465"/>
                    <a:pt x="501" y="5132"/>
                    <a:pt x="751" y="4882"/>
                  </a:cubicBezTo>
                  <a:cubicBezTo>
                    <a:pt x="953" y="4668"/>
                    <a:pt x="1203" y="4537"/>
                    <a:pt x="1489" y="4477"/>
                  </a:cubicBezTo>
                  <a:lnTo>
                    <a:pt x="1489" y="5084"/>
                  </a:lnTo>
                  <a:cubicBezTo>
                    <a:pt x="1489" y="6013"/>
                    <a:pt x="2239" y="6751"/>
                    <a:pt x="3156" y="6751"/>
                  </a:cubicBezTo>
                  <a:lnTo>
                    <a:pt x="5240" y="6751"/>
                  </a:lnTo>
                  <a:cubicBezTo>
                    <a:pt x="5335" y="6751"/>
                    <a:pt x="5418" y="6680"/>
                    <a:pt x="5418" y="6573"/>
                  </a:cubicBezTo>
                  <a:cubicBezTo>
                    <a:pt x="5418" y="6489"/>
                    <a:pt x="5347" y="6394"/>
                    <a:pt x="5240" y="6394"/>
                  </a:cubicBezTo>
                  <a:lnTo>
                    <a:pt x="3156" y="6394"/>
                  </a:lnTo>
                  <a:cubicBezTo>
                    <a:pt x="2430" y="6394"/>
                    <a:pt x="1834" y="5799"/>
                    <a:pt x="1834" y="5073"/>
                  </a:cubicBezTo>
                  <a:lnTo>
                    <a:pt x="1834" y="1620"/>
                  </a:lnTo>
                  <a:cubicBezTo>
                    <a:pt x="1834" y="893"/>
                    <a:pt x="2430" y="298"/>
                    <a:pt x="3156" y="298"/>
                  </a:cubicBezTo>
                  <a:lnTo>
                    <a:pt x="10288" y="298"/>
                  </a:lnTo>
                  <a:cubicBezTo>
                    <a:pt x="11014" y="298"/>
                    <a:pt x="11610" y="893"/>
                    <a:pt x="11610" y="1620"/>
                  </a:cubicBezTo>
                  <a:lnTo>
                    <a:pt x="11610" y="1846"/>
                  </a:lnTo>
                  <a:cubicBezTo>
                    <a:pt x="11610" y="1929"/>
                    <a:pt x="11693" y="2025"/>
                    <a:pt x="11788" y="2025"/>
                  </a:cubicBezTo>
                  <a:cubicBezTo>
                    <a:pt x="11883" y="2025"/>
                    <a:pt x="11967" y="1953"/>
                    <a:pt x="11967" y="1846"/>
                  </a:cubicBezTo>
                  <a:lnTo>
                    <a:pt x="11967" y="1620"/>
                  </a:lnTo>
                  <a:cubicBezTo>
                    <a:pt x="11943" y="762"/>
                    <a:pt x="11193" y="0"/>
                    <a:pt x="1027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C00000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030362">
                <a:defRPr/>
              </a:pPr>
              <a:endParaRPr sz="20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28" name="Google Shape;4112;p57"/>
            <p:cNvSpPr/>
            <p:nvPr/>
          </p:nvSpPr>
          <p:spPr>
            <a:xfrm>
              <a:off x="7507642" y="4228134"/>
              <a:ext cx="37852" cy="37852"/>
            </a:xfrm>
            <a:custGeom>
              <a:avLst/>
              <a:gdLst/>
              <a:ahLst/>
              <a:cxnLst/>
              <a:rect l="l" t="t" r="r" b="b"/>
              <a:pathLst>
                <a:path w="1192" h="1192" extrusionOk="0">
                  <a:moveTo>
                    <a:pt x="596" y="358"/>
                  </a:moveTo>
                  <a:cubicBezTo>
                    <a:pt x="739" y="358"/>
                    <a:pt x="834" y="465"/>
                    <a:pt x="834" y="596"/>
                  </a:cubicBezTo>
                  <a:cubicBezTo>
                    <a:pt x="834" y="739"/>
                    <a:pt x="739" y="834"/>
                    <a:pt x="596" y="834"/>
                  </a:cubicBezTo>
                  <a:cubicBezTo>
                    <a:pt x="465" y="834"/>
                    <a:pt x="358" y="739"/>
                    <a:pt x="358" y="596"/>
                  </a:cubicBezTo>
                  <a:cubicBezTo>
                    <a:pt x="358" y="465"/>
                    <a:pt x="465" y="358"/>
                    <a:pt x="596" y="358"/>
                  </a:cubicBezTo>
                  <a:close/>
                  <a:moveTo>
                    <a:pt x="596" y="1"/>
                  </a:moveTo>
                  <a:cubicBezTo>
                    <a:pt x="274" y="1"/>
                    <a:pt x="0" y="274"/>
                    <a:pt x="0" y="596"/>
                  </a:cubicBezTo>
                  <a:cubicBezTo>
                    <a:pt x="0" y="929"/>
                    <a:pt x="274" y="1191"/>
                    <a:pt x="596" y="1191"/>
                  </a:cubicBezTo>
                  <a:cubicBezTo>
                    <a:pt x="929" y="1191"/>
                    <a:pt x="1191" y="929"/>
                    <a:pt x="1191" y="596"/>
                  </a:cubicBezTo>
                  <a:cubicBezTo>
                    <a:pt x="1191" y="274"/>
                    <a:pt x="929" y="1"/>
                    <a:pt x="59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C00000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030362">
                <a:defRPr/>
              </a:pPr>
              <a:endParaRPr sz="20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29" name="Google Shape;4113;p57"/>
            <p:cNvSpPr/>
            <p:nvPr/>
          </p:nvSpPr>
          <p:spPr>
            <a:xfrm>
              <a:off x="7573820" y="4228134"/>
              <a:ext cx="37820" cy="37852"/>
            </a:xfrm>
            <a:custGeom>
              <a:avLst/>
              <a:gdLst/>
              <a:ahLst/>
              <a:cxnLst/>
              <a:rect l="l" t="t" r="r" b="b"/>
              <a:pathLst>
                <a:path w="1191" h="1192" extrusionOk="0">
                  <a:moveTo>
                    <a:pt x="595" y="358"/>
                  </a:moveTo>
                  <a:cubicBezTo>
                    <a:pt x="738" y="358"/>
                    <a:pt x="833" y="465"/>
                    <a:pt x="833" y="596"/>
                  </a:cubicBezTo>
                  <a:cubicBezTo>
                    <a:pt x="833" y="739"/>
                    <a:pt x="738" y="834"/>
                    <a:pt x="595" y="834"/>
                  </a:cubicBezTo>
                  <a:cubicBezTo>
                    <a:pt x="464" y="834"/>
                    <a:pt x="357" y="739"/>
                    <a:pt x="357" y="596"/>
                  </a:cubicBezTo>
                  <a:cubicBezTo>
                    <a:pt x="357" y="465"/>
                    <a:pt x="464" y="358"/>
                    <a:pt x="595" y="358"/>
                  </a:cubicBezTo>
                  <a:close/>
                  <a:moveTo>
                    <a:pt x="595" y="1"/>
                  </a:moveTo>
                  <a:cubicBezTo>
                    <a:pt x="274" y="1"/>
                    <a:pt x="0" y="274"/>
                    <a:pt x="0" y="596"/>
                  </a:cubicBezTo>
                  <a:cubicBezTo>
                    <a:pt x="0" y="929"/>
                    <a:pt x="274" y="1191"/>
                    <a:pt x="595" y="1191"/>
                  </a:cubicBezTo>
                  <a:cubicBezTo>
                    <a:pt x="929" y="1191"/>
                    <a:pt x="1191" y="929"/>
                    <a:pt x="1191" y="596"/>
                  </a:cubicBezTo>
                  <a:cubicBezTo>
                    <a:pt x="1191" y="274"/>
                    <a:pt x="929" y="1"/>
                    <a:pt x="59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C00000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030362">
                <a:defRPr/>
              </a:pPr>
              <a:endParaRPr sz="20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30" name="Google Shape;4114;p57"/>
            <p:cNvSpPr/>
            <p:nvPr/>
          </p:nvSpPr>
          <p:spPr>
            <a:xfrm>
              <a:off x="7640728" y="4228134"/>
              <a:ext cx="37852" cy="37852"/>
            </a:xfrm>
            <a:custGeom>
              <a:avLst/>
              <a:gdLst/>
              <a:ahLst/>
              <a:cxnLst/>
              <a:rect l="l" t="t" r="r" b="b"/>
              <a:pathLst>
                <a:path w="1192" h="1192" extrusionOk="0">
                  <a:moveTo>
                    <a:pt x="596" y="358"/>
                  </a:moveTo>
                  <a:cubicBezTo>
                    <a:pt x="727" y="358"/>
                    <a:pt x="834" y="465"/>
                    <a:pt x="834" y="596"/>
                  </a:cubicBezTo>
                  <a:cubicBezTo>
                    <a:pt x="834" y="739"/>
                    <a:pt x="727" y="834"/>
                    <a:pt x="596" y="834"/>
                  </a:cubicBezTo>
                  <a:cubicBezTo>
                    <a:pt x="453" y="834"/>
                    <a:pt x="358" y="739"/>
                    <a:pt x="358" y="596"/>
                  </a:cubicBezTo>
                  <a:cubicBezTo>
                    <a:pt x="334" y="465"/>
                    <a:pt x="453" y="358"/>
                    <a:pt x="596" y="358"/>
                  </a:cubicBezTo>
                  <a:close/>
                  <a:moveTo>
                    <a:pt x="596" y="1"/>
                  </a:moveTo>
                  <a:cubicBezTo>
                    <a:pt x="262" y="1"/>
                    <a:pt x="0" y="274"/>
                    <a:pt x="0" y="596"/>
                  </a:cubicBezTo>
                  <a:cubicBezTo>
                    <a:pt x="0" y="929"/>
                    <a:pt x="262" y="1191"/>
                    <a:pt x="596" y="1191"/>
                  </a:cubicBezTo>
                  <a:cubicBezTo>
                    <a:pt x="917" y="1191"/>
                    <a:pt x="1191" y="929"/>
                    <a:pt x="1191" y="596"/>
                  </a:cubicBezTo>
                  <a:cubicBezTo>
                    <a:pt x="1191" y="274"/>
                    <a:pt x="917" y="1"/>
                    <a:pt x="59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C00000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030362">
                <a:defRPr/>
              </a:pPr>
              <a:endParaRPr sz="2000" kern="0">
                <a:solidFill>
                  <a:sysClr val="windowText" lastClr="000000"/>
                </a:solidFill>
              </a:endParaRPr>
            </a:p>
          </p:txBody>
        </p:sp>
      </p:grpSp>
      <p:sp>
        <p:nvSpPr>
          <p:cNvPr id="31" name="Google Shape;7675;p63"/>
          <p:cNvSpPr/>
          <p:nvPr/>
        </p:nvSpPr>
        <p:spPr>
          <a:xfrm>
            <a:off x="5469816" y="2448785"/>
            <a:ext cx="374480" cy="346056"/>
          </a:xfrm>
          <a:custGeom>
            <a:avLst/>
            <a:gdLst/>
            <a:ahLst/>
            <a:cxnLst/>
            <a:rect l="l" t="t" r="r" b="b"/>
            <a:pathLst>
              <a:path w="10860" h="10872" extrusionOk="0">
                <a:moveTo>
                  <a:pt x="5430" y="1"/>
                </a:moveTo>
                <a:cubicBezTo>
                  <a:pt x="3990" y="1"/>
                  <a:pt x="2608" y="560"/>
                  <a:pt x="1596" y="1584"/>
                </a:cubicBezTo>
                <a:cubicBezTo>
                  <a:pt x="561" y="2620"/>
                  <a:pt x="1" y="3989"/>
                  <a:pt x="1" y="5430"/>
                </a:cubicBezTo>
                <a:cubicBezTo>
                  <a:pt x="1" y="6561"/>
                  <a:pt x="346" y="7645"/>
                  <a:pt x="1001" y="8573"/>
                </a:cubicBezTo>
                <a:cubicBezTo>
                  <a:pt x="1632" y="9466"/>
                  <a:pt x="2513" y="10145"/>
                  <a:pt x="3537" y="10538"/>
                </a:cubicBezTo>
                <a:cubicBezTo>
                  <a:pt x="3559" y="10544"/>
                  <a:pt x="3579" y="10547"/>
                  <a:pt x="3599" y="10547"/>
                </a:cubicBezTo>
                <a:cubicBezTo>
                  <a:pt x="3656" y="10547"/>
                  <a:pt x="3704" y="10522"/>
                  <a:pt x="3740" y="10478"/>
                </a:cubicBezTo>
                <a:cubicBezTo>
                  <a:pt x="3763" y="10443"/>
                  <a:pt x="3763" y="10395"/>
                  <a:pt x="3763" y="10371"/>
                </a:cubicBezTo>
                <a:lnTo>
                  <a:pt x="3763" y="7275"/>
                </a:lnTo>
                <a:cubicBezTo>
                  <a:pt x="3763" y="7180"/>
                  <a:pt x="3692" y="7097"/>
                  <a:pt x="3585" y="7097"/>
                </a:cubicBezTo>
                <a:lnTo>
                  <a:pt x="2156" y="7097"/>
                </a:lnTo>
                <a:lnTo>
                  <a:pt x="2156" y="5835"/>
                </a:lnTo>
                <a:lnTo>
                  <a:pt x="3585" y="5835"/>
                </a:lnTo>
                <a:cubicBezTo>
                  <a:pt x="3680" y="5835"/>
                  <a:pt x="3763" y="5751"/>
                  <a:pt x="3763" y="5656"/>
                </a:cubicBezTo>
                <a:lnTo>
                  <a:pt x="3763" y="5430"/>
                </a:lnTo>
                <a:cubicBezTo>
                  <a:pt x="3763" y="3942"/>
                  <a:pt x="5180" y="2632"/>
                  <a:pt x="6799" y="2632"/>
                </a:cubicBezTo>
                <a:lnTo>
                  <a:pt x="7550" y="2632"/>
                </a:lnTo>
                <a:lnTo>
                  <a:pt x="7550" y="3894"/>
                </a:lnTo>
                <a:lnTo>
                  <a:pt x="6799" y="3894"/>
                </a:lnTo>
                <a:cubicBezTo>
                  <a:pt x="6311" y="3894"/>
                  <a:pt x="5883" y="4025"/>
                  <a:pt x="5561" y="4287"/>
                </a:cubicBezTo>
                <a:cubicBezTo>
                  <a:pt x="5228" y="4561"/>
                  <a:pt x="5025" y="4966"/>
                  <a:pt x="5025" y="5430"/>
                </a:cubicBezTo>
                <a:lnTo>
                  <a:pt x="5025" y="5656"/>
                </a:lnTo>
                <a:cubicBezTo>
                  <a:pt x="5025" y="5740"/>
                  <a:pt x="5109" y="5835"/>
                  <a:pt x="5204" y="5835"/>
                </a:cubicBezTo>
                <a:lnTo>
                  <a:pt x="5883" y="5835"/>
                </a:lnTo>
                <a:cubicBezTo>
                  <a:pt x="5966" y="5835"/>
                  <a:pt x="6061" y="5751"/>
                  <a:pt x="6061" y="5656"/>
                </a:cubicBezTo>
                <a:cubicBezTo>
                  <a:pt x="6061" y="5561"/>
                  <a:pt x="5978" y="5478"/>
                  <a:pt x="5883" y="5478"/>
                </a:cubicBezTo>
                <a:lnTo>
                  <a:pt x="5371" y="5478"/>
                </a:lnTo>
                <a:lnTo>
                  <a:pt x="5371" y="5418"/>
                </a:lnTo>
                <a:cubicBezTo>
                  <a:pt x="5371" y="4525"/>
                  <a:pt x="6145" y="4204"/>
                  <a:pt x="6799" y="4204"/>
                </a:cubicBezTo>
                <a:lnTo>
                  <a:pt x="7704" y="4204"/>
                </a:lnTo>
                <a:cubicBezTo>
                  <a:pt x="7800" y="4204"/>
                  <a:pt x="7883" y="4132"/>
                  <a:pt x="7883" y="4025"/>
                </a:cubicBezTo>
                <a:lnTo>
                  <a:pt x="7883" y="2418"/>
                </a:lnTo>
                <a:cubicBezTo>
                  <a:pt x="7883" y="2334"/>
                  <a:pt x="7811" y="2239"/>
                  <a:pt x="7704" y="2239"/>
                </a:cubicBezTo>
                <a:lnTo>
                  <a:pt x="6799" y="2239"/>
                </a:lnTo>
                <a:cubicBezTo>
                  <a:pt x="5966" y="2239"/>
                  <a:pt x="5121" y="2572"/>
                  <a:pt x="4466" y="3156"/>
                </a:cubicBezTo>
                <a:cubicBezTo>
                  <a:pt x="3799" y="3763"/>
                  <a:pt x="3418" y="4549"/>
                  <a:pt x="3418" y="5382"/>
                </a:cubicBezTo>
                <a:lnTo>
                  <a:pt x="3418" y="5442"/>
                </a:lnTo>
                <a:lnTo>
                  <a:pt x="1989" y="5442"/>
                </a:lnTo>
                <a:cubicBezTo>
                  <a:pt x="1906" y="5442"/>
                  <a:pt x="1811" y="5513"/>
                  <a:pt x="1811" y="5620"/>
                </a:cubicBezTo>
                <a:lnTo>
                  <a:pt x="1811" y="7228"/>
                </a:lnTo>
                <a:cubicBezTo>
                  <a:pt x="1811" y="7323"/>
                  <a:pt x="1894" y="7406"/>
                  <a:pt x="1989" y="7406"/>
                </a:cubicBezTo>
                <a:lnTo>
                  <a:pt x="3418" y="7406"/>
                </a:lnTo>
                <a:lnTo>
                  <a:pt x="3418" y="10085"/>
                </a:lnTo>
                <a:cubicBezTo>
                  <a:pt x="1561" y="9300"/>
                  <a:pt x="346" y="7442"/>
                  <a:pt x="346" y="5418"/>
                </a:cubicBezTo>
                <a:cubicBezTo>
                  <a:pt x="346" y="2596"/>
                  <a:pt x="2620" y="322"/>
                  <a:pt x="5430" y="322"/>
                </a:cubicBezTo>
                <a:cubicBezTo>
                  <a:pt x="8228" y="322"/>
                  <a:pt x="10526" y="2620"/>
                  <a:pt x="10526" y="5418"/>
                </a:cubicBezTo>
                <a:cubicBezTo>
                  <a:pt x="10526" y="8228"/>
                  <a:pt x="8240" y="10502"/>
                  <a:pt x="5430" y="10502"/>
                </a:cubicBezTo>
                <a:lnTo>
                  <a:pt x="5371" y="10502"/>
                </a:lnTo>
                <a:lnTo>
                  <a:pt x="5371" y="7418"/>
                </a:lnTo>
                <a:lnTo>
                  <a:pt x="7728" y="7418"/>
                </a:lnTo>
                <a:cubicBezTo>
                  <a:pt x="7811" y="7418"/>
                  <a:pt x="7907" y="7347"/>
                  <a:pt x="7907" y="7240"/>
                </a:cubicBezTo>
                <a:lnTo>
                  <a:pt x="7907" y="5656"/>
                </a:lnTo>
                <a:cubicBezTo>
                  <a:pt x="7907" y="5561"/>
                  <a:pt x="7823" y="5478"/>
                  <a:pt x="7728" y="5478"/>
                </a:cubicBezTo>
                <a:lnTo>
                  <a:pt x="6728" y="5478"/>
                </a:lnTo>
                <a:cubicBezTo>
                  <a:pt x="6633" y="5478"/>
                  <a:pt x="6549" y="5549"/>
                  <a:pt x="6549" y="5656"/>
                </a:cubicBezTo>
                <a:cubicBezTo>
                  <a:pt x="6549" y="5740"/>
                  <a:pt x="6621" y="5835"/>
                  <a:pt x="6728" y="5835"/>
                </a:cubicBezTo>
                <a:lnTo>
                  <a:pt x="7561" y="5835"/>
                </a:lnTo>
                <a:lnTo>
                  <a:pt x="7561" y="7097"/>
                </a:lnTo>
                <a:lnTo>
                  <a:pt x="5204" y="7097"/>
                </a:lnTo>
                <a:cubicBezTo>
                  <a:pt x="5121" y="7097"/>
                  <a:pt x="5025" y="7168"/>
                  <a:pt x="5025" y="7275"/>
                </a:cubicBezTo>
                <a:lnTo>
                  <a:pt x="5025" y="10693"/>
                </a:lnTo>
                <a:cubicBezTo>
                  <a:pt x="5025" y="10788"/>
                  <a:pt x="5109" y="10859"/>
                  <a:pt x="5192" y="10871"/>
                </a:cubicBezTo>
                <a:lnTo>
                  <a:pt x="5430" y="10871"/>
                </a:lnTo>
                <a:cubicBezTo>
                  <a:pt x="6871" y="10871"/>
                  <a:pt x="8240" y="10312"/>
                  <a:pt x="9276" y="9288"/>
                </a:cubicBezTo>
                <a:cubicBezTo>
                  <a:pt x="10300" y="8252"/>
                  <a:pt x="10859" y="6883"/>
                  <a:pt x="10859" y="5442"/>
                </a:cubicBezTo>
                <a:cubicBezTo>
                  <a:pt x="10859" y="3989"/>
                  <a:pt x="10300" y="2620"/>
                  <a:pt x="9276" y="1584"/>
                </a:cubicBezTo>
                <a:cubicBezTo>
                  <a:pt x="8240" y="560"/>
                  <a:pt x="6871" y="1"/>
                  <a:pt x="5430" y="1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rgbClr val="C00000"/>
            </a:solidFill>
          </a:ln>
        </p:spPr>
        <p:txBody>
          <a:bodyPr spcFirstLastPara="1" wrap="square" lIns="103019" tIns="103019" rIns="103019" bIns="103019" anchor="ctr" anchorCtr="0">
            <a:noAutofit/>
          </a:bodyPr>
          <a:lstStyle/>
          <a:p>
            <a:pPr defTabSz="1030362">
              <a:defRPr/>
            </a:pPr>
            <a:endParaRPr sz="2000" kern="0">
              <a:solidFill>
                <a:srgbClr val="FF0000"/>
              </a:solidFill>
            </a:endParaRPr>
          </a:p>
        </p:txBody>
      </p:sp>
      <p:grpSp>
        <p:nvGrpSpPr>
          <p:cNvPr id="32" name="Google Shape;7676;p63"/>
          <p:cNvGrpSpPr/>
          <p:nvPr/>
        </p:nvGrpSpPr>
        <p:grpSpPr>
          <a:xfrm>
            <a:off x="5465403" y="3204942"/>
            <a:ext cx="374894" cy="345674"/>
            <a:chOff x="3303268" y="3817349"/>
            <a:chExt cx="346056" cy="345674"/>
          </a:xfrm>
        </p:grpSpPr>
        <p:sp>
          <p:nvSpPr>
            <p:cNvPr id="33" name="Google Shape;7677;p63"/>
            <p:cNvSpPr/>
            <p:nvPr/>
          </p:nvSpPr>
          <p:spPr>
            <a:xfrm>
              <a:off x="3303268" y="3817349"/>
              <a:ext cx="346056" cy="345674"/>
            </a:xfrm>
            <a:custGeom>
              <a:avLst/>
              <a:gdLst/>
              <a:ahLst/>
              <a:cxnLst/>
              <a:rect l="l" t="t" r="r" b="b"/>
              <a:pathLst>
                <a:path w="10872" h="10860" extrusionOk="0">
                  <a:moveTo>
                    <a:pt x="5418" y="334"/>
                  </a:moveTo>
                  <a:cubicBezTo>
                    <a:pt x="8228" y="334"/>
                    <a:pt x="10514" y="2608"/>
                    <a:pt x="10514" y="5430"/>
                  </a:cubicBezTo>
                  <a:cubicBezTo>
                    <a:pt x="10514" y="8240"/>
                    <a:pt x="8228" y="10514"/>
                    <a:pt x="5418" y="10514"/>
                  </a:cubicBezTo>
                  <a:cubicBezTo>
                    <a:pt x="2608" y="10514"/>
                    <a:pt x="334" y="8240"/>
                    <a:pt x="334" y="5430"/>
                  </a:cubicBezTo>
                  <a:cubicBezTo>
                    <a:pt x="334" y="2608"/>
                    <a:pt x="2608" y="334"/>
                    <a:pt x="5418" y="334"/>
                  </a:cubicBezTo>
                  <a:close/>
                  <a:moveTo>
                    <a:pt x="5430" y="1"/>
                  </a:moveTo>
                  <a:cubicBezTo>
                    <a:pt x="3989" y="1"/>
                    <a:pt x="2620" y="560"/>
                    <a:pt x="1596" y="1584"/>
                  </a:cubicBezTo>
                  <a:cubicBezTo>
                    <a:pt x="572" y="2620"/>
                    <a:pt x="1" y="3989"/>
                    <a:pt x="1" y="5430"/>
                  </a:cubicBezTo>
                  <a:cubicBezTo>
                    <a:pt x="1" y="6871"/>
                    <a:pt x="572" y="8240"/>
                    <a:pt x="1596" y="9264"/>
                  </a:cubicBezTo>
                  <a:cubicBezTo>
                    <a:pt x="2620" y="10300"/>
                    <a:pt x="3989" y="10859"/>
                    <a:pt x="5430" y="10859"/>
                  </a:cubicBezTo>
                  <a:cubicBezTo>
                    <a:pt x="6883" y="10859"/>
                    <a:pt x="8252" y="10300"/>
                    <a:pt x="9276" y="9264"/>
                  </a:cubicBezTo>
                  <a:cubicBezTo>
                    <a:pt x="10300" y="8240"/>
                    <a:pt x="10871" y="6871"/>
                    <a:pt x="10871" y="5430"/>
                  </a:cubicBezTo>
                  <a:cubicBezTo>
                    <a:pt x="10871" y="3989"/>
                    <a:pt x="10300" y="2620"/>
                    <a:pt x="9276" y="1584"/>
                  </a:cubicBezTo>
                  <a:cubicBezTo>
                    <a:pt x="8252" y="560"/>
                    <a:pt x="6883" y="1"/>
                    <a:pt x="54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C00000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030362">
                <a:defRPr/>
              </a:pPr>
              <a:endParaRPr sz="2000" kern="0">
                <a:solidFill>
                  <a:srgbClr val="FF0000"/>
                </a:solidFill>
              </a:endParaRPr>
            </a:p>
          </p:txBody>
        </p:sp>
        <p:sp>
          <p:nvSpPr>
            <p:cNvPr id="34" name="Google Shape;7678;p63"/>
            <p:cNvSpPr/>
            <p:nvPr/>
          </p:nvSpPr>
          <p:spPr>
            <a:xfrm>
              <a:off x="3368074" y="3882537"/>
              <a:ext cx="215298" cy="215298"/>
            </a:xfrm>
            <a:custGeom>
              <a:avLst/>
              <a:gdLst/>
              <a:ahLst/>
              <a:cxnLst/>
              <a:rect l="l" t="t" r="r" b="b"/>
              <a:pathLst>
                <a:path w="6764" h="6764" extrusionOk="0">
                  <a:moveTo>
                    <a:pt x="5335" y="346"/>
                  </a:moveTo>
                  <a:cubicBezTo>
                    <a:pt x="5930" y="346"/>
                    <a:pt x="6418" y="834"/>
                    <a:pt x="6418" y="1429"/>
                  </a:cubicBezTo>
                  <a:lnTo>
                    <a:pt x="6418" y="5335"/>
                  </a:lnTo>
                  <a:cubicBezTo>
                    <a:pt x="6418" y="5930"/>
                    <a:pt x="5930" y="6418"/>
                    <a:pt x="5335" y="6418"/>
                  </a:cubicBezTo>
                  <a:lnTo>
                    <a:pt x="1429" y="6418"/>
                  </a:lnTo>
                  <a:cubicBezTo>
                    <a:pt x="834" y="6418"/>
                    <a:pt x="346" y="5930"/>
                    <a:pt x="346" y="5335"/>
                  </a:cubicBezTo>
                  <a:lnTo>
                    <a:pt x="346" y="1429"/>
                  </a:lnTo>
                  <a:cubicBezTo>
                    <a:pt x="346" y="834"/>
                    <a:pt x="834" y="346"/>
                    <a:pt x="1429" y="346"/>
                  </a:cubicBezTo>
                  <a:close/>
                  <a:moveTo>
                    <a:pt x="1429" y="1"/>
                  </a:moveTo>
                  <a:cubicBezTo>
                    <a:pt x="644" y="1"/>
                    <a:pt x="1" y="644"/>
                    <a:pt x="1" y="1429"/>
                  </a:cubicBezTo>
                  <a:lnTo>
                    <a:pt x="1" y="5335"/>
                  </a:lnTo>
                  <a:cubicBezTo>
                    <a:pt x="1" y="6120"/>
                    <a:pt x="644" y="6763"/>
                    <a:pt x="1429" y="6763"/>
                  </a:cubicBezTo>
                  <a:lnTo>
                    <a:pt x="5335" y="6763"/>
                  </a:lnTo>
                  <a:cubicBezTo>
                    <a:pt x="6121" y="6763"/>
                    <a:pt x="6763" y="6120"/>
                    <a:pt x="6763" y="5335"/>
                  </a:cubicBezTo>
                  <a:lnTo>
                    <a:pt x="6763" y="1429"/>
                  </a:lnTo>
                  <a:cubicBezTo>
                    <a:pt x="6763" y="644"/>
                    <a:pt x="6121" y="1"/>
                    <a:pt x="533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C00000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030362">
                <a:defRPr/>
              </a:pPr>
              <a:endParaRPr sz="2000" kern="0">
                <a:solidFill>
                  <a:srgbClr val="FF0000"/>
                </a:solidFill>
              </a:endParaRPr>
            </a:p>
          </p:txBody>
        </p:sp>
        <p:sp>
          <p:nvSpPr>
            <p:cNvPr id="35" name="Google Shape;7679;p63"/>
            <p:cNvSpPr/>
            <p:nvPr/>
          </p:nvSpPr>
          <p:spPr>
            <a:xfrm>
              <a:off x="3418143" y="3933656"/>
              <a:ext cx="114811" cy="112742"/>
            </a:xfrm>
            <a:custGeom>
              <a:avLst/>
              <a:gdLst/>
              <a:ahLst/>
              <a:cxnLst/>
              <a:rect l="l" t="t" r="r" b="b"/>
              <a:pathLst>
                <a:path w="3607" h="3542" extrusionOk="0">
                  <a:moveTo>
                    <a:pt x="1822" y="0"/>
                  </a:moveTo>
                  <a:cubicBezTo>
                    <a:pt x="812" y="0"/>
                    <a:pt x="1" y="851"/>
                    <a:pt x="59" y="1859"/>
                  </a:cubicBezTo>
                  <a:cubicBezTo>
                    <a:pt x="95" y="2776"/>
                    <a:pt x="833" y="3502"/>
                    <a:pt x="1726" y="3538"/>
                  </a:cubicBezTo>
                  <a:cubicBezTo>
                    <a:pt x="1764" y="3541"/>
                    <a:pt x="1802" y="3542"/>
                    <a:pt x="1840" y="3542"/>
                  </a:cubicBezTo>
                  <a:cubicBezTo>
                    <a:pt x="2178" y="3542"/>
                    <a:pt x="2494" y="3447"/>
                    <a:pt x="2762" y="3276"/>
                  </a:cubicBezTo>
                  <a:cubicBezTo>
                    <a:pt x="2857" y="3217"/>
                    <a:pt x="2869" y="3086"/>
                    <a:pt x="2797" y="3014"/>
                  </a:cubicBezTo>
                  <a:cubicBezTo>
                    <a:pt x="2761" y="2978"/>
                    <a:pt x="2711" y="2964"/>
                    <a:pt x="2664" y="2964"/>
                  </a:cubicBezTo>
                  <a:cubicBezTo>
                    <a:pt x="2634" y="2964"/>
                    <a:pt x="2606" y="2969"/>
                    <a:pt x="2583" y="2979"/>
                  </a:cubicBezTo>
                  <a:cubicBezTo>
                    <a:pt x="2380" y="3096"/>
                    <a:pt x="2149" y="3185"/>
                    <a:pt x="1897" y="3185"/>
                  </a:cubicBezTo>
                  <a:cubicBezTo>
                    <a:pt x="1868" y="3185"/>
                    <a:pt x="1839" y="3183"/>
                    <a:pt x="1809" y="3181"/>
                  </a:cubicBezTo>
                  <a:cubicBezTo>
                    <a:pt x="1023" y="3169"/>
                    <a:pt x="380" y="2514"/>
                    <a:pt x="392" y="1716"/>
                  </a:cubicBezTo>
                  <a:cubicBezTo>
                    <a:pt x="426" y="948"/>
                    <a:pt x="1028" y="330"/>
                    <a:pt x="1792" y="330"/>
                  </a:cubicBezTo>
                  <a:cubicBezTo>
                    <a:pt x="1833" y="330"/>
                    <a:pt x="1874" y="332"/>
                    <a:pt x="1916" y="335"/>
                  </a:cubicBezTo>
                  <a:cubicBezTo>
                    <a:pt x="2619" y="371"/>
                    <a:pt x="3190" y="943"/>
                    <a:pt x="3250" y="1633"/>
                  </a:cubicBezTo>
                  <a:cubicBezTo>
                    <a:pt x="3285" y="1919"/>
                    <a:pt x="3214" y="2193"/>
                    <a:pt x="3095" y="2431"/>
                  </a:cubicBezTo>
                  <a:cubicBezTo>
                    <a:pt x="3059" y="2490"/>
                    <a:pt x="3059" y="2574"/>
                    <a:pt x="3119" y="2633"/>
                  </a:cubicBezTo>
                  <a:cubicBezTo>
                    <a:pt x="3149" y="2663"/>
                    <a:pt x="3191" y="2678"/>
                    <a:pt x="3234" y="2678"/>
                  </a:cubicBezTo>
                  <a:cubicBezTo>
                    <a:pt x="3295" y="2678"/>
                    <a:pt x="3358" y="2648"/>
                    <a:pt x="3393" y="2586"/>
                  </a:cubicBezTo>
                  <a:cubicBezTo>
                    <a:pt x="3536" y="2324"/>
                    <a:pt x="3607" y="2014"/>
                    <a:pt x="3583" y="1669"/>
                  </a:cubicBezTo>
                  <a:cubicBezTo>
                    <a:pt x="3536" y="764"/>
                    <a:pt x="2797" y="50"/>
                    <a:pt x="1904" y="2"/>
                  </a:cubicBezTo>
                  <a:cubicBezTo>
                    <a:pt x="1877" y="1"/>
                    <a:pt x="1849" y="0"/>
                    <a:pt x="182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C00000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030362">
                <a:defRPr/>
              </a:pPr>
              <a:endParaRPr sz="2000" kern="0">
                <a:solidFill>
                  <a:srgbClr val="FF0000"/>
                </a:solidFill>
              </a:endParaRPr>
            </a:p>
          </p:txBody>
        </p:sp>
        <p:sp>
          <p:nvSpPr>
            <p:cNvPr id="36" name="Google Shape;7680;p63"/>
            <p:cNvSpPr/>
            <p:nvPr/>
          </p:nvSpPr>
          <p:spPr>
            <a:xfrm>
              <a:off x="3519298" y="3910197"/>
              <a:ext cx="29570" cy="29220"/>
            </a:xfrm>
            <a:custGeom>
              <a:avLst/>
              <a:gdLst/>
              <a:ahLst/>
              <a:cxnLst/>
              <a:rect l="l" t="t" r="r" b="b"/>
              <a:pathLst>
                <a:path w="929" h="918" extrusionOk="0">
                  <a:moveTo>
                    <a:pt x="465" y="1"/>
                  </a:moveTo>
                  <a:cubicBezTo>
                    <a:pt x="203" y="1"/>
                    <a:pt x="0" y="203"/>
                    <a:pt x="0" y="453"/>
                  </a:cubicBezTo>
                  <a:cubicBezTo>
                    <a:pt x="0" y="715"/>
                    <a:pt x="203" y="918"/>
                    <a:pt x="465" y="918"/>
                  </a:cubicBezTo>
                  <a:cubicBezTo>
                    <a:pt x="715" y="918"/>
                    <a:pt x="929" y="715"/>
                    <a:pt x="929" y="453"/>
                  </a:cubicBezTo>
                  <a:cubicBezTo>
                    <a:pt x="929" y="203"/>
                    <a:pt x="715" y="1"/>
                    <a:pt x="46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C00000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030362">
                <a:defRPr/>
              </a:pPr>
              <a:endParaRPr sz="2000" kern="0">
                <a:solidFill>
                  <a:srgbClr val="FF0000"/>
                </a:solidFill>
              </a:endParaRPr>
            </a:p>
          </p:txBody>
        </p:sp>
      </p:grpSp>
      <p:sp>
        <p:nvSpPr>
          <p:cNvPr id="37" name="CaixaDeTexto 36"/>
          <p:cNvSpPr txBox="1"/>
          <p:nvPr/>
        </p:nvSpPr>
        <p:spPr>
          <a:xfrm>
            <a:off x="5923237" y="2405923"/>
            <a:ext cx="2072119" cy="411821"/>
          </a:xfrm>
          <a:prstGeom prst="rect">
            <a:avLst/>
          </a:prstGeom>
          <a:noFill/>
        </p:spPr>
        <p:txBody>
          <a:bodyPr wrap="square" lIns="103036" tIns="51519" rIns="103036" bIns="51519" rtlCol="0">
            <a:spAutoFit/>
          </a:bodyPr>
          <a:lstStyle/>
          <a:p>
            <a:pPr defTabSz="1030362"/>
            <a:r>
              <a:rPr lang="pt-BR" sz="2000" dirty="0">
                <a:solidFill>
                  <a:prstClr val="black"/>
                </a:solidFill>
              </a:rPr>
              <a:t>Lucas </a:t>
            </a:r>
            <a:r>
              <a:rPr lang="pt-BR" sz="2000" dirty="0" err="1">
                <a:solidFill>
                  <a:prstClr val="black"/>
                </a:solidFill>
              </a:rPr>
              <a:t>Delvechio</a:t>
            </a:r>
            <a:endParaRPr lang="pt-BR" sz="2000" dirty="0">
              <a:solidFill>
                <a:prstClr val="black"/>
              </a:solidFill>
            </a:endParaRPr>
          </a:p>
        </p:txBody>
      </p:sp>
      <p:sp>
        <p:nvSpPr>
          <p:cNvPr id="38" name="CaixaDeTexto 37"/>
          <p:cNvSpPr txBox="1"/>
          <p:nvPr/>
        </p:nvSpPr>
        <p:spPr>
          <a:xfrm>
            <a:off x="5856499" y="3206707"/>
            <a:ext cx="3291927" cy="411821"/>
          </a:xfrm>
          <a:prstGeom prst="rect">
            <a:avLst/>
          </a:prstGeom>
          <a:noFill/>
        </p:spPr>
        <p:txBody>
          <a:bodyPr wrap="square" lIns="103036" tIns="51519" rIns="103036" bIns="51519" rtlCol="0">
            <a:spAutoFit/>
          </a:bodyPr>
          <a:lstStyle/>
          <a:p>
            <a:pPr defTabSz="1030362"/>
            <a:r>
              <a:rPr lang="pt-BR" sz="2000" dirty="0">
                <a:solidFill>
                  <a:prstClr val="black"/>
                </a:solidFill>
              </a:rPr>
              <a:t>@LDELVECHIO</a:t>
            </a:r>
          </a:p>
        </p:txBody>
      </p:sp>
      <p:grpSp>
        <p:nvGrpSpPr>
          <p:cNvPr id="39" name="Google Shape;7697;p63"/>
          <p:cNvGrpSpPr/>
          <p:nvPr/>
        </p:nvGrpSpPr>
        <p:grpSpPr>
          <a:xfrm>
            <a:off x="5464447" y="3934685"/>
            <a:ext cx="374859" cy="345674"/>
            <a:chOff x="4650919" y="3817349"/>
            <a:chExt cx="346024" cy="345674"/>
          </a:xfrm>
        </p:grpSpPr>
        <p:sp>
          <p:nvSpPr>
            <p:cNvPr id="40" name="Google Shape;7698;p63"/>
            <p:cNvSpPr/>
            <p:nvPr/>
          </p:nvSpPr>
          <p:spPr>
            <a:xfrm>
              <a:off x="4650919" y="3817349"/>
              <a:ext cx="346024" cy="345674"/>
            </a:xfrm>
            <a:custGeom>
              <a:avLst/>
              <a:gdLst/>
              <a:ahLst/>
              <a:cxnLst/>
              <a:rect l="l" t="t" r="r" b="b"/>
              <a:pathLst>
                <a:path w="10871" h="10860" extrusionOk="0">
                  <a:moveTo>
                    <a:pt x="5442" y="334"/>
                  </a:moveTo>
                  <a:cubicBezTo>
                    <a:pt x="8251" y="334"/>
                    <a:pt x="10526" y="2608"/>
                    <a:pt x="10526" y="5430"/>
                  </a:cubicBezTo>
                  <a:cubicBezTo>
                    <a:pt x="10526" y="8240"/>
                    <a:pt x="8240" y="10514"/>
                    <a:pt x="5442" y="10514"/>
                  </a:cubicBezTo>
                  <a:cubicBezTo>
                    <a:pt x="2620" y="10514"/>
                    <a:pt x="346" y="8240"/>
                    <a:pt x="346" y="5430"/>
                  </a:cubicBezTo>
                  <a:cubicBezTo>
                    <a:pt x="346" y="2608"/>
                    <a:pt x="2620" y="334"/>
                    <a:pt x="5442" y="334"/>
                  </a:cubicBezTo>
                  <a:close/>
                  <a:moveTo>
                    <a:pt x="5442" y="1"/>
                  </a:moveTo>
                  <a:cubicBezTo>
                    <a:pt x="3989" y="1"/>
                    <a:pt x="2620" y="560"/>
                    <a:pt x="1596" y="1584"/>
                  </a:cubicBezTo>
                  <a:cubicBezTo>
                    <a:pt x="572" y="2620"/>
                    <a:pt x="0" y="3989"/>
                    <a:pt x="0" y="5430"/>
                  </a:cubicBezTo>
                  <a:cubicBezTo>
                    <a:pt x="0" y="6871"/>
                    <a:pt x="572" y="8240"/>
                    <a:pt x="1596" y="9264"/>
                  </a:cubicBezTo>
                  <a:cubicBezTo>
                    <a:pt x="2620" y="10300"/>
                    <a:pt x="3989" y="10859"/>
                    <a:pt x="5442" y="10859"/>
                  </a:cubicBezTo>
                  <a:cubicBezTo>
                    <a:pt x="6882" y="10859"/>
                    <a:pt x="8251" y="10300"/>
                    <a:pt x="9275" y="9264"/>
                  </a:cubicBezTo>
                  <a:cubicBezTo>
                    <a:pt x="10299" y="8240"/>
                    <a:pt x="10871" y="6871"/>
                    <a:pt x="10871" y="5430"/>
                  </a:cubicBezTo>
                  <a:cubicBezTo>
                    <a:pt x="10871" y="3989"/>
                    <a:pt x="10299" y="2620"/>
                    <a:pt x="9275" y="1584"/>
                  </a:cubicBezTo>
                  <a:cubicBezTo>
                    <a:pt x="8251" y="560"/>
                    <a:pt x="6882" y="1"/>
                    <a:pt x="544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C00000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030362">
                <a:defRPr/>
              </a:pPr>
              <a:endParaRPr sz="20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41" name="Google Shape;7699;p63"/>
            <p:cNvSpPr/>
            <p:nvPr/>
          </p:nvSpPr>
          <p:spPr>
            <a:xfrm>
              <a:off x="4701305" y="3867386"/>
              <a:ext cx="244486" cy="242958"/>
            </a:xfrm>
            <a:custGeom>
              <a:avLst/>
              <a:gdLst/>
              <a:ahLst/>
              <a:cxnLst/>
              <a:rect l="l" t="t" r="r" b="b"/>
              <a:pathLst>
                <a:path w="7681" h="7633" extrusionOk="0">
                  <a:moveTo>
                    <a:pt x="3835" y="0"/>
                  </a:moveTo>
                  <a:cubicBezTo>
                    <a:pt x="1727" y="0"/>
                    <a:pt x="13" y="1715"/>
                    <a:pt x="13" y="3822"/>
                  </a:cubicBezTo>
                  <a:cubicBezTo>
                    <a:pt x="13" y="4418"/>
                    <a:pt x="144" y="5001"/>
                    <a:pt x="418" y="5537"/>
                  </a:cubicBezTo>
                  <a:lnTo>
                    <a:pt x="25" y="6501"/>
                  </a:lnTo>
                  <a:cubicBezTo>
                    <a:pt x="1" y="6585"/>
                    <a:pt x="13" y="6656"/>
                    <a:pt x="84" y="6704"/>
                  </a:cubicBezTo>
                  <a:cubicBezTo>
                    <a:pt x="120" y="6727"/>
                    <a:pt x="156" y="6727"/>
                    <a:pt x="191" y="6727"/>
                  </a:cubicBezTo>
                  <a:lnTo>
                    <a:pt x="1370" y="6727"/>
                  </a:lnTo>
                  <a:cubicBezTo>
                    <a:pt x="2061" y="7323"/>
                    <a:pt x="2942" y="7632"/>
                    <a:pt x="3847" y="7632"/>
                  </a:cubicBezTo>
                  <a:cubicBezTo>
                    <a:pt x="5966" y="7632"/>
                    <a:pt x="7680" y="5930"/>
                    <a:pt x="7680" y="3810"/>
                  </a:cubicBezTo>
                  <a:cubicBezTo>
                    <a:pt x="7680" y="3096"/>
                    <a:pt x="7454" y="2394"/>
                    <a:pt x="7085" y="1798"/>
                  </a:cubicBezTo>
                  <a:cubicBezTo>
                    <a:pt x="7052" y="1752"/>
                    <a:pt x="6997" y="1727"/>
                    <a:pt x="6940" y="1727"/>
                  </a:cubicBezTo>
                  <a:cubicBezTo>
                    <a:pt x="6894" y="1727"/>
                    <a:pt x="6848" y="1743"/>
                    <a:pt x="6811" y="1774"/>
                  </a:cubicBezTo>
                  <a:cubicBezTo>
                    <a:pt x="6752" y="1834"/>
                    <a:pt x="6752" y="1917"/>
                    <a:pt x="6787" y="1977"/>
                  </a:cubicBezTo>
                  <a:cubicBezTo>
                    <a:pt x="7133" y="2513"/>
                    <a:pt x="7323" y="3156"/>
                    <a:pt x="7323" y="3846"/>
                  </a:cubicBezTo>
                  <a:cubicBezTo>
                    <a:pt x="7323" y="5763"/>
                    <a:pt x="5764" y="7323"/>
                    <a:pt x="3835" y="7323"/>
                  </a:cubicBezTo>
                  <a:cubicBezTo>
                    <a:pt x="2989" y="7323"/>
                    <a:pt x="2168" y="7013"/>
                    <a:pt x="1537" y="6442"/>
                  </a:cubicBezTo>
                  <a:cubicBezTo>
                    <a:pt x="1501" y="6418"/>
                    <a:pt x="1453" y="6406"/>
                    <a:pt x="1418" y="6406"/>
                  </a:cubicBezTo>
                  <a:lnTo>
                    <a:pt x="430" y="6406"/>
                  </a:lnTo>
                  <a:lnTo>
                    <a:pt x="763" y="5596"/>
                  </a:lnTo>
                  <a:cubicBezTo>
                    <a:pt x="775" y="5549"/>
                    <a:pt x="775" y="5489"/>
                    <a:pt x="763" y="5453"/>
                  </a:cubicBezTo>
                  <a:cubicBezTo>
                    <a:pt x="489" y="4953"/>
                    <a:pt x="358" y="4394"/>
                    <a:pt x="358" y="3822"/>
                  </a:cubicBezTo>
                  <a:cubicBezTo>
                    <a:pt x="358" y="1905"/>
                    <a:pt x="1918" y="346"/>
                    <a:pt x="3835" y="346"/>
                  </a:cubicBezTo>
                  <a:cubicBezTo>
                    <a:pt x="4787" y="346"/>
                    <a:pt x="5656" y="727"/>
                    <a:pt x="6276" y="1346"/>
                  </a:cubicBezTo>
                  <a:cubicBezTo>
                    <a:pt x="6305" y="1376"/>
                    <a:pt x="6350" y="1390"/>
                    <a:pt x="6395" y="1390"/>
                  </a:cubicBezTo>
                  <a:cubicBezTo>
                    <a:pt x="6439" y="1390"/>
                    <a:pt x="6484" y="1376"/>
                    <a:pt x="6514" y="1346"/>
                  </a:cubicBezTo>
                  <a:cubicBezTo>
                    <a:pt x="6573" y="1262"/>
                    <a:pt x="6573" y="1167"/>
                    <a:pt x="6514" y="1108"/>
                  </a:cubicBezTo>
                  <a:cubicBezTo>
                    <a:pt x="5835" y="417"/>
                    <a:pt x="4882" y="0"/>
                    <a:pt x="383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C00000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030362">
                <a:defRPr/>
              </a:pPr>
              <a:endParaRPr sz="20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42" name="Google Shape;7700;p63"/>
            <p:cNvSpPr/>
            <p:nvPr/>
          </p:nvSpPr>
          <p:spPr>
            <a:xfrm>
              <a:off x="4749464" y="3911534"/>
              <a:ext cx="153134" cy="151065"/>
            </a:xfrm>
            <a:custGeom>
              <a:avLst/>
              <a:gdLst/>
              <a:ahLst/>
              <a:cxnLst/>
              <a:rect l="l" t="t" r="r" b="b"/>
              <a:pathLst>
                <a:path w="4811" h="4746" extrusionOk="0">
                  <a:moveTo>
                    <a:pt x="1384" y="0"/>
                  </a:moveTo>
                  <a:cubicBezTo>
                    <a:pt x="1342" y="0"/>
                    <a:pt x="1304" y="18"/>
                    <a:pt x="1274" y="54"/>
                  </a:cubicBezTo>
                  <a:lnTo>
                    <a:pt x="274" y="1054"/>
                  </a:lnTo>
                  <a:cubicBezTo>
                    <a:pt x="36" y="1292"/>
                    <a:pt x="0" y="1661"/>
                    <a:pt x="202" y="1935"/>
                  </a:cubicBezTo>
                  <a:cubicBezTo>
                    <a:pt x="619" y="2495"/>
                    <a:pt x="1072" y="3031"/>
                    <a:pt x="1572" y="3531"/>
                  </a:cubicBezTo>
                  <a:cubicBezTo>
                    <a:pt x="1601" y="3560"/>
                    <a:pt x="1646" y="3575"/>
                    <a:pt x="1691" y="3575"/>
                  </a:cubicBezTo>
                  <a:cubicBezTo>
                    <a:pt x="1735" y="3575"/>
                    <a:pt x="1780" y="3560"/>
                    <a:pt x="1810" y="3531"/>
                  </a:cubicBezTo>
                  <a:cubicBezTo>
                    <a:pt x="1881" y="3447"/>
                    <a:pt x="1869" y="3352"/>
                    <a:pt x="1810" y="3293"/>
                  </a:cubicBezTo>
                  <a:cubicBezTo>
                    <a:pt x="1310" y="2816"/>
                    <a:pt x="869" y="2304"/>
                    <a:pt x="464" y="1745"/>
                  </a:cubicBezTo>
                  <a:cubicBezTo>
                    <a:pt x="381" y="1602"/>
                    <a:pt x="393" y="1423"/>
                    <a:pt x="500" y="1304"/>
                  </a:cubicBezTo>
                  <a:lnTo>
                    <a:pt x="1369" y="435"/>
                  </a:lnTo>
                  <a:lnTo>
                    <a:pt x="2107" y="1161"/>
                  </a:lnTo>
                  <a:lnTo>
                    <a:pt x="1750" y="1518"/>
                  </a:lnTo>
                  <a:cubicBezTo>
                    <a:pt x="1703" y="1566"/>
                    <a:pt x="1691" y="1638"/>
                    <a:pt x="1703" y="1697"/>
                  </a:cubicBezTo>
                  <a:cubicBezTo>
                    <a:pt x="1941" y="2400"/>
                    <a:pt x="2405" y="2876"/>
                    <a:pt x="3096" y="3090"/>
                  </a:cubicBezTo>
                  <a:cubicBezTo>
                    <a:pt x="3112" y="3097"/>
                    <a:pt x="3131" y="3100"/>
                    <a:pt x="3150" y="3100"/>
                  </a:cubicBezTo>
                  <a:cubicBezTo>
                    <a:pt x="3198" y="3100"/>
                    <a:pt x="3248" y="3080"/>
                    <a:pt x="3274" y="3054"/>
                  </a:cubicBezTo>
                  <a:lnTo>
                    <a:pt x="3631" y="2697"/>
                  </a:lnTo>
                  <a:lnTo>
                    <a:pt x="4370" y="3423"/>
                  </a:lnTo>
                  <a:lnTo>
                    <a:pt x="3489" y="4305"/>
                  </a:lnTo>
                  <a:cubicBezTo>
                    <a:pt x="3424" y="4369"/>
                    <a:pt x="3343" y="4402"/>
                    <a:pt x="3261" y="4402"/>
                  </a:cubicBezTo>
                  <a:cubicBezTo>
                    <a:pt x="3191" y="4402"/>
                    <a:pt x="3120" y="4378"/>
                    <a:pt x="3060" y="4328"/>
                  </a:cubicBezTo>
                  <a:cubicBezTo>
                    <a:pt x="2834" y="4162"/>
                    <a:pt x="2607" y="4007"/>
                    <a:pt x="2405" y="3828"/>
                  </a:cubicBezTo>
                  <a:cubicBezTo>
                    <a:pt x="2368" y="3801"/>
                    <a:pt x="2330" y="3789"/>
                    <a:pt x="2295" y="3789"/>
                  </a:cubicBezTo>
                  <a:cubicBezTo>
                    <a:pt x="2251" y="3789"/>
                    <a:pt x="2212" y="3807"/>
                    <a:pt x="2179" y="3840"/>
                  </a:cubicBezTo>
                  <a:cubicBezTo>
                    <a:pt x="2107" y="3912"/>
                    <a:pt x="2119" y="4031"/>
                    <a:pt x="2191" y="4090"/>
                  </a:cubicBezTo>
                  <a:cubicBezTo>
                    <a:pt x="2417" y="4269"/>
                    <a:pt x="2643" y="4447"/>
                    <a:pt x="2858" y="4614"/>
                  </a:cubicBezTo>
                  <a:cubicBezTo>
                    <a:pt x="2977" y="4697"/>
                    <a:pt x="3119" y="4745"/>
                    <a:pt x="3250" y="4745"/>
                  </a:cubicBezTo>
                  <a:cubicBezTo>
                    <a:pt x="3429" y="4745"/>
                    <a:pt x="3596" y="4674"/>
                    <a:pt x="3727" y="4555"/>
                  </a:cubicBezTo>
                  <a:lnTo>
                    <a:pt x="4727" y="3554"/>
                  </a:lnTo>
                  <a:cubicBezTo>
                    <a:pt x="4798" y="3495"/>
                    <a:pt x="4810" y="3423"/>
                    <a:pt x="4786" y="3352"/>
                  </a:cubicBezTo>
                  <a:cubicBezTo>
                    <a:pt x="4763" y="3328"/>
                    <a:pt x="4751" y="3304"/>
                    <a:pt x="4739" y="3293"/>
                  </a:cubicBezTo>
                  <a:lnTo>
                    <a:pt x="3774" y="2316"/>
                  </a:lnTo>
                  <a:cubicBezTo>
                    <a:pt x="3733" y="2280"/>
                    <a:pt x="3688" y="2263"/>
                    <a:pt x="3646" y="2263"/>
                  </a:cubicBezTo>
                  <a:cubicBezTo>
                    <a:pt x="3605" y="2263"/>
                    <a:pt x="3566" y="2280"/>
                    <a:pt x="3536" y="2316"/>
                  </a:cubicBezTo>
                  <a:lnTo>
                    <a:pt x="3131" y="2721"/>
                  </a:lnTo>
                  <a:cubicBezTo>
                    <a:pt x="2619" y="2531"/>
                    <a:pt x="2286" y="2185"/>
                    <a:pt x="2072" y="1661"/>
                  </a:cubicBezTo>
                  <a:lnTo>
                    <a:pt x="2477" y="1268"/>
                  </a:lnTo>
                  <a:cubicBezTo>
                    <a:pt x="2548" y="1185"/>
                    <a:pt x="2548" y="1090"/>
                    <a:pt x="2477" y="1030"/>
                  </a:cubicBezTo>
                  <a:lnTo>
                    <a:pt x="1512" y="54"/>
                  </a:lnTo>
                  <a:cubicBezTo>
                    <a:pt x="1470" y="18"/>
                    <a:pt x="1426" y="0"/>
                    <a:pt x="138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C00000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030362">
                <a:defRPr/>
              </a:pPr>
              <a:endParaRPr sz="2000" kern="0">
                <a:solidFill>
                  <a:sysClr val="windowText" lastClr="000000"/>
                </a:solidFill>
              </a:endParaRPr>
            </a:p>
          </p:txBody>
        </p:sp>
      </p:grpSp>
      <p:sp>
        <p:nvSpPr>
          <p:cNvPr id="47" name="CaixaDeTexto 46"/>
          <p:cNvSpPr txBox="1"/>
          <p:nvPr/>
        </p:nvSpPr>
        <p:spPr>
          <a:xfrm>
            <a:off x="5913374" y="3934695"/>
            <a:ext cx="3291927" cy="411821"/>
          </a:xfrm>
          <a:prstGeom prst="rect">
            <a:avLst/>
          </a:prstGeom>
          <a:noFill/>
        </p:spPr>
        <p:txBody>
          <a:bodyPr wrap="square" lIns="103036" tIns="51519" rIns="103036" bIns="51519" rtlCol="0">
            <a:spAutoFit/>
          </a:bodyPr>
          <a:lstStyle/>
          <a:p>
            <a:pPr defTabSz="1030362"/>
            <a:r>
              <a:rPr lang="pt-BR" sz="2000" dirty="0">
                <a:solidFill>
                  <a:prstClr val="black"/>
                </a:solidFill>
              </a:rPr>
              <a:t>(18) 99692-4476</a:t>
            </a:r>
          </a:p>
        </p:txBody>
      </p:sp>
    </p:spTree>
    <p:extLst>
      <p:ext uri="{BB962C8B-B14F-4D97-AF65-F5344CB8AC3E}">
        <p14:creationId xmlns:p14="http://schemas.microsoft.com/office/powerpoint/2010/main" val="20699910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2" name="Google Shape;902;p68"/>
          <p:cNvSpPr txBox="1">
            <a:spLocks noGrp="1"/>
          </p:cNvSpPr>
          <p:nvPr>
            <p:ph type="subTitle" idx="1"/>
          </p:nvPr>
        </p:nvSpPr>
        <p:spPr>
          <a:xfrm>
            <a:off x="1126244" y="2132859"/>
            <a:ext cx="3279575" cy="683600"/>
          </a:xfrm>
          <a:prstGeom prst="rect">
            <a:avLst/>
          </a:prstGeom>
        </p:spPr>
        <p:txBody>
          <a:bodyPr spcFirstLastPara="1" wrap="square" lIns="102153" tIns="0" rIns="102153" bIns="102153" anchor="t" anchorCtr="0">
            <a:noAutofit/>
          </a:bodyPr>
          <a:lstStyle/>
          <a:p>
            <a:pPr marL="0" indent="0"/>
            <a:r>
              <a:rPr lang="en" sz="2300" b="1" dirty="0"/>
              <a:t>Lucas R. S. Delvechio</a:t>
            </a:r>
            <a:endParaRPr sz="2300" b="1" dirty="0"/>
          </a:p>
        </p:txBody>
      </p:sp>
      <p:sp>
        <p:nvSpPr>
          <p:cNvPr id="903" name="Google Shape;903;p68"/>
          <p:cNvSpPr txBox="1">
            <a:spLocks noGrp="1"/>
          </p:cNvSpPr>
          <p:nvPr>
            <p:ph type="subTitle" idx="2"/>
          </p:nvPr>
        </p:nvSpPr>
        <p:spPr>
          <a:xfrm>
            <a:off x="1030935" y="1348907"/>
            <a:ext cx="2884050" cy="524800"/>
          </a:xfrm>
          <a:prstGeom prst="rect">
            <a:avLst/>
          </a:prstGeom>
        </p:spPr>
        <p:txBody>
          <a:bodyPr spcFirstLastPara="1" wrap="square" lIns="102153" tIns="102153" rIns="102153" bIns="102153" anchor="t" anchorCtr="0">
            <a:noAutofit/>
          </a:bodyPr>
          <a:lstStyle/>
          <a:p>
            <a:pPr marL="0" indent="0"/>
            <a:r>
              <a:rPr lang="en" dirty="0" smtClean="0"/>
              <a:t>Professor</a:t>
            </a:r>
            <a:endParaRPr dirty="0"/>
          </a:p>
        </p:txBody>
      </p:sp>
      <p:sp>
        <p:nvSpPr>
          <p:cNvPr id="904" name="Google Shape;904;p68"/>
          <p:cNvSpPr txBox="1">
            <a:spLocks noGrp="1"/>
          </p:cNvSpPr>
          <p:nvPr>
            <p:ph type="subTitle" idx="4"/>
          </p:nvPr>
        </p:nvSpPr>
        <p:spPr>
          <a:xfrm>
            <a:off x="974558" y="2824133"/>
            <a:ext cx="4446494" cy="3024336"/>
          </a:xfrm>
          <a:prstGeom prst="rect">
            <a:avLst/>
          </a:prstGeom>
        </p:spPr>
        <p:txBody>
          <a:bodyPr spcFirstLastPara="1" wrap="square" lIns="102153" tIns="102153" rIns="102153" bIns="0" anchor="t" anchorCtr="0">
            <a:noAutofit/>
          </a:bodyPr>
          <a:lstStyle/>
          <a:p>
            <a:pPr marL="319288" indent="-319288">
              <a:spcBef>
                <a:spcPts val="677"/>
              </a:spcBef>
              <a:buClr>
                <a:srgbClr val="FF0000"/>
              </a:buClr>
              <a:buFont typeface="Arial" pitchFamily="34" charset="0"/>
              <a:buChar char="•"/>
            </a:pPr>
            <a:r>
              <a:rPr lang="pt-BR" dirty="0" smtClean="0"/>
              <a:t>Advogado;</a:t>
            </a:r>
          </a:p>
          <a:p>
            <a:pPr marL="319288" indent="-319288">
              <a:spcBef>
                <a:spcPts val="677"/>
              </a:spcBef>
              <a:buClr>
                <a:srgbClr val="FF0000"/>
              </a:buClr>
              <a:buFont typeface="Arial" pitchFamily="34" charset="0"/>
              <a:buChar char="•"/>
            </a:pPr>
            <a:r>
              <a:rPr lang="pt-BR" dirty="0" smtClean="0"/>
              <a:t>Mestrando </a:t>
            </a:r>
            <a:r>
              <a:rPr lang="pt-BR" dirty="0"/>
              <a:t>em Direito pela Universidade Estadual de Londrina  (UEL</a:t>
            </a:r>
            <a:r>
              <a:rPr lang="pt-BR" dirty="0" smtClean="0"/>
              <a:t>);</a:t>
            </a:r>
            <a:endParaRPr lang="pt-BR" dirty="0"/>
          </a:p>
          <a:p>
            <a:pPr marL="319288" indent="-319288">
              <a:spcBef>
                <a:spcPts val="677"/>
              </a:spcBef>
              <a:buClr>
                <a:srgbClr val="FF0000"/>
              </a:buClr>
              <a:buFont typeface="Arial" pitchFamily="34" charset="0"/>
              <a:buChar char="•"/>
            </a:pPr>
            <a:r>
              <a:rPr lang="pt-BR" dirty="0"/>
              <a:t>Especialista em Direito do Estado, com ênfase em Direito Administrativo, pela Universidade Estadual de </a:t>
            </a:r>
            <a:r>
              <a:rPr lang="pt-BR" dirty="0" smtClean="0"/>
              <a:t>Londrina </a:t>
            </a:r>
            <a:r>
              <a:rPr lang="pt-BR" dirty="0"/>
              <a:t>(UEL</a:t>
            </a:r>
            <a:r>
              <a:rPr lang="pt-BR" dirty="0" smtClean="0"/>
              <a:t>);</a:t>
            </a:r>
            <a:endParaRPr lang="pt-BR" dirty="0"/>
          </a:p>
          <a:p>
            <a:pPr marL="319288" indent="-319288">
              <a:spcBef>
                <a:spcPts val="677"/>
              </a:spcBef>
              <a:buClr>
                <a:srgbClr val="FF0000"/>
              </a:buClr>
              <a:buFont typeface="Arial" pitchFamily="34" charset="0"/>
              <a:buChar char="•"/>
            </a:pPr>
            <a:r>
              <a:rPr lang="pt-BR" dirty="0"/>
              <a:t>Especialista em Direito Tributário e Processo Tributário pela Escola Paulista de Direito (EPD).</a:t>
            </a:r>
          </a:p>
        </p:txBody>
      </p:sp>
      <p:sp>
        <p:nvSpPr>
          <p:cNvPr id="905" name="Google Shape;905;p68"/>
          <p:cNvSpPr/>
          <p:nvPr/>
        </p:nvSpPr>
        <p:spPr>
          <a:xfrm>
            <a:off x="5585424" y="719336"/>
            <a:ext cx="3456375" cy="6138665"/>
          </a:xfrm>
          <a:prstGeom prst="rect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02153" tIns="102153" rIns="102153" bIns="102153" anchor="ctr" anchorCtr="0">
            <a:noAutofit/>
          </a:bodyPr>
          <a:lstStyle/>
          <a:p>
            <a:pPr defTabSz="1021711">
              <a:buClr>
                <a:srgbClr val="000000"/>
              </a:buClr>
            </a:pPr>
            <a:endParaRPr sz="1600" kern="0">
              <a:solidFill>
                <a:srgbClr val="FD0000"/>
              </a:solidFill>
              <a:cs typeface="Arial"/>
              <a:sym typeface="Arial"/>
            </a:endParaRPr>
          </a:p>
        </p:txBody>
      </p:sp>
      <p:pic>
        <p:nvPicPr>
          <p:cNvPr id="906" name="Google Shape;906;p68"/>
          <p:cNvPicPr preferRelativeResize="0"/>
          <p:nvPr/>
        </p:nvPicPr>
        <p:blipFill rotWithShape="1">
          <a:blip r:embed="rId3">
            <a:alphaModFix/>
          </a:blip>
          <a:srcRect t="13948"/>
          <a:stretch/>
        </p:blipFill>
        <p:spPr>
          <a:xfrm>
            <a:off x="6234475" y="1032699"/>
            <a:ext cx="3671525" cy="5825302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909" name="Google Shape;909;p68"/>
          <p:cNvCxnSpPr/>
          <p:nvPr/>
        </p:nvCxnSpPr>
        <p:spPr>
          <a:xfrm rot="10800000">
            <a:off x="1153386" y="1220254"/>
            <a:ext cx="338975" cy="0"/>
          </a:xfrm>
          <a:prstGeom prst="straightConnector1">
            <a:avLst/>
          </a:prstGeom>
          <a:noFill/>
          <a:ln w="7620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</p:spTree>
    <p:extLst>
      <p:ext uri="{BB962C8B-B14F-4D97-AF65-F5344CB8AC3E}">
        <p14:creationId xmlns:p14="http://schemas.microsoft.com/office/powerpoint/2010/main" val="5501268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ixaDeTexto 2"/>
          <p:cNvSpPr txBox="1"/>
          <p:nvPr/>
        </p:nvSpPr>
        <p:spPr>
          <a:xfrm>
            <a:off x="2829068" y="561534"/>
            <a:ext cx="6464840" cy="595962"/>
          </a:xfrm>
          <a:prstGeom prst="rect">
            <a:avLst/>
          </a:prstGeom>
          <a:noFill/>
        </p:spPr>
        <p:txBody>
          <a:bodyPr wrap="square" lIns="102507" tIns="51259" rIns="102507" bIns="51259" rtlCol="0">
            <a:spAutoFit/>
          </a:bodyPr>
          <a:lstStyle/>
          <a:p>
            <a:pPr algn="r" defTabSz="1025081"/>
            <a:r>
              <a:rPr lang="pt-BR" sz="3200" b="1" dirty="0">
                <a:solidFill>
                  <a:srgbClr val="FF0000"/>
                </a:solidFill>
              </a:rPr>
              <a:t>Aplicação Subsidiária (Art. 1º e 2º) </a:t>
            </a:r>
          </a:p>
        </p:txBody>
      </p:sp>
      <p:sp>
        <p:nvSpPr>
          <p:cNvPr id="4" name="CaixaDeTexto 3"/>
          <p:cNvSpPr txBox="1"/>
          <p:nvPr/>
        </p:nvSpPr>
        <p:spPr>
          <a:xfrm>
            <a:off x="522357" y="1340816"/>
            <a:ext cx="8393423" cy="1488514"/>
          </a:xfrm>
          <a:prstGeom prst="rect">
            <a:avLst/>
          </a:prstGeom>
          <a:noFill/>
        </p:spPr>
        <p:txBody>
          <a:bodyPr wrap="square" lIns="102507" tIns="51259" rIns="102507" bIns="51259" rtlCol="0">
            <a:spAutoFit/>
          </a:bodyPr>
          <a:lstStyle/>
          <a:p>
            <a:pPr algn="just" defTabSz="1025081">
              <a:lnSpc>
                <a:spcPct val="150000"/>
              </a:lnSpc>
            </a:pPr>
            <a:r>
              <a:rPr lang="pt-BR" sz="2000" dirty="0">
                <a:solidFill>
                  <a:prstClr val="black"/>
                </a:solidFill>
              </a:rPr>
              <a:t>A </a:t>
            </a:r>
            <a:r>
              <a:rPr lang="pt-BR" sz="2000" b="1" dirty="0">
                <a:solidFill>
                  <a:prstClr val="black"/>
                </a:solidFill>
              </a:rPr>
              <a:t>Lei Federal nº 14.133/21 </a:t>
            </a:r>
            <a:r>
              <a:rPr lang="pt-BR" sz="2000" dirty="0">
                <a:solidFill>
                  <a:prstClr val="black"/>
                </a:solidFill>
              </a:rPr>
              <a:t>trata-se de uma norma</a:t>
            </a:r>
            <a:r>
              <a:rPr lang="pt-BR" sz="2000" dirty="0">
                <a:solidFill>
                  <a:srgbClr val="1F497D"/>
                </a:solidFill>
              </a:rPr>
              <a:t> </a:t>
            </a:r>
            <a:r>
              <a:rPr lang="pt-BR" sz="2000" b="1" u="sng" dirty="0">
                <a:solidFill>
                  <a:srgbClr val="FF0000"/>
                </a:solidFill>
              </a:rPr>
              <a:t>GERAL</a:t>
            </a:r>
            <a:r>
              <a:rPr lang="pt-BR" sz="2000" dirty="0">
                <a:solidFill>
                  <a:prstClr val="black"/>
                </a:solidFill>
              </a:rPr>
              <a:t>, para Licitações e Contratos Administrativos. Assim, em algumas situações ela será aplicada de forma subsidiária à </a:t>
            </a:r>
            <a:r>
              <a:rPr lang="pt-BR" sz="2000" b="1" dirty="0">
                <a:solidFill>
                  <a:prstClr val="black"/>
                </a:solidFill>
              </a:rPr>
              <a:t>legislação específica</a:t>
            </a:r>
            <a:r>
              <a:rPr lang="pt-BR" sz="2000" dirty="0">
                <a:solidFill>
                  <a:prstClr val="black"/>
                </a:solidFill>
              </a:rPr>
              <a:t>, como ocorre nos seguintes casos:</a:t>
            </a:r>
          </a:p>
        </p:txBody>
      </p:sp>
      <p:sp>
        <p:nvSpPr>
          <p:cNvPr id="5" name="CaixaDeTexto 4"/>
          <p:cNvSpPr txBox="1"/>
          <p:nvPr/>
        </p:nvSpPr>
        <p:spPr>
          <a:xfrm>
            <a:off x="348093" y="3251340"/>
            <a:ext cx="5385008" cy="2596509"/>
          </a:xfrm>
          <a:prstGeom prst="rect">
            <a:avLst/>
          </a:prstGeom>
          <a:noFill/>
        </p:spPr>
        <p:txBody>
          <a:bodyPr wrap="square" lIns="102507" tIns="51259" rIns="102507" bIns="51259" rtlCol="0">
            <a:spAutoFit/>
          </a:bodyPr>
          <a:lstStyle/>
          <a:p>
            <a:pPr marL="576638" indent="-576638" defTabSz="1025081">
              <a:lnSpc>
                <a:spcPct val="200000"/>
              </a:lnSpc>
              <a:buFont typeface="+mj-lt"/>
              <a:buAutoNum type="romanUcPeriod"/>
            </a:pPr>
            <a:r>
              <a:rPr lang="pt-BR" sz="2700" b="1" dirty="0">
                <a:solidFill>
                  <a:prstClr val="black"/>
                </a:solidFill>
              </a:rPr>
              <a:t>Delegação de Serviços Públicos</a:t>
            </a:r>
          </a:p>
          <a:p>
            <a:pPr marL="576638" indent="-576638" defTabSz="1025081">
              <a:lnSpc>
                <a:spcPct val="200000"/>
              </a:lnSpc>
              <a:buFont typeface="+mj-lt"/>
              <a:buAutoNum type="romanUcPeriod"/>
            </a:pPr>
            <a:r>
              <a:rPr lang="pt-BR" sz="2700" b="1" dirty="0" err="1">
                <a:solidFill>
                  <a:prstClr val="black"/>
                </a:solidFill>
              </a:rPr>
              <a:t>PPPs</a:t>
            </a:r>
            <a:endParaRPr lang="pt-BR" sz="2700" b="1" dirty="0">
              <a:solidFill>
                <a:prstClr val="black"/>
              </a:solidFill>
            </a:endParaRPr>
          </a:p>
          <a:p>
            <a:pPr marL="576638" indent="-576638" defTabSz="1025081">
              <a:lnSpc>
                <a:spcPct val="200000"/>
              </a:lnSpc>
              <a:buFont typeface="+mj-lt"/>
              <a:buAutoNum type="romanUcPeriod"/>
            </a:pPr>
            <a:r>
              <a:rPr lang="pt-BR" sz="2700" b="1" dirty="0">
                <a:solidFill>
                  <a:prstClr val="black"/>
                </a:solidFill>
              </a:rPr>
              <a:t>Serviços de Publicidade</a:t>
            </a:r>
          </a:p>
        </p:txBody>
      </p:sp>
      <p:cxnSp>
        <p:nvCxnSpPr>
          <p:cNvPr id="6" name="Conector de seta reta 5"/>
          <p:cNvCxnSpPr/>
          <p:nvPr/>
        </p:nvCxnSpPr>
        <p:spPr>
          <a:xfrm flipV="1">
            <a:off x="5505061" y="3500994"/>
            <a:ext cx="780087" cy="328682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7" name="Conector de seta reta 6"/>
          <p:cNvCxnSpPr/>
          <p:nvPr/>
        </p:nvCxnSpPr>
        <p:spPr>
          <a:xfrm>
            <a:off x="5505061" y="3835068"/>
            <a:ext cx="780087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2" name="CaixaDeTexto 1"/>
          <p:cNvSpPr txBox="1"/>
          <p:nvPr/>
        </p:nvSpPr>
        <p:spPr>
          <a:xfrm>
            <a:off x="6285148" y="3285017"/>
            <a:ext cx="1404156" cy="411296"/>
          </a:xfrm>
          <a:prstGeom prst="rect">
            <a:avLst/>
          </a:prstGeom>
          <a:noFill/>
        </p:spPr>
        <p:txBody>
          <a:bodyPr wrap="square" lIns="102507" tIns="51259" rIns="102507" bIns="51259" rtlCol="0">
            <a:spAutoFit/>
          </a:bodyPr>
          <a:lstStyle/>
          <a:p>
            <a:pPr defTabSz="1025081"/>
            <a:r>
              <a:rPr lang="pt-BR" sz="2000" dirty="0">
                <a:solidFill>
                  <a:prstClr val="black"/>
                </a:solidFill>
              </a:rPr>
              <a:t>Concessão</a:t>
            </a:r>
          </a:p>
        </p:txBody>
      </p:sp>
      <p:sp>
        <p:nvSpPr>
          <p:cNvPr id="9" name="CaixaDeTexto 8"/>
          <p:cNvSpPr txBox="1"/>
          <p:nvPr/>
        </p:nvSpPr>
        <p:spPr>
          <a:xfrm>
            <a:off x="6285148" y="3645064"/>
            <a:ext cx="1404156" cy="411296"/>
          </a:xfrm>
          <a:prstGeom prst="rect">
            <a:avLst/>
          </a:prstGeom>
          <a:noFill/>
        </p:spPr>
        <p:txBody>
          <a:bodyPr wrap="square" lIns="102507" tIns="51259" rIns="102507" bIns="51259" rtlCol="0">
            <a:spAutoFit/>
          </a:bodyPr>
          <a:lstStyle/>
          <a:p>
            <a:pPr defTabSz="1025081"/>
            <a:r>
              <a:rPr lang="pt-BR" sz="2000" dirty="0">
                <a:solidFill>
                  <a:prstClr val="black"/>
                </a:solidFill>
              </a:rPr>
              <a:t>Permissão</a:t>
            </a:r>
          </a:p>
        </p:txBody>
      </p:sp>
      <p:sp>
        <p:nvSpPr>
          <p:cNvPr id="8" name="Chave direita 7"/>
          <p:cNvSpPr/>
          <p:nvPr/>
        </p:nvSpPr>
        <p:spPr>
          <a:xfrm>
            <a:off x="7533290" y="3366972"/>
            <a:ext cx="156017" cy="729372"/>
          </a:xfrm>
          <a:prstGeom prst="rightBrac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  <p:txBody>
          <a:bodyPr lIns="102507" tIns="51259" rIns="102507" bIns="51259" rtlCol="0" anchor="ctr"/>
          <a:lstStyle/>
          <a:p>
            <a:pPr algn="ctr" defTabSz="1025081"/>
            <a:endParaRPr lang="pt-BR" sz="2000">
              <a:solidFill>
                <a:prstClr val="black"/>
              </a:solidFill>
            </a:endParaRPr>
          </a:p>
        </p:txBody>
      </p:sp>
      <p:sp>
        <p:nvSpPr>
          <p:cNvPr id="11" name="CaixaDeTexto 10"/>
          <p:cNvSpPr txBox="1"/>
          <p:nvPr/>
        </p:nvSpPr>
        <p:spPr>
          <a:xfrm>
            <a:off x="7689304" y="3519424"/>
            <a:ext cx="1872208" cy="411296"/>
          </a:xfrm>
          <a:prstGeom prst="rect">
            <a:avLst/>
          </a:prstGeom>
          <a:noFill/>
        </p:spPr>
        <p:txBody>
          <a:bodyPr wrap="square" lIns="102507" tIns="51259" rIns="102507" bIns="51259" rtlCol="0">
            <a:spAutoFit/>
          </a:bodyPr>
          <a:lstStyle/>
          <a:p>
            <a:pPr defTabSz="1025081"/>
            <a:r>
              <a:rPr lang="pt-BR" sz="2000" b="1" dirty="0">
                <a:solidFill>
                  <a:prstClr val="black"/>
                </a:solidFill>
              </a:rPr>
              <a:t>Lei nº 8.987/95</a:t>
            </a:r>
          </a:p>
        </p:txBody>
      </p:sp>
      <p:cxnSp>
        <p:nvCxnSpPr>
          <p:cNvPr id="12" name="Conector de seta reta 11"/>
          <p:cNvCxnSpPr/>
          <p:nvPr/>
        </p:nvCxnSpPr>
        <p:spPr>
          <a:xfrm>
            <a:off x="2000676" y="4673461"/>
            <a:ext cx="780087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13" name="CaixaDeTexto 12"/>
          <p:cNvSpPr txBox="1"/>
          <p:nvPr/>
        </p:nvSpPr>
        <p:spPr>
          <a:xfrm>
            <a:off x="2919072" y="4457494"/>
            <a:ext cx="2045927" cy="411296"/>
          </a:xfrm>
          <a:prstGeom prst="rect">
            <a:avLst/>
          </a:prstGeom>
          <a:noFill/>
        </p:spPr>
        <p:txBody>
          <a:bodyPr wrap="square" lIns="102507" tIns="51259" rIns="102507" bIns="51259" rtlCol="0">
            <a:spAutoFit/>
          </a:bodyPr>
          <a:lstStyle/>
          <a:p>
            <a:pPr defTabSz="1025081"/>
            <a:r>
              <a:rPr lang="pt-BR" sz="2000" b="1" dirty="0">
                <a:solidFill>
                  <a:prstClr val="black"/>
                </a:solidFill>
              </a:rPr>
              <a:t>Lei nº 11.079/04</a:t>
            </a:r>
          </a:p>
        </p:txBody>
      </p:sp>
      <p:cxnSp>
        <p:nvCxnSpPr>
          <p:cNvPr id="14" name="Conector de seta reta 13"/>
          <p:cNvCxnSpPr/>
          <p:nvPr/>
        </p:nvCxnSpPr>
        <p:spPr>
          <a:xfrm>
            <a:off x="4490956" y="5489105"/>
            <a:ext cx="780087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15" name="CaixaDeTexto 14"/>
          <p:cNvSpPr txBox="1"/>
          <p:nvPr/>
        </p:nvSpPr>
        <p:spPr>
          <a:xfrm>
            <a:off x="5289869" y="5304496"/>
            <a:ext cx="2045927" cy="411296"/>
          </a:xfrm>
          <a:prstGeom prst="rect">
            <a:avLst/>
          </a:prstGeom>
          <a:noFill/>
        </p:spPr>
        <p:txBody>
          <a:bodyPr wrap="square" lIns="102507" tIns="51259" rIns="102507" bIns="51259" rtlCol="0">
            <a:spAutoFit/>
          </a:bodyPr>
          <a:lstStyle/>
          <a:p>
            <a:pPr defTabSz="1025081"/>
            <a:r>
              <a:rPr lang="pt-BR" sz="2000" b="1" dirty="0">
                <a:solidFill>
                  <a:prstClr val="black"/>
                </a:solidFill>
              </a:rPr>
              <a:t>Lei nº 12.232/10</a:t>
            </a:r>
          </a:p>
        </p:txBody>
      </p:sp>
    </p:spTree>
    <p:extLst>
      <p:ext uri="{BB962C8B-B14F-4D97-AF65-F5344CB8AC3E}">
        <p14:creationId xmlns:p14="http://schemas.microsoft.com/office/powerpoint/2010/main" val="12806084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2" grpId="0"/>
      <p:bldP spid="9" grpId="0"/>
      <p:bldP spid="8" grpId="0" animBg="1"/>
      <p:bldP spid="11" grpId="0"/>
      <p:bldP spid="13" grpId="0"/>
      <p:bldP spid="1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725550" y="1696791"/>
            <a:ext cx="6490198" cy="519018"/>
          </a:xfrm>
          <a:prstGeom prst="rect">
            <a:avLst/>
          </a:prstGeom>
          <a:noFill/>
        </p:spPr>
        <p:txBody>
          <a:bodyPr wrap="square" lIns="102507" tIns="51259" rIns="102507" bIns="51259" rtlCol="0">
            <a:spAutoFit/>
          </a:bodyPr>
          <a:lstStyle/>
          <a:p>
            <a:pPr marL="384424" indent="-384424" defTabSz="1025081">
              <a:buFont typeface="Arial" pitchFamily="34" charset="0"/>
              <a:buChar char="•"/>
            </a:pPr>
            <a:r>
              <a:rPr lang="pt-BR" sz="2700" b="1" dirty="0">
                <a:solidFill>
                  <a:prstClr val="black"/>
                </a:solidFill>
              </a:rPr>
              <a:t>Aplicabilidade: </a:t>
            </a:r>
            <a:r>
              <a:rPr lang="pt-BR" sz="2700" b="1" dirty="0">
                <a:solidFill>
                  <a:srgbClr val="FF0000"/>
                </a:solidFill>
              </a:rPr>
              <a:t>Casos Especiais</a:t>
            </a:r>
          </a:p>
        </p:txBody>
      </p:sp>
      <p:sp>
        <p:nvSpPr>
          <p:cNvPr id="4" name="CaixaDeTexto 3"/>
          <p:cNvSpPr txBox="1"/>
          <p:nvPr/>
        </p:nvSpPr>
        <p:spPr>
          <a:xfrm>
            <a:off x="896556" y="2492940"/>
            <a:ext cx="7410823" cy="2596509"/>
          </a:xfrm>
          <a:prstGeom prst="rect">
            <a:avLst/>
          </a:prstGeom>
          <a:noFill/>
        </p:spPr>
        <p:txBody>
          <a:bodyPr wrap="square" lIns="102507" tIns="51259" rIns="102507" bIns="51259" rtlCol="0">
            <a:spAutoFit/>
          </a:bodyPr>
          <a:lstStyle/>
          <a:p>
            <a:pPr marL="384424" indent="-384424" defTabSz="1025081">
              <a:lnSpc>
                <a:spcPct val="200000"/>
              </a:lnSpc>
              <a:buFont typeface="+mj-lt"/>
              <a:buAutoNum type="arabicPeriod"/>
            </a:pPr>
            <a:r>
              <a:rPr lang="pt-BR" sz="2700" b="1" dirty="0">
                <a:solidFill>
                  <a:prstClr val="black"/>
                </a:solidFill>
              </a:rPr>
              <a:t>Repartições sediadas no Exterior</a:t>
            </a:r>
          </a:p>
          <a:p>
            <a:pPr marL="384424" indent="-384424" defTabSz="1025081">
              <a:lnSpc>
                <a:spcPct val="200000"/>
              </a:lnSpc>
              <a:buFont typeface="+mj-lt"/>
              <a:buAutoNum type="arabicPeriod"/>
            </a:pPr>
            <a:r>
              <a:rPr lang="pt-BR" sz="2700" b="1" dirty="0">
                <a:solidFill>
                  <a:prstClr val="black"/>
                </a:solidFill>
              </a:rPr>
              <a:t>Recursos de Agências Internacionais</a:t>
            </a:r>
          </a:p>
          <a:p>
            <a:pPr marL="384424" indent="-384424" defTabSz="1025081">
              <a:lnSpc>
                <a:spcPct val="200000"/>
              </a:lnSpc>
              <a:buFont typeface="+mj-lt"/>
              <a:buAutoNum type="arabicPeriod"/>
            </a:pPr>
            <a:r>
              <a:rPr lang="pt-BR" sz="2700" b="1" dirty="0">
                <a:solidFill>
                  <a:prstClr val="black"/>
                </a:solidFill>
              </a:rPr>
              <a:t>Recursos das Reservas Internacionais</a:t>
            </a:r>
          </a:p>
        </p:txBody>
      </p:sp>
      <p:sp>
        <p:nvSpPr>
          <p:cNvPr id="3" name="Texto Explicativo 1 2"/>
          <p:cNvSpPr/>
          <p:nvPr/>
        </p:nvSpPr>
        <p:spPr>
          <a:xfrm>
            <a:off x="6756552" y="1999579"/>
            <a:ext cx="1872208" cy="1069381"/>
          </a:xfrm>
          <a:prstGeom prst="borderCallout1">
            <a:avLst>
              <a:gd name="adj1" fmla="val 50655"/>
              <a:gd name="adj2" fmla="val 1144"/>
              <a:gd name="adj3" fmla="val 101014"/>
              <a:gd name="adj4" fmla="val -32805"/>
            </a:avLst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102507" tIns="51259" rIns="102507" bIns="51259" rtlCol="0" anchor="ctr"/>
          <a:lstStyle/>
          <a:p>
            <a:pPr algn="ctr" defTabSz="1025081"/>
            <a:r>
              <a:rPr lang="pt-BR" sz="2000" dirty="0">
                <a:solidFill>
                  <a:prstClr val="black"/>
                </a:solidFill>
              </a:rPr>
              <a:t>Princípios de Licitações </a:t>
            </a:r>
          </a:p>
        </p:txBody>
      </p:sp>
      <p:sp>
        <p:nvSpPr>
          <p:cNvPr id="7" name="Texto Explicativo 1 6"/>
          <p:cNvSpPr/>
          <p:nvPr/>
        </p:nvSpPr>
        <p:spPr>
          <a:xfrm>
            <a:off x="7458630" y="3353367"/>
            <a:ext cx="1872208" cy="1069381"/>
          </a:xfrm>
          <a:prstGeom prst="borderCallout1">
            <a:avLst>
              <a:gd name="adj1" fmla="val 50655"/>
              <a:gd name="adj2" fmla="val 1144"/>
              <a:gd name="adj3" fmla="val 51241"/>
              <a:gd name="adj4" fmla="val -46230"/>
            </a:avLst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102507" tIns="51259" rIns="102507" bIns="51259" rtlCol="0" anchor="ctr"/>
          <a:lstStyle/>
          <a:p>
            <a:pPr algn="ctr" defTabSz="1025081"/>
            <a:r>
              <a:rPr lang="pt-BR" sz="2000" dirty="0">
                <a:solidFill>
                  <a:prstClr val="black"/>
                </a:solidFill>
              </a:rPr>
              <a:t>Regras Próprias</a:t>
            </a:r>
          </a:p>
        </p:txBody>
      </p:sp>
      <p:sp>
        <p:nvSpPr>
          <p:cNvPr id="8" name="Texto Explicativo 1 7"/>
          <p:cNvSpPr/>
          <p:nvPr/>
        </p:nvSpPr>
        <p:spPr>
          <a:xfrm>
            <a:off x="7473280" y="4908768"/>
            <a:ext cx="1872208" cy="1069381"/>
          </a:xfrm>
          <a:prstGeom prst="borderCallout1">
            <a:avLst>
              <a:gd name="adj1" fmla="val 50655"/>
              <a:gd name="adj2" fmla="val 1144"/>
              <a:gd name="adj3" fmla="val -11294"/>
              <a:gd name="adj4" fmla="val -40702"/>
            </a:avLst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102507" tIns="51259" rIns="102507" bIns="51259" rtlCol="0" anchor="ctr"/>
          <a:lstStyle/>
          <a:p>
            <a:pPr algn="ctr" defTabSz="1025081"/>
            <a:r>
              <a:rPr lang="pt-BR" sz="2000" dirty="0">
                <a:solidFill>
                  <a:prstClr val="black"/>
                </a:solidFill>
              </a:rPr>
              <a:t>Ato Normativo</a:t>
            </a:r>
          </a:p>
        </p:txBody>
      </p:sp>
      <p:sp>
        <p:nvSpPr>
          <p:cNvPr id="9" name="CaixaDeTexto 8"/>
          <p:cNvSpPr txBox="1"/>
          <p:nvPr/>
        </p:nvSpPr>
        <p:spPr>
          <a:xfrm>
            <a:off x="2829068" y="561534"/>
            <a:ext cx="6464840" cy="595962"/>
          </a:xfrm>
          <a:prstGeom prst="rect">
            <a:avLst/>
          </a:prstGeom>
          <a:noFill/>
        </p:spPr>
        <p:txBody>
          <a:bodyPr wrap="square" lIns="102507" tIns="51259" rIns="102507" bIns="51259" rtlCol="0">
            <a:spAutoFit/>
          </a:bodyPr>
          <a:lstStyle/>
          <a:p>
            <a:pPr algn="r" defTabSz="1025081"/>
            <a:r>
              <a:rPr lang="pt-BR" sz="3200" b="1" dirty="0">
                <a:solidFill>
                  <a:srgbClr val="FF0000"/>
                </a:solidFill>
              </a:rPr>
              <a:t>Aplicação Subsidiária (Art. 1º e 2º) </a:t>
            </a:r>
          </a:p>
        </p:txBody>
      </p:sp>
    </p:spTree>
    <p:extLst>
      <p:ext uri="{BB962C8B-B14F-4D97-AF65-F5344CB8AC3E}">
        <p14:creationId xmlns:p14="http://schemas.microsoft.com/office/powerpoint/2010/main" val="10745620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ixaDeTexto 3"/>
          <p:cNvSpPr txBox="1"/>
          <p:nvPr/>
        </p:nvSpPr>
        <p:spPr>
          <a:xfrm>
            <a:off x="-273573" y="1883179"/>
            <a:ext cx="4182491" cy="795938"/>
          </a:xfrm>
          <a:prstGeom prst="rect">
            <a:avLst/>
          </a:prstGeom>
          <a:noFill/>
        </p:spPr>
        <p:txBody>
          <a:bodyPr wrap="square" lIns="102428" tIns="51220" rIns="102428" bIns="51220" rtlCol="0">
            <a:spAutoFit/>
          </a:bodyPr>
          <a:lstStyle/>
          <a:p>
            <a:pPr algn="ctr" defTabSz="1024297"/>
            <a:r>
              <a:rPr lang="pt-BR" sz="4500" b="1" dirty="0">
                <a:solidFill>
                  <a:srgbClr val="FF0000"/>
                </a:solidFill>
              </a:rPr>
              <a:t>05. </a:t>
            </a:r>
            <a:r>
              <a:rPr lang="pt-BR" sz="4500" b="1" dirty="0">
                <a:solidFill>
                  <a:prstClr val="black"/>
                </a:solidFill>
              </a:rPr>
              <a:t>Princípios </a:t>
            </a:r>
          </a:p>
        </p:txBody>
      </p:sp>
      <p:grpSp>
        <p:nvGrpSpPr>
          <p:cNvPr id="5" name="Google Shape;919;p69"/>
          <p:cNvGrpSpPr/>
          <p:nvPr/>
        </p:nvGrpSpPr>
        <p:grpSpPr>
          <a:xfrm>
            <a:off x="3860980" y="1016808"/>
            <a:ext cx="5823273" cy="5522951"/>
            <a:chOff x="2806500" y="1389098"/>
            <a:chExt cx="3569221" cy="2928898"/>
          </a:xfrm>
          <a:solidFill>
            <a:srgbClr val="FF0000"/>
          </a:solidFill>
        </p:grpSpPr>
        <p:sp>
          <p:nvSpPr>
            <p:cNvPr id="6" name="Google Shape;920;p69"/>
            <p:cNvSpPr/>
            <p:nvPr/>
          </p:nvSpPr>
          <p:spPr>
            <a:xfrm>
              <a:off x="4150544" y="1770258"/>
              <a:ext cx="6551" cy="1616197"/>
            </a:xfrm>
            <a:custGeom>
              <a:avLst/>
              <a:gdLst/>
              <a:ahLst/>
              <a:cxnLst/>
              <a:rect l="l" t="t" r="r" b="b"/>
              <a:pathLst>
                <a:path w="104" h="25658" extrusionOk="0">
                  <a:moveTo>
                    <a:pt x="48" y="1"/>
                  </a:moveTo>
                  <a:cubicBezTo>
                    <a:pt x="24" y="1"/>
                    <a:pt x="1" y="15"/>
                    <a:pt x="1" y="44"/>
                  </a:cubicBezTo>
                  <a:lnTo>
                    <a:pt x="1" y="25600"/>
                  </a:lnTo>
                  <a:cubicBezTo>
                    <a:pt x="1" y="25634"/>
                    <a:pt x="24" y="25657"/>
                    <a:pt x="47" y="25657"/>
                  </a:cubicBezTo>
                  <a:cubicBezTo>
                    <a:pt x="81" y="25657"/>
                    <a:pt x="104" y="25634"/>
                    <a:pt x="104" y="25600"/>
                  </a:cubicBezTo>
                  <a:lnTo>
                    <a:pt x="104" y="44"/>
                  </a:lnTo>
                  <a:cubicBezTo>
                    <a:pt x="98" y="15"/>
                    <a:pt x="72" y="1"/>
                    <a:pt x="4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024297"/>
              <a:endParaRPr sz="2000">
                <a:solidFill>
                  <a:prstClr val="black"/>
                </a:solidFill>
              </a:endParaRPr>
            </a:p>
          </p:txBody>
        </p:sp>
        <p:sp>
          <p:nvSpPr>
            <p:cNvPr id="7" name="Google Shape;921;p69"/>
            <p:cNvSpPr/>
            <p:nvPr/>
          </p:nvSpPr>
          <p:spPr>
            <a:xfrm>
              <a:off x="4280431" y="1781975"/>
              <a:ext cx="6551" cy="1604481"/>
            </a:xfrm>
            <a:custGeom>
              <a:avLst/>
              <a:gdLst/>
              <a:ahLst/>
              <a:cxnLst/>
              <a:rect l="l" t="t" r="r" b="b"/>
              <a:pathLst>
                <a:path w="104" h="25472" extrusionOk="0">
                  <a:moveTo>
                    <a:pt x="57" y="1"/>
                  </a:moveTo>
                  <a:cubicBezTo>
                    <a:pt x="32" y="1"/>
                    <a:pt x="6" y="18"/>
                    <a:pt x="1" y="52"/>
                  </a:cubicBezTo>
                  <a:lnTo>
                    <a:pt x="1" y="25426"/>
                  </a:lnTo>
                  <a:cubicBezTo>
                    <a:pt x="1" y="25448"/>
                    <a:pt x="24" y="25471"/>
                    <a:pt x="58" y="25471"/>
                  </a:cubicBezTo>
                  <a:cubicBezTo>
                    <a:pt x="81" y="25471"/>
                    <a:pt x="104" y="25448"/>
                    <a:pt x="104" y="25426"/>
                  </a:cubicBezTo>
                  <a:lnTo>
                    <a:pt x="104" y="52"/>
                  </a:lnTo>
                  <a:cubicBezTo>
                    <a:pt x="104" y="18"/>
                    <a:pt x="81" y="1"/>
                    <a:pt x="5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024297"/>
              <a:endParaRPr sz="2000">
                <a:solidFill>
                  <a:prstClr val="black"/>
                </a:solidFill>
              </a:endParaRPr>
            </a:p>
          </p:txBody>
        </p:sp>
        <p:sp>
          <p:nvSpPr>
            <p:cNvPr id="8" name="Google Shape;922;p69"/>
            <p:cNvSpPr/>
            <p:nvPr/>
          </p:nvSpPr>
          <p:spPr>
            <a:xfrm>
              <a:off x="3068922" y="3370550"/>
              <a:ext cx="3011867" cy="275707"/>
            </a:xfrm>
            <a:custGeom>
              <a:avLst/>
              <a:gdLst/>
              <a:ahLst/>
              <a:cxnLst/>
              <a:rect l="l" t="t" r="r" b="b"/>
              <a:pathLst>
                <a:path w="47815" h="4377" extrusionOk="0">
                  <a:moveTo>
                    <a:pt x="18157" y="103"/>
                  </a:moveTo>
                  <a:lnTo>
                    <a:pt x="47711" y="4181"/>
                  </a:lnTo>
                  <a:lnTo>
                    <a:pt x="47711" y="4262"/>
                  </a:lnTo>
                  <a:lnTo>
                    <a:pt x="18157" y="481"/>
                  </a:lnTo>
                  <a:lnTo>
                    <a:pt x="18145" y="481"/>
                  </a:lnTo>
                  <a:lnTo>
                    <a:pt x="92" y="2899"/>
                  </a:lnTo>
                  <a:lnTo>
                    <a:pt x="92" y="2784"/>
                  </a:lnTo>
                  <a:cubicBezTo>
                    <a:pt x="1077" y="2646"/>
                    <a:pt x="17355" y="218"/>
                    <a:pt x="18157" y="103"/>
                  </a:cubicBezTo>
                  <a:close/>
                  <a:moveTo>
                    <a:pt x="18157" y="0"/>
                  </a:moveTo>
                  <a:cubicBezTo>
                    <a:pt x="17974" y="23"/>
                    <a:pt x="207" y="2669"/>
                    <a:pt x="46" y="2692"/>
                  </a:cubicBezTo>
                  <a:lnTo>
                    <a:pt x="0" y="2692"/>
                  </a:lnTo>
                  <a:lnTo>
                    <a:pt x="0" y="3013"/>
                  </a:lnTo>
                  <a:lnTo>
                    <a:pt x="18145" y="573"/>
                  </a:lnTo>
                  <a:lnTo>
                    <a:pt x="47757" y="4365"/>
                  </a:lnTo>
                  <a:lnTo>
                    <a:pt x="47814" y="4376"/>
                  </a:lnTo>
                  <a:lnTo>
                    <a:pt x="47814" y="4101"/>
                  </a:lnTo>
                  <a:lnTo>
                    <a:pt x="18168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024297"/>
              <a:endParaRPr sz="2000">
                <a:solidFill>
                  <a:prstClr val="black"/>
                </a:solidFill>
              </a:endParaRPr>
            </a:p>
          </p:txBody>
        </p:sp>
        <p:sp>
          <p:nvSpPr>
            <p:cNvPr id="9" name="Google Shape;923;p69"/>
            <p:cNvSpPr/>
            <p:nvPr/>
          </p:nvSpPr>
          <p:spPr>
            <a:xfrm>
              <a:off x="3078307" y="3400848"/>
              <a:ext cx="2992403" cy="254795"/>
            </a:xfrm>
            <a:custGeom>
              <a:avLst/>
              <a:gdLst/>
              <a:ahLst/>
              <a:cxnLst/>
              <a:rect l="l" t="t" r="r" b="b"/>
              <a:pathLst>
                <a:path w="47506" h="4045" extrusionOk="0">
                  <a:moveTo>
                    <a:pt x="17996" y="92"/>
                  </a:moveTo>
                  <a:lnTo>
                    <a:pt x="47425" y="3861"/>
                  </a:lnTo>
                  <a:lnTo>
                    <a:pt x="47425" y="3953"/>
                  </a:lnTo>
                  <a:lnTo>
                    <a:pt x="17985" y="482"/>
                  </a:lnTo>
                  <a:lnTo>
                    <a:pt x="80" y="2624"/>
                  </a:lnTo>
                  <a:lnTo>
                    <a:pt x="80" y="2486"/>
                  </a:lnTo>
                  <a:cubicBezTo>
                    <a:pt x="985" y="2372"/>
                    <a:pt x="17217" y="195"/>
                    <a:pt x="17996" y="92"/>
                  </a:cubicBezTo>
                  <a:close/>
                  <a:moveTo>
                    <a:pt x="17996" y="0"/>
                  </a:moveTo>
                  <a:cubicBezTo>
                    <a:pt x="17813" y="23"/>
                    <a:pt x="184" y="2395"/>
                    <a:pt x="35" y="2418"/>
                  </a:cubicBezTo>
                  <a:lnTo>
                    <a:pt x="0" y="2418"/>
                  </a:lnTo>
                  <a:lnTo>
                    <a:pt x="0" y="2715"/>
                  </a:lnTo>
                  <a:lnTo>
                    <a:pt x="17985" y="562"/>
                  </a:lnTo>
                  <a:lnTo>
                    <a:pt x="47459" y="4033"/>
                  </a:lnTo>
                  <a:lnTo>
                    <a:pt x="47505" y="4044"/>
                  </a:lnTo>
                  <a:lnTo>
                    <a:pt x="47505" y="3781"/>
                  </a:lnTo>
                  <a:lnTo>
                    <a:pt x="18008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024297"/>
              <a:endParaRPr sz="2000">
                <a:solidFill>
                  <a:prstClr val="black"/>
                </a:solidFill>
              </a:endParaRPr>
            </a:p>
          </p:txBody>
        </p:sp>
        <p:sp>
          <p:nvSpPr>
            <p:cNvPr id="10" name="Google Shape;924;p69"/>
            <p:cNvSpPr/>
            <p:nvPr/>
          </p:nvSpPr>
          <p:spPr>
            <a:xfrm>
              <a:off x="3096323" y="3431147"/>
              <a:ext cx="2956310" cy="233126"/>
            </a:xfrm>
            <a:custGeom>
              <a:avLst/>
              <a:gdLst/>
              <a:ahLst/>
              <a:cxnLst/>
              <a:rect l="l" t="t" r="r" b="b"/>
              <a:pathLst>
                <a:path w="46933" h="3701" extrusionOk="0">
                  <a:moveTo>
                    <a:pt x="17688" y="81"/>
                  </a:moveTo>
                  <a:lnTo>
                    <a:pt x="46852" y="3517"/>
                  </a:lnTo>
                  <a:lnTo>
                    <a:pt x="46852" y="3609"/>
                  </a:lnTo>
                  <a:lnTo>
                    <a:pt x="17676" y="470"/>
                  </a:lnTo>
                  <a:lnTo>
                    <a:pt x="81" y="2315"/>
                  </a:lnTo>
                  <a:lnTo>
                    <a:pt x="81" y="2189"/>
                  </a:lnTo>
                  <a:cubicBezTo>
                    <a:pt x="974" y="2085"/>
                    <a:pt x="17000" y="172"/>
                    <a:pt x="17688" y="81"/>
                  </a:cubicBezTo>
                  <a:close/>
                  <a:moveTo>
                    <a:pt x="17688" y="1"/>
                  </a:moveTo>
                  <a:cubicBezTo>
                    <a:pt x="17516" y="23"/>
                    <a:pt x="184" y="2097"/>
                    <a:pt x="47" y="2108"/>
                  </a:cubicBezTo>
                  <a:lnTo>
                    <a:pt x="1" y="2120"/>
                  </a:lnTo>
                  <a:lnTo>
                    <a:pt x="1" y="2406"/>
                  </a:lnTo>
                  <a:lnTo>
                    <a:pt x="17676" y="550"/>
                  </a:lnTo>
                  <a:lnTo>
                    <a:pt x="46887" y="3689"/>
                  </a:lnTo>
                  <a:lnTo>
                    <a:pt x="46933" y="3701"/>
                  </a:lnTo>
                  <a:lnTo>
                    <a:pt x="46933" y="3437"/>
                  </a:lnTo>
                  <a:lnTo>
                    <a:pt x="17688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024297"/>
              <a:endParaRPr sz="2000">
                <a:solidFill>
                  <a:prstClr val="black"/>
                </a:solidFill>
              </a:endParaRPr>
            </a:p>
          </p:txBody>
        </p:sp>
        <p:sp>
          <p:nvSpPr>
            <p:cNvPr id="11" name="Google Shape;925;p69"/>
            <p:cNvSpPr/>
            <p:nvPr/>
          </p:nvSpPr>
          <p:spPr>
            <a:xfrm>
              <a:off x="3141047" y="3460753"/>
              <a:ext cx="2911587" cy="251141"/>
            </a:xfrm>
            <a:custGeom>
              <a:avLst/>
              <a:gdLst/>
              <a:ahLst/>
              <a:cxnLst/>
              <a:rect l="l" t="t" r="r" b="b"/>
              <a:pathLst>
                <a:path w="46223" h="3987" extrusionOk="0">
                  <a:moveTo>
                    <a:pt x="16966" y="80"/>
                  </a:moveTo>
                  <a:lnTo>
                    <a:pt x="46142" y="3219"/>
                  </a:lnTo>
                  <a:lnTo>
                    <a:pt x="46142" y="3895"/>
                  </a:lnTo>
                  <a:lnTo>
                    <a:pt x="16909" y="917"/>
                  </a:lnTo>
                  <a:lnTo>
                    <a:pt x="81" y="2841"/>
                  </a:lnTo>
                  <a:lnTo>
                    <a:pt x="81" y="1856"/>
                  </a:lnTo>
                  <a:lnTo>
                    <a:pt x="16966" y="80"/>
                  </a:lnTo>
                  <a:close/>
                  <a:moveTo>
                    <a:pt x="16966" y="0"/>
                  </a:moveTo>
                  <a:lnTo>
                    <a:pt x="35" y="1776"/>
                  </a:lnTo>
                  <a:lnTo>
                    <a:pt x="1" y="1787"/>
                  </a:lnTo>
                  <a:lnTo>
                    <a:pt x="1" y="2933"/>
                  </a:lnTo>
                  <a:lnTo>
                    <a:pt x="16909" y="997"/>
                  </a:lnTo>
                  <a:lnTo>
                    <a:pt x="46177" y="3975"/>
                  </a:lnTo>
                  <a:lnTo>
                    <a:pt x="46223" y="3987"/>
                  </a:lnTo>
                  <a:lnTo>
                    <a:pt x="46223" y="3139"/>
                  </a:lnTo>
                  <a:lnTo>
                    <a:pt x="16966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024297"/>
              <a:endParaRPr sz="2000">
                <a:solidFill>
                  <a:prstClr val="black"/>
                </a:solidFill>
              </a:endParaRPr>
            </a:p>
          </p:txBody>
        </p:sp>
        <p:sp>
          <p:nvSpPr>
            <p:cNvPr id="12" name="Google Shape;926;p69"/>
            <p:cNvSpPr/>
            <p:nvPr/>
          </p:nvSpPr>
          <p:spPr>
            <a:xfrm>
              <a:off x="3143251" y="3519209"/>
              <a:ext cx="2907240" cy="191238"/>
            </a:xfrm>
            <a:custGeom>
              <a:avLst/>
              <a:gdLst/>
              <a:ahLst/>
              <a:cxnLst/>
              <a:rect l="l" t="t" r="r" b="b"/>
              <a:pathLst>
                <a:path w="46154" h="3036" extrusionOk="0">
                  <a:moveTo>
                    <a:pt x="16874" y="57"/>
                  </a:moveTo>
                  <a:lnTo>
                    <a:pt x="38341" y="2245"/>
                  </a:lnTo>
                  <a:lnTo>
                    <a:pt x="16874" y="206"/>
                  </a:lnTo>
                  <a:lnTo>
                    <a:pt x="791" y="1936"/>
                  </a:lnTo>
                  <a:lnTo>
                    <a:pt x="470" y="1936"/>
                  </a:lnTo>
                  <a:lnTo>
                    <a:pt x="16874" y="57"/>
                  </a:lnTo>
                  <a:close/>
                  <a:moveTo>
                    <a:pt x="16874" y="0"/>
                  </a:moveTo>
                  <a:lnTo>
                    <a:pt x="0" y="1936"/>
                  </a:lnTo>
                  <a:lnTo>
                    <a:pt x="0" y="1982"/>
                  </a:lnTo>
                  <a:lnTo>
                    <a:pt x="802" y="1982"/>
                  </a:lnTo>
                  <a:lnTo>
                    <a:pt x="16874" y="252"/>
                  </a:lnTo>
                  <a:lnTo>
                    <a:pt x="46142" y="3036"/>
                  </a:lnTo>
                  <a:lnTo>
                    <a:pt x="46153" y="2978"/>
                  </a:lnTo>
                  <a:lnTo>
                    <a:pt x="16874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024297"/>
              <a:endParaRPr sz="2000">
                <a:solidFill>
                  <a:prstClr val="black"/>
                </a:solidFill>
              </a:endParaRPr>
            </a:p>
          </p:txBody>
        </p:sp>
        <p:sp>
          <p:nvSpPr>
            <p:cNvPr id="13" name="Google Shape;927;p69"/>
            <p:cNvSpPr/>
            <p:nvPr/>
          </p:nvSpPr>
          <p:spPr>
            <a:xfrm>
              <a:off x="4133977" y="3532185"/>
              <a:ext cx="151554" cy="597523"/>
            </a:xfrm>
            <a:custGeom>
              <a:avLst/>
              <a:gdLst/>
              <a:ahLst/>
              <a:cxnLst/>
              <a:rect l="l" t="t" r="r" b="b"/>
              <a:pathLst>
                <a:path w="2406" h="9486" extrusionOk="0">
                  <a:moveTo>
                    <a:pt x="1146" y="46"/>
                  </a:moveTo>
                  <a:lnTo>
                    <a:pt x="2349" y="172"/>
                  </a:lnTo>
                  <a:lnTo>
                    <a:pt x="2349" y="665"/>
                  </a:lnTo>
                  <a:lnTo>
                    <a:pt x="2142" y="665"/>
                  </a:lnTo>
                  <a:lnTo>
                    <a:pt x="2142" y="9359"/>
                  </a:lnTo>
                  <a:lnTo>
                    <a:pt x="1089" y="9428"/>
                  </a:lnTo>
                  <a:lnTo>
                    <a:pt x="252" y="9371"/>
                  </a:lnTo>
                  <a:lnTo>
                    <a:pt x="252" y="573"/>
                  </a:lnTo>
                  <a:lnTo>
                    <a:pt x="58" y="573"/>
                  </a:lnTo>
                  <a:lnTo>
                    <a:pt x="58" y="172"/>
                  </a:lnTo>
                  <a:lnTo>
                    <a:pt x="1146" y="46"/>
                  </a:lnTo>
                  <a:close/>
                  <a:moveTo>
                    <a:pt x="1146" y="0"/>
                  </a:moveTo>
                  <a:lnTo>
                    <a:pt x="0" y="115"/>
                  </a:lnTo>
                  <a:lnTo>
                    <a:pt x="0" y="630"/>
                  </a:lnTo>
                  <a:lnTo>
                    <a:pt x="195" y="630"/>
                  </a:lnTo>
                  <a:lnTo>
                    <a:pt x="195" y="9428"/>
                  </a:lnTo>
                  <a:lnTo>
                    <a:pt x="1089" y="9485"/>
                  </a:lnTo>
                  <a:lnTo>
                    <a:pt x="2177" y="9416"/>
                  </a:lnTo>
                  <a:lnTo>
                    <a:pt x="2200" y="9405"/>
                  </a:lnTo>
                  <a:lnTo>
                    <a:pt x="2200" y="711"/>
                  </a:lnTo>
                  <a:lnTo>
                    <a:pt x="2406" y="711"/>
                  </a:lnTo>
                  <a:lnTo>
                    <a:pt x="2406" y="115"/>
                  </a:lnTo>
                  <a:lnTo>
                    <a:pt x="1146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024297"/>
              <a:endParaRPr sz="2000">
                <a:solidFill>
                  <a:prstClr val="black"/>
                </a:solidFill>
              </a:endParaRPr>
            </a:p>
          </p:txBody>
        </p:sp>
        <p:sp>
          <p:nvSpPr>
            <p:cNvPr id="14" name="Google Shape;928;p69"/>
            <p:cNvSpPr/>
            <p:nvPr/>
          </p:nvSpPr>
          <p:spPr>
            <a:xfrm>
              <a:off x="3158432" y="3593539"/>
              <a:ext cx="1114860" cy="91021"/>
            </a:xfrm>
            <a:custGeom>
              <a:avLst/>
              <a:gdLst/>
              <a:ahLst/>
              <a:cxnLst/>
              <a:rect l="l" t="t" r="r" b="b"/>
              <a:pathLst>
                <a:path w="17699" h="1445" extrusionOk="0">
                  <a:moveTo>
                    <a:pt x="16633" y="0"/>
                  </a:moveTo>
                  <a:lnTo>
                    <a:pt x="34" y="1398"/>
                  </a:lnTo>
                  <a:cubicBezTo>
                    <a:pt x="3" y="1398"/>
                    <a:pt x="0" y="1445"/>
                    <a:pt x="26" y="1445"/>
                  </a:cubicBezTo>
                  <a:cubicBezTo>
                    <a:pt x="28" y="1445"/>
                    <a:pt x="31" y="1444"/>
                    <a:pt x="34" y="1443"/>
                  </a:cubicBezTo>
                  <a:lnTo>
                    <a:pt x="16633" y="46"/>
                  </a:lnTo>
                  <a:lnTo>
                    <a:pt x="17652" y="137"/>
                  </a:lnTo>
                  <a:cubicBezTo>
                    <a:pt x="17698" y="137"/>
                    <a:pt x="17698" y="80"/>
                    <a:pt x="17664" y="80"/>
                  </a:cubicBezTo>
                  <a:lnTo>
                    <a:pt x="1663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024297"/>
              <a:endParaRPr sz="2000">
                <a:solidFill>
                  <a:prstClr val="black"/>
                </a:solidFill>
              </a:endParaRPr>
            </a:p>
          </p:txBody>
        </p:sp>
        <p:sp>
          <p:nvSpPr>
            <p:cNvPr id="15" name="Google Shape;929;p69"/>
            <p:cNvSpPr/>
            <p:nvPr/>
          </p:nvSpPr>
          <p:spPr>
            <a:xfrm>
              <a:off x="3158369" y="3607964"/>
              <a:ext cx="1114167" cy="86611"/>
            </a:xfrm>
            <a:custGeom>
              <a:avLst/>
              <a:gdLst/>
              <a:ahLst/>
              <a:cxnLst/>
              <a:rect l="l" t="t" r="r" b="b"/>
              <a:pathLst>
                <a:path w="17688" h="1375" extrusionOk="0">
                  <a:moveTo>
                    <a:pt x="16634" y="0"/>
                  </a:moveTo>
                  <a:lnTo>
                    <a:pt x="35" y="1317"/>
                  </a:lnTo>
                  <a:cubicBezTo>
                    <a:pt x="1" y="1317"/>
                    <a:pt x="1" y="1375"/>
                    <a:pt x="35" y="1375"/>
                  </a:cubicBezTo>
                  <a:lnTo>
                    <a:pt x="47" y="1375"/>
                  </a:lnTo>
                  <a:lnTo>
                    <a:pt x="16634" y="46"/>
                  </a:lnTo>
                  <a:lnTo>
                    <a:pt x="17653" y="138"/>
                  </a:lnTo>
                  <a:cubicBezTo>
                    <a:pt x="17676" y="138"/>
                    <a:pt x="17688" y="126"/>
                    <a:pt x="17688" y="115"/>
                  </a:cubicBezTo>
                  <a:cubicBezTo>
                    <a:pt x="17688" y="92"/>
                    <a:pt x="17676" y="80"/>
                    <a:pt x="17665" y="80"/>
                  </a:cubicBezTo>
                  <a:lnTo>
                    <a:pt x="16634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024297"/>
              <a:endParaRPr sz="2000">
                <a:solidFill>
                  <a:prstClr val="black"/>
                </a:solidFill>
              </a:endParaRPr>
            </a:p>
          </p:txBody>
        </p:sp>
        <p:sp>
          <p:nvSpPr>
            <p:cNvPr id="16" name="Google Shape;930;p69"/>
            <p:cNvSpPr/>
            <p:nvPr/>
          </p:nvSpPr>
          <p:spPr>
            <a:xfrm>
              <a:off x="4146260" y="4072650"/>
              <a:ext cx="126295" cy="3653"/>
            </a:xfrm>
            <a:custGeom>
              <a:avLst/>
              <a:gdLst/>
              <a:ahLst/>
              <a:cxnLst/>
              <a:rect l="l" t="t" r="r" b="b"/>
              <a:pathLst>
                <a:path w="2005" h="58" extrusionOk="0">
                  <a:moveTo>
                    <a:pt x="23" y="0"/>
                  </a:moveTo>
                  <a:cubicBezTo>
                    <a:pt x="0" y="0"/>
                    <a:pt x="0" y="46"/>
                    <a:pt x="23" y="58"/>
                  </a:cubicBezTo>
                  <a:lnTo>
                    <a:pt x="1982" y="58"/>
                  </a:lnTo>
                  <a:cubicBezTo>
                    <a:pt x="2005" y="46"/>
                    <a:pt x="2005" y="0"/>
                    <a:pt x="198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024297"/>
              <a:endParaRPr sz="2000">
                <a:solidFill>
                  <a:prstClr val="black"/>
                </a:solidFill>
              </a:endParaRPr>
            </a:p>
          </p:txBody>
        </p:sp>
        <p:sp>
          <p:nvSpPr>
            <p:cNvPr id="17" name="Google Shape;931;p69"/>
            <p:cNvSpPr/>
            <p:nvPr/>
          </p:nvSpPr>
          <p:spPr>
            <a:xfrm>
              <a:off x="4204653" y="3607775"/>
              <a:ext cx="2961" cy="468520"/>
            </a:xfrm>
            <a:custGeom>
              <a:avLst/>
              <a:gdLst/>
              <a:ahLst/>
              <a:cxnLst/>
              <a:rect l="l" t="t" r="r" b="b"/>
              <a:pathLst>
                <a:path w="47" h="7438" extrusionOk="0">
                  <a:moveTo>
                    <a:pt x="24" y="0"/>
                  </a:moveTo>
                  <a:cubicBezTo>
                    <a:pt x="12" y="0"/>
                    <a:pt x="1" y="9"/>
                    <a:pt x="1" y="26"/>
                  </a:cubicBezTo>
                  <a:lnTo>
                    <a:pt x="1" y="7403"/>
                  </a:lnTo>
                  <a:cubicBezTo>
                    <a:pt x="1" y="7415"/>
                    <a:pt x="12" y="7438"/>
                    <a:pt x="24" y="7438"/>
                  </a:cubicBezTo>
                  <a:cubicBezTo>
                    <a:pt x="35" y="7426"/>
                    <a:pt x="47" y="7415"/>
                    <a:pt x="47" y="7403"/>
                  </a:cubicBezTo>
                  <a:lnTo>
                    <a:pt x="47" y="26"/>
                  </a:lnTo>
                  <a:cubicBezTo>
                    <a:pt x="47" y="9"/>
                    <a:pt x="35" y="0"/>
                    <a:pt x="2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024297"/>
              <a:endParaRPr sz="2000">
                <a:solidFill>
                  <a:prstClr val="black"/>
                </a:solidFill>
              </a:endParaRPr>
            </a:p>
          </p:txBody>
        </p:sp>
        <p:sp>
          <p:nvSpPr>
            <p:cNvPr id="18" name="Google Shape;932;p69"/>
            <p:cNvSpPr/>
            <p:nvPr/>
          </p:nvSpPr>
          <p:spPr>
            <a:xfrm>
              <a:off x="3154779" y="3640971"/>
              <a:ext cx="995809" cy="476456"/>
            </a:xfrm>
            <a:custGeom>
              <a:avLst/>
              <a:gdLst/>
              <a:ahLst/>
              <a:cxnLst/>
              <a:rect l="l" t="t" r="r" b="b"/>
              <a:pathLst>
                <a:path w="15809" h="7564" extrusionOk="0">
                  <a:moveTo>
                    <a:pt x="29" y="0"/>
                  </a:moveTo>
                  <a:cubicBezTo>
                    <a:pt x="15" y="0"/>
                    <a:pt x="1" y="9"/>
                    <a:pt x="1" y="26"/>
                  </a:cubicBezTo>
                  <a:lnTo>
                    <a:pt x="1" y="7094"/>
                  </a:lnTo>
                  <a:lnTo>
                    <a:pt x="15763" y="7563"/>
                  </a:lnTo>
                  <a:lnTo>
                    <a:pt x="15774" y="7563"/>
                  </a:lnTo>
                  <a:cubicBezTo>
                    <a:pt x="15809" y="7563"/>
                    <a:pt x="15809" y="7506"/>
                    <a:pt x="15774" y="7506"/>
                  </a:cubicBezTo>
                  <a:lnTo>
                    <a:pt x="58" y="7037"/>
                  </a:lnTo>
                  <a:lnTo>
                    <a:pt x="58" y="26"/>
                  </a:lnTo>
                  <a:cubicBezTo>
                    <a:pt x="58" y="9"/>
                    <a:pt x="44" y="0"/>
                    <a:pt x="2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024297"/>
              <a:endParaRPr sz="2000">
                <a:solidFill>
                  <a:prstClr val="black"/>
                </a:solidFill>
              </a:endParaRPr>
            </a:p>
          </p:txBody>
        </p:sp>
        <p:sp>
          <p:nvSpPr>
            <p:cNvPr id="19" name="Google Shape;933;p69"/>
            <p:cNvSpPr/>
            <p:nvPr/>
          </p:nvSpPr>
          <p:spPr>
            <a:xfrm>
              <a:off x="3860469" y="3557445"/>
              <a:ext cx="41195" cy="558532"/>
            </a:xfrm>
            <a:custGeom>
              <a:avLst/>
              <a:gdLst/>
              <a:ahLst/>
              <a:cxnLst/>
              <a:rect l="l" t="t" r="r" b="b"/>
              <a:pathLst>
                <a:path w="654" h="8867" extrusionOk="0">
                  <a:moveTo>
                    <a:pt x="138" y="69"/>
                  </a:moveTo>
                  <a:lnTo>
                    <a:pt x="608" y="172"/>
                  </a:lnTo>
                  <a:lnTo>
                    <a:pt x="608" y="8718"/>
                  </a:lnTo>
                  <a:lnTo>
                    <a:pt x="321" y="8798"/>
                  </a:lnTo>
                  <a:lnTo>
                    <a:pt x="321" y="733"/>
                  </a:lnTo>
                  <a:lnTo>
                    <a:pt x="310" y="722"/>
                  </a:lnTo>
                  <a:cubicBezTo>
                    <a:pt x="310" y="722"/>
                    <a:pt x="69" y="390"/>
                    <a:pt x="138" y="69"/>
                  </a:cubicBezTo>
                  <a:close/>
                  <a:moveTo>
                    <a:pt x="104" y="0"/>
                  </a:moveTo>
                  <a:lnTo>
                    <a:pt x="92" y="23"/>
                  </a:lnTo>
                  <a:cubicBezTo>
                    <a:pt x="1" y="355"/>
                    <a:pt x="230" y="688"/>
                    <a:pt x="264" y="745"/>
                  </a:cubicBezTo>
                  <a:lnTo>
                    <a:pt x="264" y="8867"/>
                  </a:lnTo>
                  <a:lnTo>
                    <a:pt x="654" y="8763"/>
                  </a:lnTo>
                  <a:lnTo>
                    <a:pt x="654" y="126"/>
                  </a:lnTo>
                  <a:lnTo>
                    <a:pt x="104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024297"/>
              <a:endParaRPr sz="2000">
                <a:solidFill>
                  <a:prstClr val="black"/>
                </a:solidFill>
              </a:endParaRPr>
            </a:p>
          </p:txBody>
        </p:sp>
        <p:sp>
          <p:nvSpPr>
            <p:cNvPr id="20" name="Google Shape;934;p69"/>
            <p:cNvSpPr/>
            <p:nvPr/>
          </p:nvSpPr>
          <p:spPr>
            <a:xfrm>
              <a:off x="3812848" y="3564248"/>
              <a:ext cx="68596" cy="551729"/>
            </a:xfrm>
            <a:custGeom>
              <a:avLst/>
              <a:gdLst/>
              <a:ahLst/>
              <a:cxnLst/>
              <a:rect l="l" t="t" r="r" b="b"/>
              <a:pathLst>
                <a:path w="1089" h="8759" extrusionOk="0">
                  <a:moveTo>
                    <a:pt x="114" y="1"/>
                  </a:moveTo>
                  <a:cubicBezTo>
                    <a:pt x="105" y="1"/>
                    <a:pt x="97" y="6"/>
                    <a:pt x="92" y="18"/>
                  </a:cubicBezTo>
                  <a:cubicBezTo>
                    <a:pt x="1" y="350"/>
                    <a:pt x="218" y="683"/>
                    <a:pt x="264" y="740"/>
                  </a:cubicBezTo>
                  <a:lnTo>
                    <a:pt x="264" y="8713"/>
                  </a:lnTo>
                  <a:lnTo>
                    <a:pt x="1043" y="8759"/>
                  </a:lnTo>
                  <a:cubicBezTo>
                    <a:pt x="1089" y="8759"/>
                    <a:pt x="1089" y="8701"/>
                    <a:pt x="1055" y="8701"/>
                  </a:cubicBezTo>
                  <a:lnTo>
                    <a:pt x="310" y="8667"/>
                  </a:lnTo>
                  <a:lnTo>
                    <a:pt x="310" y="717"/>
                  </a:lnTo>
                  <a:cubicBezTo>
                    <a:pt x="299" y="706"/>
                    <a:pt x="47" y="362"/>
                    <a:pt x="138" y="30"/>
                  </a:cubicBezTo>
                  <a:cubicBezTo>
                    <a:pt x="145" y="15"/>
                    <a:pt x="130" y="1"/>
                    <a:pt x="11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024297"/>
              <a:endParaRPr sz="2000">
                <a:solidFill>
                  <a:prstClr val="black"/>
                </a:solidFill>
              </a:endParaRPr>
            </a:p>
          </p:txBody>
        </p:sp>
        <p:sp>
          <p:nvSpPr>
            <p:cNvPr id="21" name="Google Shape;935;p69"/>
            <p:cNvSpPr/>
            <p:nvPr/>
          </p:nvSpPr>
          <p:spPr>
            <a:xfrm>
              <a:off x="3582678" y="3586987"/>
              <a:ext cx="40440" cy="521746"/>
            </a:xfrm>
            <a:custGeom>
              <a:avLst/>
              <a:gdLst/>
              <a:ahLst/>
              <a:cxnLst/>
              <a:rect l="l" t="t" r="r" b="b"/>
              <a:pathLst>
                <a:path w="642" h="8283" extrusionOk="0">
                  <a:moveTo>
                    <a:pt x="149" y="93"/>
                  </a:moveTo>
                  <a:lnTo>
                    <a:pt x="562" y="173"/>
                  </a:lnTo>
                  <a:lnTo>
                    <a:pt x="562" y="8111"/>
                  </a:lnTo>
                  <a:lnTo>
                    <a:pt x="321" y="8180"/>
                  </a:lnTo>
                  <a:lnTo>
                    <a:pt x="321" y="677"/>
                  </a:lnTo>
                  <a:lnTo>
                    <a:pt x="310" y="677"/>
                  </a:lnTo>
                  <a:cubicBezTo>
                    <a:pt x="195" y="505"/>
                    <a:pt x="138" y="299"/>
                    <a:pt x="149" y="93"/>
                  </a:cubicBezTo>
                  <a:close/>
                  <a:moveTo>
                    <a:pt x="92" y="1"/>
                  </a:moveTo>
                  <a:lnTo>
                    <a:pt x="81" y="35"/>
                  </a:lnTo>
                  <a:cubicBezTo>
                    <a:pt x="0" y="333"/>
                    <a:pt x="195" y="642"/>
                    <a:pt x="241" y="711"/>
                  </a:cubicBezTo>
                  <a:lnTo>
                    <a:pt x="241" y="8283"/>
                  </a:lnTo>
                  <a:lnTo>
                    <a:pt x="642" y="8168"/>
                  </a:lnTo>
                  <a:lnTo>
                    <a:pt x="642" y="115"/>
                  </a:lnTo>
                  <a:lnTo>
                    <a:pt x="92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024297"/>
              <a:endParaRPr sz="2000">
                <a:solidFill>
                  <a:prstClr val="black"/>
                </a:solidFill>
              </a:endParaRPr>
            </a:p>
          </p:txBody>
        </p:sp>
        <p:sp>
          <p:nvSpPr>
            <p:cNvPr id="22" name="Google Shape;936;p69"/>
            <p:cNvSpPr/>
            <p:nvPr/>
          </p:nvSpPr>
          <p:spPr>
            <a:xfrm>
              <a:off x="3548789" y="3594042"/>
              <a:ext cx="54864" cy="513998"/>
            </a:xfrm>
            <a:custGeom>
              <a:avLst/>
              <a:gdLst/>
              <a:ahLst/>
              <a:cxnLst/>
              <a:rect l="l" t="t" r="r" b="b"/>
              <a:pathLst>
                <a:path w="871" h="8160" extrusionOk="0">
                  <a:moveTo>
                    <a:pt x="125" y="0"/>
                  </a:moveTo>
                  <a:cubicBezTo>
                    <a:pt x="107" y="0"/>
                    <a:pt x="92" y="17"/>
                    <a:pt x="92" y="26"/>
                  </a:cubicBezTo>
                  <a:cubicBezTo>
                    <a:pt x="0" y="336"/>
                    <a:pt x="206" y="645"/>
                    <a:pt x="252" y="714"/>
                  </a:cubicBezTo>
                  <a:lnTo>
                    <a:pt x="252" y="8137"/>
                  </a:lnTo>
                  <a:lnTo>
                    <a:pt x="825" y="8160"/>
                  </a:lnTo>
                  <a:cubicBezTo>
                    <a:pt x="871" y="8148"/>
                    <a:pt x="871" y="8079"/>
                    <a:pt x="825" y="8079"/>
                  </a:cubicBezTo>
                  <a:lnTo>
                    <a:pt x="332" y="8056"/>
                  </a:lnTo>
                  <a:lnTo>
                    <a:pt x="332" y="679"/>
                  </a:lnTo>
                  <a:lnTo>
                    <a:pt x="321" y="668"/>
                  </a:lnTo>
                  <a:cubicBezTo>
                    <a:pt x="321" y="668"/>
                    <a:pt x="80" y="347"/>
                    <a:pt x="160" y="49"/>
                  </a:cubicBezTo>
                  <a:cubicBezTo>
                    <a:pt x="172" y="26"/>
                    <a:pt x="160" y="15"/>
                    <a:pt x="138" y="3"/>
                  </a:cubicBezTo>
                  <a:cubicBezTo>
                    <a:pt x="133" y="1"/>
                    <a:pt x="129" y="0"/>
                    <a:pt x="12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024297"/>
              <a:endParaRPr sz="2000">
                <a:solidFill>
                  <a:prstClr val="black"/>
                </a:solidFill>
              </a:endParaRPr>
            </a:p>
          </p:txBody>
        </p:sp>
        <p:sp>
          <p:nvSpPr>
            <p:cNvPr id="23" name="Google Shape;937;p69"/>
            <p:cNvSpPr/>
            <p:nvPr/>
          </p:nvSpPr>
          <p:spPr>
            <a:xfrm>
              <a:off x="3582678" y="3586987"/>
              <a:ext cx="40440" cy="521746"/>
            </a:xfrm>
            <a:custGeom>
              <a:avLst/>
              <a:gdLst/>
              <a:ahLst/>
              <a:cxnLst/>
              <a:rect l="l" t="t" r="r" b="b"/>
              <a:pathLst>
                <a:path w="642" h="8283" extrusionOk="0">
                  <a:moveTo>
                    <a:pt x="149" y="93"/>
                  </a:moveTo>
                  <a:lnTo>
                    <a:pt x="562" y="173"/>
                  </a:lnTo>
                  <a:lnTo>
                    <a:pt x="562" y="8111"/>
                  </a:lnTo>
                  <a:lnTo>
                    <a:pt x="321" y="8180"/>
                  </a:lnTo>
                  <a:lnTo>
                    <a:pt x="321" y="677"/>
                  </a:lnTo>
                  <a:lnTo>
                    <a:pt x="310" y="677"/>
                  </a:lnTo>
                  <a:cubicBezTo>
                    <a:pt x="195" y="505"/>
                    <a:pt x="138" y="299"/>
                    <a:pt x="149" y="93"/>
                  </a:cubicBezTo>
                  <a:close/>
                  <a:moveTo>
                    <a:pt x="92" y="1"/>
                  </a:moveTo>
                  <a:lnTo>
                    <a:pt x="81" y="35"/>
                  </a:lnTo>
                  <a:cubicBezTo>
                    <a:pt x="0" y="333"/>
                    <a:pt x="195" y="642"/>
                    <a:pt x="241" y="711"/>
                  </a:cubicBezTo>
                  <a:lnTo>
                    <a:pt x="241" y="8283"/>
                  </a:lnTo>
                  <a:lnTo>
                    <a:pt x="642" y="8168"/>
                  </a:lnTo>
                  <a:lnTo>
                    <a:pt x="642" y="115"/>
                  </a:lnTo>
                  <a:lnTo>
                    <a:pt x="92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024297"/>
              <a:endParaRPr sz="2000">
                <a:solidFill>
                  <a:prstClr val="black"/>
                </a:solidFill>
              </a:endParaRPr>
            </a:p>
          </p:txBody>
        </p:sp>
        <p:sp>
          <p:nvSpPr>
            <p:cNvPr id="24" name="Google Shape;938;p69"/>
            <p:cNvSpPr/>
            <p:nvPr/>
          </p:nvSpPr>
          <p:spPr>
            <a:xfrm>
              <a:off x="3548789" y="3594042"/>
              <a:ext cx="54864" cy="513998"/>
            </a:xfrm>
            <a:custGeom>
              <a:avLst/>
              <a:gdLst/>
              <a:ahLst/>
              <a:cxnLst/>
              <a:rect l="l" t="t" r="r" b="b"/>
              <a:pathLst>
                <a:path w="871" h="8160" extrusionOk="0">
                  <a:moveTo>
                    <a:pt x="125" y="0"/>
                  </a:moveTo>
                  <a:cubicBezTo>
                    <a:pt x="107" y="0"/>
                    <a:pt x="92" y="17"/>
                    <a:pt x="92" y="26"/>
                  </a:cubicBezTo>
                  <a:cubicBezTo>
                    <a:pt x="0" y="336"/>
                    <a:pt x="206" y="645"/>
                    <a:pt x="252" y="714"/>
                  </a:cubicBezTo>
                  <a:lnTo>
                    <a:pt x="252" y="8137"/>
                  </a:lnTo>
                  <a:lnTo>
                    <a:pt x="825" y="8160"/>
                  </a:lnTo>
                  <a:cubicBezTo>
                    <a:pt x="871" y="8148"/>
                    <a:pt x="871" y="8079"/>
                    <a:pt x="825" y="8079"/>
                  </a:cubicBezTo>
                  <a:lnTo>
                    <a:pt x="332" y="8056"/>
                  </a:lnTo>
                  <a:lnTo>
                    <a:pt x="332" y="679"/>
                  </a:lnTo>
                  <a:lnTo>
                    <a:pt x="321" y="668"/>
                  </a:lnTo>
                  <a:cubicBezTo>
                    <a:pt x="321" y="668"/>
                    <a:pt x="80" y="347"/>
                    <a:pt x="160" y="49"/>
                  </a:cubicBezTo>
                  <a:cubicBezTo>
                    <a:pt x="172" y="26"/>
                    <a:pt x="160" y="15"/>
                    <a:pt x="138" y="3"/>
                  </a:cubicBezTo>
                  <a:cubicBezTo>
                    <a:pt x="133" y="1"/>
                    <a:pt x="129" y="0"/>
                    <a:pt x="12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024297"/>
              <a:endParaRPr sz="2000">
                <a:solidFill>
                  <a:prstClr val="black"/>
                </a:solidFill>
              </a:endParaRPr>
            </a:p>
          </p:txBody>
        </p:sp>
        <p:sp>
          <p:nvSpPr>
            <p:cNvPr id="25" name="Google Shape;939;p69"/>
            <p:cNvSpPr/>
            <p:nvPr/>
          </p:nvSpPr>
          <p:spPr>
            <a:xfrm>
              <a:off x="3351752" y="3615900"/>
              <a:ext cx="31810" cy="485653"/>
            </a:xfrm>
            <a:custGeom>
              <a:avLst/>
              <a:gdLst/>
              <a:ahLst/>
              <a:cxnLst/>
              <a:rect l="l" t="t" r="r" b="b"/>
              <a:pathLst>
                <a:path w="505" h="7710" extrusionOk="0">
                  <a:moveTo>
                    <a:pt x="104" y="80"/>
                  </a:moveTo>
                  <a:lnTo>
                    <a:pt x="436" y="138"/>
                  </a:lnTo>
                  <a:lnTo>
                    <a:pt x="436" y="7549"/>
                  </a:lnTo>
                  <a:lnTo>
                    <a:pt x="241" y="7618"/>
                  </a:lnTo>
                  <a:lnTo>
                    <a:pt x="241" y="630"/>
                  </a:lnTo>
                  <a:lnTo>
                    <a:pt x="230" y="619"/>
                  </a:lnTo>
                  <a:cubicBezTo>
                    <a:pt x="127" y="458"/>
                    <a:pt x="81" y="264"/>
                    <a:pt x="104" y="80"/>
                  </a:cubicBezTo>
                  <a:close/>
                  <a:moveTo>
                    <a:pt x="47" y="0"/>
                  </a:moveTo>
                  <a:lnTo>
                    <a:pt x="35" y="23"/>
                  </a:lnTo>
                  <a:cubicBezTo>
                    <a:pt x="1" y="241"/>
                    <a:pt x="47" y="470"/>
                    <a:pt x="173" y="653"/>
                  </a:cubicBezTo>
                  <a:lnTo>
                    <a:pt x="173" y="7709"/>
                  </a:lnTo>
                  <a:lnTo>
                    <a:pt x="505" y="7606"/>
                  </a:lnTo>
                  <a:lnTo>
                    <a:pt x="505" y="69"/>
                  </a:lnTo>
                  <a:lnTo>
                    <a:pt x="47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024297"/>
              <a:endParaRPr sz="2000">
                <a:solidFill>
                  <a:prstClr val="black"/>
                </a:solidFill>
              </a:endParaRPr>
            </a:p>
          </p:txBody>
        </p:sp>
        <p:sp>
          <p:nvSpPr>
            <p:cNvPr id="26" name="Google Shape;940;p69"/>
            <p:cNvSpPr/>
            <p:nvPr/>
          </p:nvSpPr>
          <p:spPr>
            <a:xfrm>
              <a:off x="3324351" y="3619491"/>
              <a:ext cx="43337" cy="481307"/>
            </a:xfrm>
            <a:custGeom>
              <a:avLst/>
              <a:gdLst/>
              <a:ahLst/>
              <a:cxnLst/>
              <a:rect l="l" t="t" r="r" b="b"/>
              <a:pathLst>
                <a:path w="688" h="7641" extrusionOk="0">
                  <a:moveTo>
                    <a:pt x="69" y="1"/>
                  </a:moveTo>
                  <a:cubicBezTo>
                    <a:pt x="55" y="1"/>
                    <a:pt x="40" y="11"/>
                    <a:pt x="35" y="35"/>
                  </a:cubicBezTo>
                  <a:cubicBezTo>
                    <a:pt x="1" y="264"/>
                    <a:pt x="46" y="504"/>
                    <a:pt x="161" y="699"/>
                  </a:cubicBezTo>
                  <a:lnTo>
                    <a:pt x="161" y="7618"/>
                  </a:lnTo>
                  <a:lnTo>
                    <a:pt x="642" y="7641"/>
                  </a:lnTo>
                  <a:cubicBezTo>
                    <a:pt x="688" y="7641"/>
                    <a:pt x="688" y="7572"/>
                    <a:pt x="642" y="7572"/>
                  </a:cubicBezTo>
                  <a:lnTo>
                    <a:pt x="241" y="7549"/>
                  </a:lnTo>
                  <a:lnTo>
                    <a:pt x="241" y="676"/>
                  </a:lnTo>
                  <a:lnTo>
                    <a:pt x="230" y="676"/>
                  </a:lnTo>
                  <a:cubicBezTo>
                    <a:pt x="115" y="482"/>
                    <a:pt x="69" y="264"/>
                    <a:pt x="104" y="46"/>
                  </a:cubicBezTo>
                  <a:cubicBezTo>
                    <a:pt x="110" y="20"/>
                    <a:pt x="90" y="1"/>
                    <a:pt x="6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024297"/>
              <a:endParaRPr sz="2000">
                <a:solidFill>
                  <a:prstClr val="black"/>
                </a:solidFill>
              </a:endParaRPr>
            </a:p>
          </p:txBody>
        </p:sp>
        <p:sp>
          <p:nvSpPr>
            <p:cNvPr id="27" name="Google Shape;941;p69"/>
            <p:cNvSpPr/>
            <p:nvPr/>
          </p:nvSpPr>
          <p:spPr>
            <a:xfrm>
              <a:off x="3169204" y="3638262"/>
              <a:ext cx="28220" cy="455355"/>
            </a:xfrm>
            <a:custGeom>
              <a:avLst/>
              <a:gdLst/>
              <a:ahLst/>
              <a:cxnLst/>
              <a:rect l="l" t="t" r="r" b="b"/>
              <a:pathLst>
                <a:path w="448" h="7229" extrusionOk="0">
                  <a:moveTo>
                    <a:pt x="69" y="35"/>
                  </a:moveTo>
                  <a:lnTo>
                    <a:pt x="413" y="80"/>
                  </a:lnTo>
                  <a:lnTo>
                    <a:pt x="413" y="7114"/>
                  </a:lnTo>
                  <a:lnTo>
                    <a:pt x="195" y="7183"/>
                  </a:lnTo>
                  <a:lnTo>
                    <a:pt x="195" y="584"/>
                  </a:lnTo>
                  <a:lnTo>
                    <a:pt x="195" y="573"/>
                  </a:lnTo>
                  <a:cubicBezTo>
                    <a:pt x="81" y="424"/>
                    <a:pt x="35" y="229"/>
                    <a:pt x="69" y="35"/>
                  </a:cubicBezTo>
                  <a:close/>
                  <a:moveTo>
                    <a:pt x="35" y="0"/>
                  </a:moveTo>
                  <a:lnTo>
                    <a:pt x="35" y="12"/>
                  </a:lnTo>
                  <a:cubicBezTo>
                    <a:pt x="1" y="218"/>
                    <a:pt x="46" y="424"/>
                    <a:pt x="161" y="596"/>
                  </a:cubicBezTo>
                  <a:lnTo>
                    <a:pt x="161" y="7228"/>
                  </a:lnTo>
                  <a:lnTo>
                    <a:pt x="447" y="7137"/>
                  </a:lnTo>
                  <a:lnTo>
                    <a:pt x="447" y="46"/>
                  </a:lnTo>
                  <a:lnTo>
                    <a:pt x="35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024297"/>
              <a:endParaRPr sz="2000">
                <a:solidFill>
                  <a:prstClr val="black"/>
                </a:solidFill>
              </a:endParaRPr>
            </a:p>
          </p:txBody>
        </p:sp>
        <p:sp>
          <p:nvSpPr>
            <p:cNvPr id="28" name="Google Shape;942;p69"/>
            <p:cNvSpPr/>
            <p:nvPr/>
          </p:nvSpPr>
          <p:spPr>
            <a:xfrm>
              <a:off x="3142495" y="3642546"/>
              <a:ext cx="38298" cy="451071"/>
            </a:xfrm>
            <a:custGeom>
              <a:avLst/>
              <a:gdLst/>
              <a:ahLst/>
              <a:cxnLst/>
              <a:rect l="l" t="t" r="r" b="b"/>
              <a:pathLst>
                <a:path w="608" h="7161" extrusionOk="0">
                  <a:moveTo>
                    <a:pt x="35" y="1"/>
                  </a:moveTo>
                  <a:cubicBezTo>
                    <a:pt x="1" y="219"/>
                    <a:pt x="47" y="436"/>
                    <a:pt x="161" y="631"/>
                  </a:cubicBezTo>
                  <a:lnTo>
                    <a:pt x="161" y="7138"/>
                  </a:lnTo>
                  <a:lnTo>
                    <a:pt x="596" y="7160"/>
                  </a:lnTo>
                  <a:lnTo>
                    <a:pt x="608" y="7126"/>
                  </a:lnTo>
                  <a:lnTo>
                    <a:pt x="196" y="7115"/>
                  </a:lnTo>
                  <a:lnTo>
                    <a:pt x="196" y="620"/>
                  </a:lnTo>
                  <a:cubicBezTo>
                    <a:pt x="81" y="436"/>
                    <a:pt x="47" y="219"/>
                    <a:pt x="7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024297"/>
              <a:endParaRPr sz="2000">
                <a:solidFill>
                  <a:prstClr val="black"/>
                </a:solidFill>
              </a:endParaRPr>
            </a:p>
          </p:txBody>
        </p:sp>
        <p:sp>
          <p:nvSpPr>
            <p:cNvPr id="29" name="Google Shape;943;p69"/>
            <p:cNvSpPr/>
            <p:nvPr/>
          </p:nvSpPr>
          <p:spPr>
            <a:xfrm>
              <a:off x="3154086" y="4059673"/>
              <a:ext cx="746117" cy="12283"/>
            </a:xfrm>
            <a:custGeom>
              <a:avLst/>
              <a:gdLst/>
              <a:ahLst/>
              <a:cxnLst/>
              <a:rect l="l" t="t" r="r" b="b"/>
              <a:pathLst>
                <a:path w="11845" h="195" extrusionOk="0">
                  <a:moveTo>
                    <a:pt x="0" y="0"/>
                  </a:moveTo>
                  <a:lnTo>
                    <a:pt x="0" y="34"/>
                  </a:lnTo>
                  <a:lnTo>
                    <a:pt x="11845" y="195"/>
                  </a:lnTo>
                  <a:lnTo>
                    <a:pt x="11845" y="16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024297"/>
              <a:endParaRPr sz="2000">
                <a:solidFill>
                  <a:prstClr val="black"/>
                </a:solidFill>
              </a:endParaRPr>
            </a:p>
          </p:txBody>
        </p:sp>
        <p:sp>
          <p:nvSpPr>
            <p:cNvPr id="30" name="Google Shape;944;p69"/>
            <p:cNvSpPr/>
            <p:nvPr/>
          </p:nvSpPr>
          <p:spPr>
            <a:xfrm>
              <a:off x="4268904" y="3598578"/>
              <a:ext cx="1287327" cy="113319"/>
            </a:xfrm>
            <a:custGeom>
              <a:avLst/>
              <a:gdLst/>
              <a:ahLst/>
              <a:cxnLst/>
              <a:rect l="l" t="t" r="r" b="b"/>
              <a:pathLst>
                <a:path w="20437" h="1799" extrusionOk="0">
                  <a:moveTo>
                    <a:pt x="35" y="0"/>
                  </a:moveTo>
                  <a:cubicBezTo>
                    <a:pt x="23" y="0"/>
                    <a:pt x="0" y="12"/>
                    <a:pt x="0" y="23"/>
                  </a:cubicBezTo>
                  <a:cubicBezTo>
                    <a:pt x="0" y="46"/>
                    <a:pt x="12" y="57"/>
                    <a:pt x="23" y="57"/>
                  </a:cubicBezTo>
                  <a:lnTo>
                    <a:pt x="20402" y="1799"/>
                  </a:lnTo>
                  <a:cubicBezTo>
                    <a:pt x="20425" y="1799"/>
                    <a:pt x="20436" y="1787"/>
                    <a:pt x="20436" y="1764"/>
                  </a:cubicBezTo>
                  <a:cubicBezTo>
                    <a:pt x="20436" y="1753"/>
                    <a:pt x="20425" y="1741"/>
                    <a:pt x="20414" y="1741"/>
                  </a:cubicBezTo>
                  <a:lnTo>
                    <a:pt x="35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024297"/>
              <a:endParaRPr sz="2000">
                <a:solidFill>
                  <a:prstClr val="black"/>
                </a:solidFill>
              </a:endParaRPr>
            </a:p>
          </p:txBody>
        </p:sp>
        <p:sp>
          <p:nvSpPr>
            <p:cNvPr id="31" name="Google Shape;945;p69"/>
            <p:cNvSpPr/>
            <p:nvPr/>
          </p:nvSpPr>
          <p:spPr>
            <a:xfrm>
              <a:off x="5769795" y="3727017"/>
              <a:ext cx="282888" cy="26771"/>
            </a:xfrm>
            <a:custGeom>
              <a:avLst/>
              <a:gdLst/>
              <a:ahLst/>
              <a:cxnLst/>
              <a:rect l="l" t="t" r="r" b="b"/>
              <a:pathLst>
                <a:path w="4491" h="425" extrusionOk="0">
                  <a:moveTo>
                    <a:pt x="35" y="0"/>
                  </a:moveTo>
                  <a:cubicBezTo>
                    <a:pt x="23" y="0"/>
                    <a:pt x="12" y="12"/>
                    <a:pt x="12" y="23"/>
                  </a:cubicBezTo>
                  <a:cubicBezTo>
                    <a:pt x="0" y="35"/>
                    <a:pt x="12" y="46"/>
                    <a:pt x="35" y="46"/>
                  </a:cubicBezTo>
                  <a:lnTo>
                    <a:pt x="4445" y="424"/>
                  </a:lnTo>
                  <a:cubicBezTo>
                    <a:pt x="4479" y="424"/>
                    <a:pt x="4491" y="378"/>
                    <a:pt x="4445" y="378"/>
                  </a:cubicBezTo>
                  <a:lnTo>
                    <a:pt x="35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024297"/>
              <a:endParaRPr sz="2000">
                <a:solidFill>
                  <a:prstClr val="black"/>
                </a:solidFill>
              </a:endParaRPr>
            </a:p>
          </p:txBody>
        </p:sp>
        <p:sp>
          <p:nvSpPr>
            <p:cNvPr id="32" name="Google Shape;946;p69"/>
            <p:cNvSpPr/>
            <p:nvPr/>
          </p:nvSpPr>
          <p:spPr>
            <a:xfrm>
              <a:off x="4268904" y="3613003"/>
              <a:ext cx="1288020" cy="109729"/>
            </a:xfrm>
            <a:custGeom>
              <a:avLst/>
              <a:gdLst/>
              <a:ahLst/>
              <a:cxnLst/>
              <a:rect l="l" t="t" r="r" b="b"/>
              <a:pathLst>
                <a:path w="20448" h="1742" extrusionOk="0">
                  <a:moveTo>
                    <a:pt x="35" y="0"/>
                  </a:moveTo>
                  <a:cubicBezTo>
                    <a:pt x="23" y="0"/>
                    <a:pt x="0" y="12"/>
                    <a:pt x="0" y="23"/>
                  </a:cubicBezTo>
                  <a:cubicBezTo>
                    <a:pt x="0" y="46"/>
                    <a:pt x="12" y="58"/>
                    <a:pt x="23" y="58"/>
                  </a:cubicBezTo>
                  <a:lnTo>
                    <a:pt x="20402" y="1741"/>
                  </a:lnTo>
                  <a:cubicBezTo>
                    <a:pt x="20448" y="1741"/>
                    <a:pt x="20448" y="1684"/>
                    <a:pt x="20414" y="1684"/>
                  </a:cubicBezTo>
                  <a:lnTo>
                    <a:pt x="35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024297"/>
              <a:endParaRPr sz="2000">
                <a:solidFill>
                  <a:prstClr val="black"/>
                </a:solidFill>
              </a:endParaRPr>
            </a:p>
          </p:txBody>
        </p:sp>
        <p:sp>
          <p:nvSpPr>
            <p:cNvPr id="33" name="Google Shape;947;p69"/>
            <p:cNvSpPr/>
            <p:nvPr/>
          </p:nvSpPr>
          <p:spPr>
            <a:xfrm>
              <a:off x="5769795" y="3737095"/>
              <a:ext cx="282888" cy="26771"/>
            </a:xfrm>
            <a:custGeom>
              <a:avLst/>
              <a:gdLst/>
              <a:ahLst/>
              <a:cxnLst/>
              <a:rect l="l" t="t" r="r" b="b"/>
              <a:pathLst>
                <a:path w="4491" h="425" extrusionOk="0">
                  <a:moveTo>
                    <a:pt x="35" y="1"/>
                  </a:moveTo>
                  <a:cubicBezTo>
                    <a:pt x="23" y="1"/>
                    <a:pt x="12" y="12"/>
                    <a:pt x="12" y="23"/>
                  </a:cubicBezTo>
                  <a:cubicBezTo>
                    <a:pt x="0" y="46"/>
                    <a:pt x="12" y="58"/>
                    <a:pt x="35" y="58"/>
                  </a:cubicBezTo>
                  <a:lnTo>
                    <a:pt x="4445" y="424"/>
                  </a:lnTo>
                  <a:cubicBezTo>
                    <a:pt x="4479" y="424"/>
                    <a:pt x="4491" y="367"/>
                    <a:pt x="4445" y="367"/>
                  </a:cubicBezTo>
                  <a:lnTo>
                    <a:pt x="35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024297"/>
              <a:endParaRPr sz="2000">
                <a:solidFill>
                  <a:prstClr val="black"/>
                </a:solidFill>
              </a:endParaRPr>
            </a:p>
          </p:txBody>
        </p:sp>
        <p:sp>
          <p:nvSpPr>
            <p:cNvPr id="34" name="Google Shape;948;p69"/>
            <p:cNvSpPr/>
            <p:nvPr/>
          </p:nvSpPr>
          <p:spPr>
            <a:xfrm>
              <a:off x="4269597" y="3707364"/>
              <a:ext cx="1782365" cy="410065"/>
            </a:xfrm>
            <a:custGeom>
              <a:avLst/>
              <a:gdLst/>
              <a:ahLst/>
              <a:cxnLst/>
              <a:rect l="l" t="t" r="r" b="b"/>
              <a:pathLst>
                <a:path w="28296" h="6510" extrusionOk="0">
                  <a:moveTo>
                    <a:pt x="28262" y="0"/>
                  </a:moveTo>
                  <a:cubicBezTo>
                    <a:pt x="28249" y="0"/>
                    <a:pt x="28238" y="9"/>
                    <a:pt x="28238" y="26"/>
                  </a:cubicBezTo>
                  <a:lnTo>
                    <a:pt x="28238" y="5456"/>
                  </a:lnTo>
                  <a:lnTo>
                    <a:pt x="35" y="6452"/>
                  </a:lnTo>
                  <a:cubicBezTo>
                    <a:pt x="1" y="6452"/>
                    <a:pt x="1" y="6509"/>
                    <a:pt x="35" y="6509"/>
                  </a:cubicBezTo>
                  <a:lnTo>
                    <a:pt x="35" y="6498"/>
                  </a:lnTo>
                  <a:lnTo>
                    <a:pt x="28261" y="5501"/>
                  </a:lnTo>
                  <a:lnTo>
                    <a:pt x="28295" y="5501"/>
                  </a:lnTo>
                  <a:lnTo>
                    <a:pt x="28295" y="26"/>
                  </a:lnTo>
                  <a:cubicBezTo>
                    <a:pt x="28289" y="9"/>
                    <a:pt x="28275" y="0"/>
                    <a:pt x="2826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024297"/>
              <a:endParaRPr sz="2000">
                <a:solidFill>
                  <a:prstClr val="black"/>
                </a:solidFill>
              </a:endParaRPr>
            </a:p>
          </p:txBody>
        </p:sp>
        <p:sp>
          <p:nvSpPr>
            <p:cNvPr id="35" name="Google Shape;949;p69"/>
            <p:cNvSpPr/>
            <p:nvPr/>
          </p:nvSpPr>
          <p:spPr>
            <a:xfrm>
              <a:off x="4668646" y="3568972"/>
              <a:ext cx="43337" cy="544108"/>
            </a:xfrm>
            <a:custGeom>
              <a:avLst/>
              <a:gdLst/>
              <a:ahLst/>
              <a:cxnLst/>
              <a:rect l="l" t="t" r="r" b="b"/>
              <a:pathLst>
                <a:path w="688" h="8638" extrusionOk="0">
                  <a:moveTo>
                    <a:pt x="516" y="92"/>
                  </a:moveTo>
                  <a:lnTo>
                    <a:pt x="516" y="92"/>
                  </a:lnTo>
                  <a:cubicBezTo>
                    <a:pt x="585" y="390"/>
                    <a:pt x="344" y="699"/>
                    <a:pt x="344" y="711"/>
                  </a:cubicBezTo>
                  <a:lnTo>
                    <a:pt x="333" y="711"/>
                  </a:lnTo>
                  <a:lnTo>
                    <a:pt x="333" y="8523"/>
                  </a:lnTo>
                  <a:lnTo>
                    <a:pt x="81" y="8454"/>
                  </a:lnTo>
                  <a:lnTo>
                    <a:pt x="81" y="172"/>
                  </a:lnTo>
                  <a:lnTo>
                    <a:pt x="516" y="92"/>
                  </a:lnTo>
                  <a:close/>
                  <a:moveTo>
                    <a:pt x="585" y="1"/>
                  </a:moveTo>
                  <a:lnTo>
                    <a:pt x="1" y="104"/>
                  </a:lnTo>
                  <a:lnTo>
                    <a:pt x="1" y="8523"/>
                  </a:lnTo>
                  <a:lnTo>
                    <a:pt x="424" y="8638"/>
                  </a:lnTo>
                  <a:lnTo>
                    <a:pt x="424" y="745"/>
                  </a:lnTo>
                  <a:cubicBezTo>
                    <a:pt x="470" y="676"/>
                    <a:pt x="688" y="356"/>
                    <a:pt x="585" y="35"/>
                  </a:cubicBezTo>
                  <a:lnTo>
                    <a:pt x="585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024297"/>
              <a:endParaRPr sz="2000">
                <a:solidFill>
                  <a:prstClr val="black"/>
                </a:solidFill>
              </a:endParaRPr>
            </a:p>
          </p:txBody>
        </p:sp>
        <p:sp>
          <p:nvSpPr>
            <p:cNvPr id="36" name="Google Shape;950;p69"/>
            <p:cNvSpPr/>
            <p:nvPr/>
          </p:nvSpPr>
          <p:spPr>
            <a:xfrm>
              <a:off x="4688866" y="3569413"/>
              <a:ext cx="70738" cy="542974"/>
            </a:xfrm>
            <a:custGeom>
              <a:avLst/>
              <a:gdLst/>
              <a:ahLst/>
              <a:cxnLst/>
              <a:rect l="l" t="t" r="r" b="b"/>
              <a:pathLst>
                <a:path w="1123" h="8620" extrusionOk="0">
                  <a:moveTo>
                    <a:pt x="992" y="0"/>
                  </a:moveTo>
                  <a:cubicBezTo>
                    <a:pt x="986" y="0"/>
                    <a:pt x="980" y="2"/>
                    <a:pt x="974" y="5"/>
                  </a:cubicBezTo>
                  <a:cubicBezTo>
                    <a:pt x="951" y="5"/>
                    <a:pt x="940" y="28"/>
                    <a:pt x="951" y="51"/>
                  </a:cubicBezTo>
                  <a:cubicBezTo>
                    <a:pt x="1043" y="360"/>
                    <a:pt x="791" y="795"/>
                    <a:pt x="779" y="795"/>
                  </a:cubicBezTo>
                  <a:lnTo>
                    <a:pt x="779" y="807"/>
                  </a:lnTo>
                  <a:lnTo>
                    <a:pt x="779" y="8493"/>
                  </a:lnTo>
                  <a:lnTo>
                    <a:pt x="58" y="8528"/>
                  </a:lnTo>
                  <a:cubicBezTo>
                    <a:pt x="0" y="8528"/>
                    <a:pt x="0" y="8619"/>
                    <a:pt x="58" y="8619"/>
                  </a:cubicBezTo>
                  <a:lnTo>
                    <a:pt x="859" y="8573"/>
                  </a:lnTo>
                  <a:lnTo>
                    <a:pt x="859" y="830"/>
                  </a:lnTo>
                  <a:cubicBezTo>
                    <a:pt x="905" y="761"/>
                    <a:pt x="1123" y="349"/>
                    <a:pt x="1031" y="28"/>
                  </a:cubicBezTo>
                  <a:cubicBezTo>
                    <a:pt x="1023" y="11"/>
                    <a:pt x="1008" y="0"/>
                    <a:pt x="99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024297"/>
              <a:endParaRPr sz="2000">
                <a:solidFill>
                  <a:prstClr val="black"/>
                </a:solidFill>
              </a:endParaRPr>
            </a:p>
          </p:txBody>
        </p:sp>
        <p:sp>
          <p:nvSpPr>
            <p:cNvPr id="37" name="Google Shape;951;p69"/>
            <p:cNvSpPr/>
            <p:nvPr/>
          </p:nvSpPr>
          <p:spPr>
            <a:xfrm>
              <a:off x="5035192" y="3607208"/>
              <a:ext cx="36912" cy="490755"/>
            </a:xfrm>
            <a:custGeom>
              <a:avLst/>
              <a:gdLst/>
              <a:ahLst/>
              <a:cxnLst/>
              <a:rect l="l" t="t" r="r" b="b"/>
              <a:pathLst>
                <a:path w="586" h="7791" extrusionOk="0">
                  <a:moveTo>
                    <a:pt x="482" y="92"/>
                  </a:moveTo>
                  <a:lnTo>
                    <a:pt x="482" y="92"/>
                  </a:lnTo>
                  <a:cubicBezTo>
                    <a:pt x="505" y="276"/>
                    <a:pt x="448" y="470"/>
                    <a:pt x="322" y="619"/>
                  </a:cubicBezTo>
                  <a:lnTo>
                    <a:pt x="310" y="631"/>
                  </a:lnTo>
                  <a:lnTo>
                    <a:pt x="310" y="7687"/>
                  </a:lnTo>
                  <a:lnTo>
                    <a:pt x="70" y="7630"/>
                  </a:lnTo>
                  <a:lnTo>
                    <a:pt x="70" y="127"/>
                  </a:lnTo>
                  <a:lnTo>
                    <a:pt x="482" y="92"/>
                  </a:lnTo>
                  <a:close/>
                  <a:moveTo>
                    <a:pt x="539" y="1"/>
                  </a:moveTo>
                  <a:lnTo>
                    <a:pt x="1" y="58"/>
                  </a:lnTo>
                  <a:lnTo>
                    <a:pt x="1" y="7687"/>
                  </a:lnTo>
                  <a:lnTo>
                    <a:pt x="390" y="7790"/>
                  </a:lnTo>
                  <a:lnTo>
                    <a:pt x="390" y="654"/>
                  </a:lnTo>
                  <a:cubicBezTo>
                    <a:pt x="528" y="482"/>
                    <a:pt x="585" y="253"/>
                    <a:pt x="539" y="35"/>
                  </a:cubicBezTo>
                  <a:lnTo>
                    <a:pt x="539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024297"/>
              <a:endParaRPr sz="2000">
                <a:solidFill>
                  <a:prstClr val="black"/>
                </a:solidFill>
              </a:endParaRPr>
            </a:p>
          </p:txBody>
        </p:sp>
        <p:sp>
          <p:nvSpPr>
            <p:cNvPr id="38" name="Google Shape;952;p69"/>
            <p:cNvSpPr/>
            <p:nvPr/>
          </p:nvSpPr>
          <p:spPr>
            <a:xfrm>
              <a:off x="5053963" y="3609475"/>
              <a:ext cx="54927" cy="487732"/>
            </a:xfrm>
            <a:custGeom>
              <a:avLst/>
              <a:gdLst/>
              <a:ahLst/>
              <a:cxnLst/>
              <a:rect l="l" t="t" r="r" b="b"/>
              <a:pathLst>
                <a:path w="872" h="7743" extrusionOk="0">
                  <a:moveTo>
                    <a:pt x="743" y="0"/>
                  </a:moveTo>
                  <a:cubicBezTo>
                    <a:pt x="720" y="0"/>
                    <a:pt x="697" y="22"/>
                    <a:pt x="711" y="56"/>
                  </a:cubicBezTo>
                  <a:cubicBezTo>
                    <a:pt x="791" y="331"/>
                    <a:pt x="562" y="641"/>
                    <a:pt x="562" y="641"/>
                  </a:cubicBezTo>
                  <a:lnTo>
                    <a:pt x="551" y="652"/>
                  </a:lnTo>
                  <a:lnTo>
                    <a:pt x="551" y="7651"/>
                  </a:lnTo>
                  <a:lnTo>
                    <a:pt x="58" y="7663"/>
                  </a:lnTo>
                  <a:cubicBezTo>
                    <a:pt x="1" y="7663"/>
                    <a:pt x="1" y="7743"/>
                    <a:pt x="58" y="7743"/>
                  </a:cubicBezTo>
                  <a:lnTo>
                    <a:pt x="631" y="7720"/>
                  </a:lnTo>
                  <a:lnTo>
                    <a:pt x="631" y="675"/>
                  </a:lnTo>
                  <a:cubicBezTo>
                    <a:pt x="665" y="618"/>
                    <a:pt x="871" y="320"/>
                    <a:pt x="780" y="33"/>
                  </a:cubicBezTo>
                  <a:cubicBezTo>
                    <a:pt x="775" y="10"/>
                    <a:pt x="759" y="0"/>
                    <a:pt x="74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024297"/>
              <a:endParaRPr sz="2000">
                <a:solidFill>
                  <a:prstClr val="black"/>
                </a:solidFill>
              </a:endParaRPr>
            </a:p>
          </p:txBody>
        </p:sp>
        <p:sp>
          <p:nvSpPr>
            <p:cNvPr id="39" name="Google Shape;953;p69"/>
            <p:cNvSpPr/>
            <p:nvPr/>
          </p:nvSpPr>
          <p:spPr>
            <a:xfrm>
              <a:off x="5301456" y="3634609"/>
              <a:ext cx="31810" cy="454662"/>
            </a:xfrm>
            <a:custGeom>
              <a:avLst/>
              <a:gdLst/>
              <a:ahLst/>
              <a:cxnLst/>
              <a:rect l="l" t="t" r="r" b="b"/>
              <a:pathLst>
                <a:path w="505" h="7218" extrusionOk="0">
                  <a:moveTo>
                    <a:pt x="402" y="70"/>
                  </a:moveTo>
                  <a:cubicBezTo>
                    <a:pt x="425" y="242"/>
                    <a:pt x="379" y="402"/>
                    <a:pt x="264" y="539"/>
                  </a:cubicBezTo>
                  <a:lnTo>
                    <a:pt x="253" y="551"/>
                  </a:lnTo>
                  <a:lnTo>
                    <a:pt x="253" y="7115"/>
                  </a:lnTo>
                  <a:lnTo>
                    <a:pt x="70" y="7057"/>
                  </a:lnTo>
                  <a:lnTo>
                    <a:pt x="70" y="81"/>
                  </a:lnTo>
                  <a:lnTo>
                    <a:pt x="402" y="70"/>
                  </a:lnTo>
                  <a:close/>
                  <a:moveTo>
                    <a:pt x="459" y="1"/>
                  </a:moveTo>
                  <a:lnTo>
                    <a:pt x="1" y="12"/>
                  </a:lnTo>
                  <a:lnTo>
                    <a:pt x="1" y="7103"/>
                  </a:lnTo>
                  <a:lnTo>
                    <a:pt x="333" y="7218"/>
                  </a:lnTo>
                  <a:lnTo>
                    <a:pt x="333" y="574"/>
                  </a:lnTo>
                  <a:cubicBezTo>
                    <a:pt x="459" y="425"/>
                    <a:pt x="505" y="219"/>
                    <a:pt x="459" y="24"/>
                  </a:cubicBezTo>
                  <a:lnTo>
                    <a:pt x="459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024297"/>
              <a:endParaRPr sz="2000">
                <a:solidFill>
                  <a:prstClr val="black"/>
                </a:solidFill>
              </a:endParaRPr>
            </a:p>
          </p:txBody>
        </p:sp>
        <p:sp>
          <p:nvSpPr>
            <p:cNvPr id="40" name="Google Shape;954;p69"/>
            <p:cNvSpPr/>
            <p:nvPr/>
          </p:nvSpPr>
          <p:spPr>
            <a:xfrm>
              <a:off x="5317330" y="3635050"/>
              <a:ext cx="43400" cy="453528"/>
            </a:xfrm>
            <a:custGeom>
              <a:avLst/>
              <a:gdLst/>
              <a:ahLst/>
              <a:cxnLst/>
              <a:rect l="l" t="t" r="r" b="b"/>
              <a:pathLst>
                <a:path w="689" h="7200" extrusionOk="0">
                  <a:moveTo>
                    <a:pt x="619" y="1"/>
                  </a:moveTo>
                  <a:cubicBezTo>
                    <a:pt x="615" y="1"/>
                    <a:pt x="611" y="2"/>
                    <a:pt x="608" y="5"/>
                  </a:cubicBezTo>
                  <a:cubicBezTo>
                    <a:pt x="585" y="5"/>
                    <a:pt x="574" y="28"/>
                    <a:pt x="585" y="40"/>
                  </a:cubicBezTo>
                  <a:cubicBezTo>
                    <a:pt x="619" y="235"/>
                    <a:pt x="574" y="418"/>
                    <a:pt x="459" y="567"/>
                  </a:cubicBezTo>
                  <a:lnTo>
                    <a:pt x="448" y="578"/>
                  </a:lnTo>
                  <a:lnTo>
                    <a:pt x="448" y="7108"/>
                  </a:lnTo>
                  <a:lnTo>
                    <a:pt x="35" y="7119"/>
                  </a:lnTo>
                  <a:cubicBezTo>
                    <a:pt x="1" y="7131"/>
                    <a:pt x="1" y="7188"/>
                    <a:pt x="47" y="7199"/>
                  </a:cubicBezTo>
                  <a:lnTo>
                    <a:pt x="516" y="7176"/>
                  </a:lnTo>
                  <a:lnTo>
                    <a:pt x="516" y="601"/>
                  </a:lnTo>
                  <a:cubicBezTo>
                    <a:pt x="642" y="441"/>
                    <a:pt x="688" y="235"/>
                    <a:pt x="654" y="28"/>
                  </a:cubicBezTo>
                  <a:cubicBezTo>
                    <a:pt x="645" y="12"/>
                    <a:pt x="631" y="1"/>
                    <a:pt x="61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024297"/>
              <a:endParaRPr sz="2000">
                <a:solidFill>
                  <a:prstClr val="black"/>
                </a:solidFill>
              </a:endParaRPr>
            </a:p>
          </p:txBody>
        </p:sp>
        <p:sp>
          <p:nvSpPr>
            <p:cNvPr id="41" name="Google Shape;955;p69"/>
            <p:cNvSpPr/>
            <p:nvPr/>
          </p:nvSpPr>
          <p:spPr>
            <a:xfrm>
              <a:off x="5771937" y="4034414"/>
              <a:ext cx="277849" cy="8000"/>
            </a:xfrm>
            <a:custGeom>
              <a:avLst/>
              <a:gdLst/>
              <a:ahLst/>
              <a:cxnLst/>
              <a:rect l="l" t="t" r="r" b="b"/>
              <a:pathLst>
                <a:path w="4411" h="127" extrusionOk="0">
                  <a:moveTo>
                    <a:pt x="4411" y="0"/>
                  </a:moveTo>
                  <a:lnTo>
                    <a:pt x="1" y="103"/>
                  </a:lnTo>
                  <a:lnTo>
                    <a:pt x="1" y="126"/>
                  </a:lnTo>
                  <a:lnTo>
                    <a:pt x="4411" y="34"/>
                  </a:lnTo>
                  <a:lnTo>
                    <a:pt x="4411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024297"/>
              <a:endParaRPr sz="2000">
                <a:solidFill>
                  <a:prstClr val="black"/>
                </a:solidFill>
              </a:endParaRPr>
            </a:p>
          </p:txBody>
        </p:sp>
        <p:sp>
          <p:nvSpPr>
            <p:cNvPr id="42" name="Google Shape;956;p69"/>
            <p:cNvSpPr/>
            <p:nvPr/>
          </p:nvSpPr>
          <p:spPr>
            <a:xfrm>
              <a:off x="4271046" y="4045941"/>
              <a:ext cx="1283043" cy="28912"/>
            </a:xfrm>
            <a:custGeom>
              <a:avLst/>
              <a:gdLst/>
              <a:ahLst/>
              <a:cxnLst/>
              <a:rect l="l" t="t" r="r" b="b"/>
              <a:pathLst>
                <a:path w="20369" h="459" extrusionOk="0">
                  <a:moveTo>
                    <a:pt x="20368" y="0"/>
                  </a:moveTo>
                  <a:lnTo>
                    <a:pt x="1" y="424"/>
                  </a:lnTo>
                  <a:lnTo>
                    <a:pt x="1" y="459"/>
                  </a:lnTo>
                  <a:lnTo>
                    <a:pt x="20368" y="35"/>
                  </a:lnTo>
                  <a:lnTo>
                    <a:pt x="20368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024297"/>
              <a:endParaRPr sz="2000">
                <a:solidFill>
                  <a:prstClr val="black"/>
                </a:solidFill>
              </a:endParaRPr>
            </a:p>
          </p:txBody>
        </p:sp>
        <p:sp>
          <p:nvSpPr>
            <p:cNvPr id="43" name="Google Shape;957;p69"/>
            <p:cNvSpPr/>
            <p:nvPr/>
          </p:nvSpPr>
          <p:spPr>
            <a:xfrm>
              <a:off x="3102811" y="1655551"/>
              <a:ext cx="2899304" cy="1225785"/>
            </a:xfrm>
            <a:custGeom>
              <a:avLst/>
              <a:gdLst/>
              <a:ahLst/>
              <a:cxnLst/>
              <a:rect l="l" t="t" r="r" b="b"/>
              <a:pathLst>
                <a:path w="46028" h="19460" extrusionOk="0">
                  <a:moveTo>
                    <a:pt x="17516" y="112"/>
                  </a:moveTo>
                  <a:lnTo>
                    <a:pt x="45936" y="19059"/>
                  </a:lnTo>
                  <a:lnTo>
                    <a:pt x="45936" y="19322"/>
                  </a:lnTo>
                  <a:lnTo>
                    <a:pt x="17539" y="559"/>
                  </a:lnTo>
                  <a:lnTo>
                    <a:pt x="17481" y="559"/>
                  </a:lnTo>
                  <a:lnTo>
                    <a:pt x="92" y="12312"/>
                  </a:lnTo>
                  <a:lnTo>
                    <a:pt x="92" y="12060"/>
                  </a:lnTo>
                  <a:lnTo>
                    <a:pt x="17516" y="112"/>
                  </a:lnTo>
                  <a:close/>
                  <a:moveTo>
                    <a:pt x="17516" y="0"/>
                  </a:moveTo>
                  <a:cubicBezTo>
                    <a:pt x="17507" y="0"/>
                    <a:pt x="17499" y="3"/>
                    <a:pt x="17493" y="9"/>
                  </a:cubicBezTo>
                  <a:lnTo>
                    <a:pt x="12" y="11991"/>
                  </a:lnTo>
                  <a:cubicBezTo>
                    <a:pt x="1" y="11991"/>
                    <a:pt x="1" y="12014"/>
                    <a:pt x="1" y="12025"/>
                  </a:cubicBezTo>
                  <a:lnTo>
                    <a:pt x="1" y="12415"/>
                  </a:lnTo>
                  <a:cubicBezTo>
                    <a:pt x="1" y="12426"/>
                    <a:pt x="1" y="12449"/>
                    <a:pt x="24" y="12461"/>
                  </a:cubicBezTo>
                  <a:cubicBezTo>
                    <a:pt x="35" y="12461"/>
                    <a:pt x="58" y="12461"/>
                    <a:pt x="70" y="12449"/>
                  </a:cubicBezTo>
                  <a:lnTo>
                    <a:pt x="17516" y="662"/>
                  </a:lnTo>
                  <a:lnTo>
                    <a:pt x="45959" y="19460"/>
                  </a:lnTo>
                  <a:lnTo>
                    <a:pt x="46005" y="19460"/>
                  </a:lnTo>
                  <a:cubicBezTo>
                    <a:pt x="46028" y="19448"/>
                    <a:pt x="46028" y="19437"/>
                    <a:pt x="46028" y="19414"/>
                  </a:cubicBezTo>
                  <a:lnTo>
                    <a:pt x="46028" y="19036"/>
                  </a:lnTo>
                  <a:cubicBezTo>
                    <a:pt x="46028" y="19024"/>
                    <a:pt x="46028" y="19002"/>
                    <a:pt x="46005" y="19002"/>
                  </a:cubicBezTo>
                  <a:lnTo>
                    <a:pt x="17539" y="9"/>
                  </a:lnTo>
                  <a:cubicBezTo>
                    <a:pt x="17533" y="3"/>
                    <a:pt x="17524" y="0"/>
                    <a:pt x="1751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024297"/>
              <a:endParaRPr sz="2000">
                <a:solidFill>
                  <a:prstClr val="black"/>
                </a:solidFill>
              </a:endParaRPr>
            </a:p>
          </p:txBody>
        </p:sp>
        <p:sp>
          <p:nvSpPr>
            <p:cNvPr id="44" name="Google Shape;958;p69"/>
            <p:cNvSpPr/>
            <p:nvPr/>
          </p:nvSpPr>
          <p:spPr>
            <a:xfrm>
              <a:off x="3103567" y="1736180"/>
              <a:ext cx="2897855" cy="1143709"/>
            </a:xfrm>
            <a:custGeom>
              <a:avLst/>
              <a:gdLst/>
              <a:ahLst/>
              <a:cxnLst/>
              <a:rect l="l" t="t" r="r" b="b"/>
              <a:pathLst>
                <a:path w="46005" h="18157" extrusionOk="0">
                  <a:moveTo>
                    <a:pt x="17504" y="0"/>
                  </a:moveTo>
                  <a:lnTo>
                    <a:pt x="630" y="11100"/>
                  </a:lnTo>
                  <a:lnTo>
                    <a:pt x="35" y="11100"/>
                  </a:lnTo>
                  <a:cubicBezTo>
                    <a:pt x="0" y="11100"/>
                    <a:pt x="0" y="11158"/>
                    <a:pt x="35" y="11158"/>
                  </a:cubicBezTo>
                  <a:lnTo>
                    <a:pt x="642" y="11158"/>
                  </a:lnTo>
                  <a:lnTo>
                    <a:pt x="17504" y="69"/>
                  </a:lnTo>
                  <a:lnTo>
                    <a:pt x="45432" y="18157"/>
                  </a:lnTo>
                  <a:lnTo>
                    <a:pt x="45970" y="18157"/>
                  </a:lnTo>
                  <a:cubicBezTo>
                    <a:pt x="46004" y="18157"/>
                    <a:pt x="46004" y="18111"/>
                    <a:pt x="45970" y="18111"/>
                  </a:cubicBezTo>
                  <a:lnTo>
                    <a:pt x="45454" y="18111"/>
                  </a:lnTo>
                  <a:lnTo>
                    <a:pt x="17515" y="12"/>
                  </a:lnTo>
                  <a:lnTo>
                    <a:pt x="17504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024297"/>
              <a:endParaRPr sz="2000">
                <a:solidFill>
                  <a:prstClr val="black"/>
                </a:solidFill>
              </a:endParaRPr>
            </a:p>
          </p:txBody>
        </p:sp>
        <p:sp>
          <p:nvSpPr>
            <p:cNvPr id="45" name="Google Shape;959;p69"/>
            <p:cNvSpPr/>
            <p:nvPr/>
          </p:nvSpPr>
          <p:spPr>
            <a:xfrm>
              <a:off x="4203204" y="1735613"/>
              <a:ext cx="5858" cy="1641456"/>
            </a:xfrm>
            <a:custGeom>
              <a:avLst/>
              <a:gdLst/>
              <a:ahLst/>
              <a:cxnLst/>
              <a:rect l="l" t="t" r="r" b="b"/>
              <a:pathLst>
                <a:path w="93" h="26059" extrusionOk="0">
                  <a:moveTo>
                    <a:pt x="47" y="1"/>
                  </a:moveTo>
                  <a:cubicBezTo>
                    <a:pt x="24" y="1"/>
                    <a:pt x="1" y="15"/>
                    <a:pt x="1" y="44"/>
                  </a:cubicBezTo>
                  <a:lnTo>
                    <a:pt x="1" y="26013"/>
                  </a:lnTo>
                  <a:cubicBezTo>
                    <a:pt x="1" y="26036"/>
                    <a:pt x="24" y="26058"/>
                    <a:pt x="47" y="26058"/>
                  </a:cubicBezTo>
                  <a:cubicBezTo>
                    <a:pt x="70" y="26058"/>
                    <a:pt x="93" y="26036"/>
                    <a:pt x="93" y="26013"/>
                  </a:cubicBezTo>
                  <a:lnTo>
                    <a:pt x="93" y="44"/>
                  </a:lnTo>
                  <a:cubicBezTo>
                    <a:pt x="93" y="15"/>
                    <a:pt x="70" y="1"/>
                    <a:pt x="4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024297"/>
              <a:endParaRPr sz="2000">
                <a:solidFill>
                  <a:prstClr val="black"/>
                </a:solidFill>
              </a:endParaRPr>
            </a:p>
          </p:txBody>
        </p:sp>
        <p:sp>
          <p:nvSpPr>
            <p:cNvPr id="46" name="Google Shape;960;p69"/>
            <p:cNvSpPr/>
            <p:nvPr/>
          </p:nvSpPr>
          <p:spPr>
            <a:xfrm>
              <a:off x="3141803" y="2435949"/>
              <a:ext cx="3653" cy="1099175"/>
            </a:xfrm>
            <a:custGeom>
              <a:avLst/>
              <a:gdLst/>
              <a:ahLst/>
              <a:cxnLst/>
              <a:rect l="l" t="t" r="r" b="b"/>
              <a:pathLst>
                <a:path w="58" h="17450" extrusionOk="0">
                  <a:moveTo>
                    <a:pt x="29" y="0"/>
                  </a:moveTo>
                  <a:cubicBezTo>
                    <a:pt x="15" y="0"/>
                    <a:pt x="0" y="9"/>
                    <a:pt x="0" y="26"/>
                  </a:cubicBezTo>
                  <a:lnTo>
                    <a:pt x="0" y="17426"/>
                  </a:lnTo>
                  <a:cubicBezTo>
                    <a:pt x="0" y="17438"/>
                    <a:pt x="12" y="17449"/>
                    <a:pt x="23" y="17449"/>
                  </a:cubicBezTo>
                  <a:cubicBezTo>
                    <a:pt x="46" y="17449"/>
                    <a:pt x="58" y="17438"/>
                    <a:pt x="58" y="17426"/>
                  </a:cubicBezTo>
                  <a:lnTo>
                    <a:pt x="58" y="26"/>
                  </a:lnTo>
                  <a:cubicBezTo>
                    <a:pt x="58" y="9"/>
                    <a:pt x="43" y="0"/>
                    <a:pt x="2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024297"/>
              <a:endParaRPr sz="2000">
                <a:solidFill>
                  <a:prstClr val="black"/>
                </a:solidFill>
              </a:endParaRPr>
            </a:p>
          </p:txBody>
        </p:sp>
        <p:sp>
          <p:nvSpPr>
            <p:cNvPr id="47" name="Google Shape;961;p69"/>
            <p:cNvSpPr/>
            <p:nvPr/>
          </p:nvSpPr>
          <p:spPr>
            <a:xfrm>
              <a:off x="5964627" y="2876825"/>
              <a:ext cx="2898" cy="741266"/>
            </a:xfrm>
            <a:custGeom>
              <a:avLst/>
              <a:gdLst/>
              <a:ahLst/>
              <a:cxnLst/>
              <a:rect l="l" t="t" r="r" b="b"/>
              <a:pathLst>
                <a:path w="46" h="11768" extrusionOk="0">
                  <a:moveTo>
                    <a:pt x="23" y="0"/>
                  </a:moveTo>
                  <a:cubicBezTo>
                    <a:pt x="12" y="0"/>
                    <a:pt x="0" y="9"/>
                    <a:pt x="0" y="26"/>
                  </a:cubicBezTo>
                  <a:lnTo>
                    <a:pt x="0" y="11745"/>
                  </a:lnTo>
                  <a:cubicBezTo>
                    <a:pt x="0" y="11756"/>
                    <a:pt x="12" y="11767"/>
                    <a:pt x="23" y="11767"/>
                  </a:cubicBezTo>
                  <a:cubicBezTo>
                    <a:pt x="34" y="11767"/>
                    <a:pt x="46" y="11756"/>
                    <a:pt x="46" y="11745"/>
                  </a:cubicBezTo>
                  <a:lnTo>
                    <a:pt x="46" y="26"/>
                  </a:lnTo>
                  <a:cubicBezTo>
                    <a:pt x="46" y="9"/>
                    <a:pt x="34" y="0"/>
                    <a:pt x="2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024297"/>
              <a:endParaRPr sz="2000">
                <a:solidFill>
                  <a:prstClr val="black"/>
                </a:solidFill>
              </a:endParaRPr>
            </a:p>
          </p:txBody>
        </p:sp>
        <p:sp>
          <p:nvSpPr>
            <p:cNvPr id="48" name="Google Shape;962;p69"/>
            <p:cNvSpPr/>
            <p:nvPr/>
          </p:nvSpPr>
          <p:spPr>
            <a:xfrm>
              <a:off x="3346713" y="2271416"/>
              <a:ext cx="3653" cy="1234100"/>
            </a:xfrm>
            <a:custGeom>
              <a:avLst/>
              <a:gdLst/>
              <a:ahLst/>
              <a:cxnLst/>
              <a:rect l="l" t="t" r="r" b="b"/>
              <a:pathLst>
                <a:path w="58" h="19592" extrusionOk="0">
                  <a:moveTo>
                    <a:pt x="29" y="0"/>
                  </a:moveTo>
                  <a:cubicBezTo>
                    <a:pt x="15" y="0"/>
                    <a:pt x="1" y="9"/>
                    <a:pt x="1" y="26"/>
                  </a:cubicBezTo>
                  <a:lnTo>
                    <a:pt x="1" y="19557"/>
                  </a:lnTo>
                  <a:cubicBezTo>
                    <a:pt x="1" y="19580"/>
                    <a:pt x="12" y="19591"/>
                    <a:pt x="35" y="19591"/>
                  </a:cubicBezTo>
                  <a:cubicBezTo>
                    <a:pt x="46" y="19591"/>
                    <a:pt x="58" y="19580"/>
                    <a:pt x="58" y="19557"/>
                  </a:cubicBezTo>
                  <a:lnTo>
                    <a:pt x="58" y="26"/>
                  </a:lnTo>
                  <a:cubicBezTo>
                    <a:pt x="58" y="9"/>
                    <a:pt x="44" y="0"/>
                    <a:pt x="2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024297"/>
              <a:endParaRPr sz="2000">
                <a:solidFill>
                  <a:prstClr val="black"/>
                </a:solidFill>
              </a:endParaRPr>
            </a:p>
          </p:txBody>
        </p:sp>
        <p:sp>
          <p:nvSpPr>
            <p:cNvPr id="49" name="Google Shape;963;p69"/>
            <p:cNvSpPr/>
            <p:nvPr/>
          </p:nvSpPr>
          <p:spPr>
            <a:xfrm>
              <a:off x="3374114" y="2251385"/>
              <a:ext cx="27527" cy="1249785"/>
            </a:xfrm>
            <a:custGeom>
              <a:avLst/>
              <a:gdLst/>
              <a:ahLst/>
              <a:cxnLst/>
              <a:rect l="l" t="t" r="r" b="b"/>
              <a:pathLst>
                <a:path w="437" h="19841" extrusionOk="0">
                  <a:moveTo>
                    <a:pt x="1" y="0"/>
                  </a:moveTo>
                  <a:lnTo>
                    <a:pt x="1" y="19818"/>
                  </a:lnTo>
                  <a:cubicBezTo>
                    <a:pt x="1" y="19829"/>
                    <a:pt x="24" y="19841"/>
                    <a:pt x="35" y="19841"/>
                  </a:cubicBezTo>
                  <a:cubicBezTo>
                    <a:pt x="47" y="19841"/>
                    <a:pt x="58" y="19829"/>
                    <a:pt x="58" y="19818"/>
                  </a:cubicBezTo>
                  <a:lnTo>
                    <a:pt x="58" y="92"/>
                  </a:lnTo>
                  <a:lnTo>
                    <a:pt x="379" y="287"/>
                  </a:lnTo>
                  <a:lnTo>
                    <a:pt x="379" y="19761"/>
                  </a:lnTo>
                  <a:cubicBezTo>
                    <a:pt x="379" y="19778"/>
                    <a:pt x="393" y="19786"/>
                    <a:pt x="408" y="19786"/>
                  </a:cubicBezTo>
                  <a:cubicBezTo>
                    <a:pt x="422" y="19786"/>
                    <a:pt x="436" y="19778"/>
                    <a:pt x="436" y="19761"/>
                  </a:cubicBezTo>
                  <a:lnTo>
                    <a:pt x="436" y="264"/>
                  </a:lnTo>
                  <a:lnTo>
                    <a:pt x="1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024297"/>
              <a:endParaRPr sz="2000">
                <a:solidFill>
                  <a:prstClr val="black"/>
                </a:solidFill>
              </a:endParaRPr>
            </a:p>
          </p:txBody>
        </p:sp>
        <p:sp>
          <p:nvSpPr>
            <p:cNvPr id="50" name="Google Shape;964;p69"/>
            <p:cNvSpPr/>
            <p:nvPr/>
          </p:nvSpPr>
          <p:spPr>
            <a:xfrm>
              <a:off x="3102118" y="2435004"/>
              <a:ext cx="6929" cy="1107301"/>
            </a:xfrm>
            <a:custGeom>
              <a:avLst/>
              <a:gdLst/>
              <a:ahLst/>
              <a:cxnLst/>
              <a:rect l="l" t="t" r="r" b="b"/>
              <a:pathLst>
                <a:path w="110" h="17579" extrusionOk="0">
                  <a:moveTo>
                    <a:pt x="56" y="1"/>
                  </a:moveTo>
                  <a:cubicBezTo>
                    <a:pt x="29" y="1"/>
                    <a:pt x="0" y="18"/>
                    <a:pt x="0" y="52"/>
                  </a:cubicBezTo>
                  <a:lnTo>
                    <a:pt x="0" y="17521"/>
                  </a:lnTo>
                  <a:cubicBezTo>
                    <a:pt x="0" y="17556"/>
                    <a:pt x="23" y="17579"/>
                    <a:pt x="58" y="17579"/>
                  </a:cubicBezTo>
                  <a:cubicBezTo>
                    <a:pt x="81" y="17579"/>
                    <a:pt x="103" y="17556"/>
                    <a:pt x="103" y="17521"/>
                  </a:cubicBezTo>
                  <a:lnTo>
                    <a:pt x="103" y="52"/>
                  </a:lnTo>
                  <a:cubicBezTo>
                    <a:pt x="109" y="18"/>
                    <a:pt x="83" y="1"/>
                    <a:pt x="5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024297"/>
              <a:endParaRPr sz="2000">
                <a:solidFill>
                  <a:prstClr val="black"/>
                </a:solidFill>
              </a:endParaRPr>
            </a:p>
          </p:txBody>
        </p:sp>
        <p:sp>
          <p:nvSpPr>
            <p:cNvPr id="51" name="Google Shape;965;p69"/>
            <p:cNvSpPr/>
            <p:nvPr/>
          </p:nvSpPr>
          <p:spPr>
            <a:xfrm>
              <a:off x="3131661" y="2417367"/>
              <a:ext cx="26771" cy="1119206"/>
            </a:xfrm>
            <a:custGeom>
              <a:avLst/>
              <a:gdLst/>
              <a:ahLst/>
              <a:cxnLst/>
              <a:rect l="l" t="t" r="r" b="b"/>
              <a:pathLst>
                <a:path w="425" h="17768" extrusionOk="0">
                  <a:moveTo>
                    <a:pt x="1" y="0"/>
                  </a:moveTo>
                  <a:lnTo>
                    <a:pt x="1" y="17744"/>
                  </a:lnTo>
                  <a:cubicBezTo>
                    <a:pt x="1" y="17756"/>
                    <a:pt x="12" y="17767"/>
                    <a:pt x="24" y="17767"/>
                  </a:cubicBezTo>
                  <a:cubicBezTo>
                    <a:pt x="35" y="17767"/>
                    <a:pt x="47" y="17756"/>
                    <a:pt x="47" y="17744"/>
                  </a:cubicBezTo>
                  <a:lnTo>
                    <a:pt x="47" y="80"/>
                  </a:lnTo>
                  <a:lnTo>
                    <a:pt x="368" y="195"/>
                  </a:lnTo>
                  <a:lnTo>
                    <a:pt x="368" y="17652"/>
                  </a:lnTo>
                  <a:cubicBezTo>
                    <a:pt x="368" y="17670"/>
                    <a:pt x="382" y="17678"/>
                    <a:pt x="396" y="17678"/>
                  </a:cubicBezTo>
                  <a:cubicBezTo>
                    <a:pt x="411" y="17678"/>
                    <a:pt x="425" y="17670"/>
                    <a:pt x="425" y="17652"/>
                  </a:cubicBezTo>
                  <a:lnTo>
                    <a:pt x="425" y="160"/>
                  </a:lnTo>
                  <a:lnTo>
                    <a:pt x="1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024297"/>
              <a:endParaRPr sz="2000">
                <a:solidFill>
                  <a:prstClr val="black"/>
                </a:solidFill>
              </a:endParaRPr>
            </a:p>
          </p:txBody>
        </p:sp>
        <p:sp>
          <p:nvSpPr>
            <p:cNvPr id="52" name="Google Shape;966;p69"/>
            <p:cNvSpPr/>
            <p:nvPr/>
          </p:nvSpPr>
          <p:spPr>
            <a:xfrm>
              <a:off x="3567497" y="2119481"/>
              <a:ext cx="5858" cy="1354285"/>
            </a:xfrm>
            <a:custGeom>
              <a:avLst/>
              <a:gdLst/>
              <a:ahLst/>
              <a:cxnLst/>
              <a:rect l="l" t="t" r="r" b="b"/>
              <a:pathLst>
                <a:path w="93" h="21500" extrusionOk="0">
                  <a:moveTo>
                    <a:pt x="47" y="1"/>
                  </a:moveTo>
                  <a:cubicBezTo>
                    <a:pt x="24" y="1"/>
                    <a:pt x="1" y="15"/>
                    <a:pt x="1" y="44"/>
                  </a:cubicBezTo>
                  <a:lnTo>
                    <a:pt x="1" y="21454"/>
                  </a:lnTo>
                  <a:cubicBezTo>
                    <a:pt x="1" y="21477"/>
                    <a:pt x="12" y="21499"/>
                    <a:pt x="47" y="21499"/>
                  </a:cubicBezTo>
                  <a:cubicBezTo>
                    <a:pt x="70" y="21499"/>
                    <a:pt x="93" y="21477"/>
                    <a:pt x="93" y="21454"/>
                  </a:cubicBezTo>
                  <a:lnTo>
                    <a:pt x="93" y="44"/>
                  </a:lnTo>
                  <a:cubicBezTo>
                    <a:pt x="93" y="15"/>
                    <a:pt x="70" y="1"/>
                    <a:pt x="4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024297"/>
              <a:endParaRPr sz="2000">
                <a:solidFill>
                  <a:prstClr val="black"/>
                </a:solidFill>
              </a:endParaRPr>
            </a:p>
          </p:txBody>
        </p:sp>
        <p:sp>
          <p:nvSpPr>
            <p:cNvPr id="53" name="Google Shape;967;p69"/>
            <p:cNvSpPr/>
            <p:nvPr/>
          </p:nvSpPr>
          <p:spPr>
            <a:xfrm>
              <a:off x="3602898" y="2094096"/>
              <a:ext cx="36849" cy="1374631"/>
            </a:xfrm>
            <a:custGeom>
              <a:avLst/>
              <a:gdLst/>
              <a:ahLst/>
              <a:cxnLst/>
              <a:rect l="l" t="t" r="r" b="b"/>
              <a:pathLst>
                <a:path w="585" h="21823" extrusionOk="0">
                  <a:moveTo>
                    <a:pt x="0" y="0"/>
                  </a:moveTo>
                  <a:lnTo>
                    <a:pt x="0" y="21765"/>
                  </a:lnTo>
                  <a:cubicBezTo>
                    <a:pt x="0" y="21799"/>
                    <a:pt x="23" y="21822"/>
                    <a:pt x="46" y="21822"/>
                  </a:cubicBezTo>
                  <a:cubicBezTo>
                    <a:pt x="80" y="21822"/>
                    <a:pt x="103" y="21799"/>
                    <a:pt x="103" y="21765"/>
                  </a:cubicBezTo>
                  <a:lnTo>
                    <a:pt x="103" y="149"/>
                  </a:lnTo>
                  <a:lnTo>
                    <a:pt x="493" y="332"/>
                  </a:lnTo>
                  <a:lnTo>
                    <a:pt x="493" y="21696"/>
                  </a:lnTo>
                  <a:cubicBezTo>
                    <a:pt x="493" y="21725"/>
                    <a:pt x="516" y="21739"/>
                    <a:pt x="539" y="21739"/>
                  </a:cubicBezTo>
                  <a:cubicBezTo>
                    <a:pt x="562" y="21739"/>
                    <a:pt x="584" y="21725"/>
                    <a:pt x="584" y="21696"/>
                  </a:cubicBezTo>
                  <a:lnTo>
                    <a:pt x="584" y="264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024297"/>
              <a:endParaRPr sz="2000">
                <a:solidFill>
                  <a:prstClr val="black"/>
                </a:solidFill>
              </a:endParaRPr>
            </a:p>
          </p:txBody>
        </p:sp>
        <p:sp>
          <p:nvSpPr>
            <p:cNvPr id="54" name="Google Shape;968;p69"/>
            <p:cNvSpPr/>
            <p:nvPr/>
          </p:nvSpPr>
          <p:spPr>
            <a:xfrm>
              <a:off x="3838863" y="1934980"/>
              <a:ext cx="6173" cy="1494753"/>
            </a:xfrm>
            <a:custGeom>
              <a:avLst/>
              <a:gdLst/>
              <a:ahLst/>
              <a:cxnLst/>
              <a:rect l="l" t="t" r="r" b="b"/>
              <a:pathLst>
                <a:path w="98" h="23730" extrusionOk="0">
                  <a:moveTo>
                    <a:pt x="50" y="0"/>
                  </a:moveTo>
                  <a:cubicBezTo>
                    <a:pt x="26" y="0"/>
                    <a:pt x="0" y="17"/>
                    <a:pt x="0" y="52"/>
                  </a:cubicBezTo>
                  <a:lnTo>
                    <a:pt x="0" y="23684"/>
                  </a:lnTo>
                  <a:cubicBezTo>
                    <a:pt x="0" y="23707"/>
                    <a:pt x="23" y="23730"/>
                    <a:pt x="46" y="23730"/>
                  </a:cubicBezTo>
                  <a:cubicBezTo>
                    <a:pt x="80" y="23730"/>
                    <a:pt x="92" y="23707"/>
                    <a:pt x="92" y="23684"/>
                  </a:cubicBezTo>
                  <a:lnTo>
                    <a:pt x="92" y="52"/>
                  </a:lnTo>
                  <a:cubicBezTo>
                    <a:pt x="97" y="17"/>
                    <a:pt x="75" y="0"/>
                    <a:pt x="5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024297"/>
              <a:endParaRPr sz="2000">
                <a:solidFill>
                  <a:prstClr val="black"/>
                </a:solidFill>
              </a:endParaRPr>
            </a:p>
          </p:txBody>
        </p:sp>
        <p:sp>
          <p:nvSpPr>
            <p:cNvPr id="55" name="Google Shape;969;p69"/>
            <p:cNvSpPr/>
            <p:nvPr/>
          </p:nvSpPr>
          <p:spPr>
            <a:xfrm>
              <a:off x="3874894" y="1909343"/>
              <a:ext cx="36912" cy="1518248"/>
            </a:xfrm>
            <a:custGeom>
              <a:avLst/>
              <a:gdLst/>
              <a:ahLst/>
              <a:cxnLst/>
              <a:rect l="l" t="t" r="r" b="b"/>
              <a:pathLst>
                <a:path w="586" h="24103" extrusionOk="0">
                  <a:moveTo>
                    <a:pt x="1" y="1"/>
                  </a:moveTo>
                  <a:lnTo>
                    <a:pt x="1" y="24056"/>
                  </a:lnTo>
                  <a:cubicBezTo>
                    <a:pt x="1" y="24079"/>
                    <a:pt x="12" y="24102"/>
                    <a:pt x="47" y="24102"/>
                  </a:cubicBezTo>
                  <a:cubicBezTo>
                    <a:pt x="70" y="24102"/>
                    <a:pt x="92" y="24079"/>
                    <a:pt x="92" y="24056"/>
                  </a:cubicBezTo>
                  <a:lnTo>
                    <a:pt x="92" y="172"/>
                  </a:lnTo>
                  <a:lnTo>
                    <a:pt x="482" y="424"/>
                  </a:lnTo>
                  <a:lnTo>
                    <a:pt x="482" y="23976"/>
                  </a:lnTo>
                  <a:cubicBezTo>
                    <a:pt x="488" y="24011"/>
                    <a:pt x="511" y="24028"/>
                    <a:pt x="534" y="24028"/>
                  </a:cubicBezTo>
                  <a:cubicBezTo>
                    <a:pt x="556" y="24028"/>
                    <a:pt x="579" y="24011"/>
                    <a:pt x="585" y="23976"/>
                  </a:cubicBezTo>
                  <a:lnTo>
                    <a:pt x="585" y="367"/>
                  </a:lnTo>
                  <a:lnTo>
                    <a:pt x="1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024297"/>
              <a:endParaRPr sz="2000">
                <a:solidFill>
                  <a:prstClr val="black"/>
                </a:solidFill>
              </a:endParaRPr>
            </a:p>
          </p:txBody>
        </p:sp>
        <p:sp>
          <p:nvSpPr>
            <p:cNvPr id="56" name="Google Shape;970;p69"/>
            <p:cNvSpPr/>
            <p:nvPr/>
          </p:nvSpPr>
          <p:spPr>
            <a:xfrm>
              <a:off x="5351975" y="2449618"/>
              <a:ext cx="3653" cy="1083302"/>
            </a:xfrm>
            <a:custGeom>
              <a:avLst/>
              <a:gdLst/>
              <a:ahLst/>
              <a:cxnLst/>
              <a:rect l="l" t="t" r="r" b="b"/>
              <a:pathLst>
                <a:path w="58" h="17198" extrusionOk="0">
                  <a:moveTo>
                    <a:pt x="29" y="1"/>
                  </a:moveTo>
                  <a:cubicBezTo>
                    <a:pt x="15" y="1"/>
                    <a:pt x="1" y="9"/>
                    <a:pt x="1" y="26"/>
                  </a:cubicBezTo>
                  <a:lnTo>
                    <a:pt x="1" y="17175"/>
                  </a:lnTo>
                  <a:cubicBezTo>
                    <a:pt x="1" y="17186"/>
                    <a:pt x="12" y="17198"/>
                    <a:pt x="24" y="17198"/>
                  </a:cubicBezTo>
                  <a:cubicBezTo>
                    <a:pt x="46" y="17198"/>
                    <a:pt x="58" y="17186"/>
                    <a:pt x="58" y="17175"/>
                  </a:cubicBezTo>
                  <a:lnTo>
                    <a:pt x="58" y="26"/>
                  </a:lnTo>
                  <a:cubicBezTo>
                    <a:pt x="58" y="9"/>
                    <a:pt x="44" y="1"/>
                    <a:pt x="2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024297"/>
              <a:endParaRPr sz="2000">
                <a:solidFill>
                  <a:prstClr val="black"/>
                </a:solidFill>
              </a:endParaRPr>
            </a:p>
          </p:txBody>
        </p:sp>
        <p:sp>
          <p:nvSpPr>
            <p:cNvPr id="57" name="Google Shape;971;p69"/>
            <p:cNvSpPr/>
            <p:nvPr/>
          </p:nvSpPr>
          <p:spPr>
            <a:xfrm>
              <a:off x="5300763" y="2429587"/>
              <a:ext cx="27464" cy="1099742"/>
            </a:xfrm>
            <a:custGeom>
              <a:avLst/>
              <a:gdLst/>
              <a:ahLst/>
              <a:cxnLst/>
              <a:rect l="l" t="t" r="r" b="b"/>
              <a:pathLst>
                <a:path w="436" h="17459" extrusionOk="0">
                  <a:moveTo>
                    <a:pt x="436" y="1"/>
                  </a:moveTo>
                  <a:lnTo>
                    <a:pt x="0" y="299"/>
                  </a:lnTo>
                  <a:lnTo>
                    <a:pt x="0" y="17390"/>
                  </a:lnTo>
                  <a:cubicBezTo>
                    <a:pt x="0" y="17401"/>
                    <a:pt x="15" y="17407"/>
                    <a:pt x="29" y="17407"/>
                  </a:cubicBezTo>
                  <a:cubicBezTo>
                    <a:pt x="43" y="17407"/>
                    <a:pt x="58" y="17401"/>
                    <a:pt x="58" y="17390"/>
                  </a:cubicBezTo>
                  <a:lnTo>
                    <a:pt x="58" y="333"/>
                  </a:lnTo>
                  <a:lnTo>
                    <a:pt x="378" y="104"/>
                  </a:lnTo>
                  <a:lnTo>
                    <a:pt x="378" y="17436"/>
                  </a:lnTo>
                  <a:cubicBezTo>
                    <a:pt x="378" y="17447"/>
                    <a:pt x="390" y="17458"/>
                    <a:pt x="401" y="17458"/>
                  </a:cubicBezTo>
                  <a:cubicBezTo>
                    <a:pt x="424" y="17458"/>
                    <a:pt x="436" y="17447"/>
                    <a:pt x="436" y="17436"/>
                  </a:cubicBezTo>
                  <a:lnTo>
                    <a:pt x="436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024297"/>
              <a:endParaRPr sz="2000">
                <a:solidFill>
                  <a:prstClr val="black"/>
                </a:solidFill>
              </a:endParaRPr>
            </a:p>
          </p:txBody>
        </p:sp>
        <p:sp>
          <p:nvSpPr>
            <p:cNvPr id="58" name="Google Shape;972;p69"/>
            <p:cNvSpPr/>
            <p:nvPr/>
          </p:nvSpPr>
          <p:spPr>
            <a:xfrm>
              <a:off x="5595184" y="2609112"/>
              <a:ext cx="3653" cy="957763"/>
            </a:xfrm>
            <a:custGeom>
              <a:avLst/>
              <a:gdLst/>
              <a:ahLst/>
              <a:cxnLst/>
              <a:rect l="l" t="t" r="r" b="b"/>
              <a:pathLst>
                <a:path w="58" h="15205" extrusionOk="0">
                  <a:moveTo>
                    <a:pt x="24" y="0"/>
                  </a:moveTo>
                  <a:cubicBezTo>
                    <a:pt x="12" y="0"/>
                    <a:pt x="0" y="9"/>
                    <a:pt x="0" y="26"/>
                  </a:cubicBezTo>
                  <a:lnTo>
                    <a:pt x="0" y="15170"/>
                  </a:lnTo>
                  <a:cubicBezTo>
                    <a:pt x="0" y="15193"/>
                    <a:pt x="12" y="15204"/>
                    <a:pt x="23" y="15204"/>
                  </a:cubicBezTo>
                  <a:cubicBezTo>
                    <a:pt x="34" y="15204"/>
                    <a:pt x="57" y="15193"/>
                    <a:pt x="57" y="15170"/>
                  </a:cubicBezTo>
                  <a:lnTo>
                    <a:pt x="57" y="26"/>
                  </a:lnTo>
                  <a:cubicBezTo>
                    <a:pt x="52" y="9"/>
                    <a:pt x="37" y="0"/>
                    <a:pt x="2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024297"/>
              <a:endParaRPr sz="2000">
                <a:solidFill>
                  <a:prstClr val="black"/>
                </a:solidFill>
              </a:endParaRPr>
            </a:p>
          </p:txBody>
        </p:sp>
        <p:sp>
          <p:nvSpPr>
            <p:cNvPr id="59" name="Google Shape;973;p69"/>
            <p:cNvSpPr/>
            <p:nvPr/>
          </p:nvSpPr>
          <p:spPr>
            <a:xfrm>
              <a:off x="5543909" y="2591223"/>
              <a:ext cx="26771" cy="971999"/>
            </a:xfrm>
            <a:custGeom>
              <a:avLst/>
              <a:gdLst/>
              <a:ahLst/>
              <a:cxnLst/>
              <a:rect l="l" t="t" r="r" b="b"/>
              <a:pathLst>
                <a:path w="425" h="15431" extrusionOk="0">
                  <a:moveTo>
                    <a:pt x="425" y="1"/>
                  </a:moveTo>
                  <a:lnTo>
                    <a:pt x="1" y="207"/>
                  </a:lnTo>
                  <a:lnTo>
                    <a:pt x="1" y="15351"/>
                  </a:lnTo>
                  <a:cubicBezTo>
                    <a:pt x="1" y="15368"/>
                    <a:pt x="15" y="15376"/>
                    <a:pt x="29" y="15376"/>
                  </a:cubicBezTo>
                  <a:cubicBezTo>
                    <a:pt x="44" y="15376"/>
                    <a:pt x="58" y="15368"/>
                    <a:pt x="58" y="15351"/>
                  </a:cubicBezTo>
                  <a:lnTo>
                    <a:pt x="58" y="241"/>
                  </a:lnTo>
                  <a:lnTo>
                    <a:pt x="379" y="81"/>
                  </a:lnTo>
                  <a:lnTo>
                    <a:pt x="379" y="15397"/>
                  </a:lnTo>
                  <a:cubicBezTo>
                    <a:pt x="379" y="15419"/>
                    <a:pt x="390" y="15431"/>
                    <a:pt x="402" y="15431"/>
                  </a:cubicBezTo>
                  <a:cubicBezTo>
                    <a:pt x="413" y="15431"/>
                    <a:pt x="425" y="15408"/>
                    <a:pt x="425" y="15397"/>
                  </a:cubicBezTo>
                  <a:lnTo>
                    <a:pt x="425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024297"/>
              <a:endParaRPr sz="2000">
                <a:solidFill>
                  <a:prstClr val="black"/>
                </a:solidFill>
              </a:endParaRPr>
            </a:p>
          </p:txBody>
        </p:sp>
        <p:sp>
          <p:nvSpPr>
            <p:cNvPr id="60" name="Google Shape;974;p69"/>
            <p:cNvSpPr/>
            <p:nvPr/>
          </p:nvSpPr>
          <p:spPr>
            <a:xfrm>
              <a:off x="5769795" y="2723819"/>
              <a:ext cx="3653" cy="866868"/>
            </a:xfrm>
            <a:custGeom>
              <a:avLst/>
              <a:gdLst/>
              <a:ahLst/>
              <a:cxnLst/>
              <a:rect l="l" t="t" r="r" b="b"/>
              <a:pathLst>
                <a:path w="58" h="13762" extrusionOk="0">
                  <a:moveTo>
                    <a:pt x="35" y="1"/>
                  </a:moveTo>
                  <a:cubicBezTo>
                    <a:pt x="23" y="1"/>
                    <a:pt x="12" y="9"/>
                    <a:pt x="12" y="26"/>
                  </a:cubicBezTo>
                  <a:lnTo>
                    <a:pt x="12" y="13738"/>
                  </a:lnTo>
                  <a:cubicBezTo>
                    <a:pt x="0" y="13750"/>
                    <a:pt x="23" y="13761"/>
                    <a:pt x="35" y="13761"/>
                  </a:cubicBezTo>
                  <a:cubicBezTo>
                    <a:pt x="46" y="13761"/>
                    <a:pt x="57" y="13750"/>
                    <a:pt x="57" y="13738"/>
                  </a:cubicBezTo>
                  <a:lnTo>
                    <a:pt x="57" y="26"/>
                  </a:lnTo>
                  <a:cubicBezTo>
                    <a:pt x="57" y="9"/>
                    <a:pt x="46" y="1"/>
                    <a:pt x="3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024297"/>
              <a:endParaRPr sz="2000">
                <a:solidFill>
                  <a:prstClr val="black"/>
                </a:solidFill>
              </a:endParaRPr>
            </a:p>
          </p:txBody>
        </p:sp>
        <p:sp>
          <p:nvSpPr>
            <p:cNvPr id="61" name="Google Shape;975;p69"/>
            <p:cNvSpPr/>
            <p:nvPr/>
          </p:nvSpPr>
          <p:spPr>
            <a:xfrm>
              <a:off x="5718899" y="2705992"/>
              <a:ext cx="27149" cy="881041"/>
            </a:xfrm>
            <a:custGeom>
              <a:avLst/>
              <a:gdLst/>
              <a:ahLst/>
              <a:cxnLst/>
              <a:rect l="l" t="t" r="r" b="b"/>
              <a:pathLst>
                <a:path w="431" h="13987" extrusionOk="0">
                  <a:moveTo>
                    <a:pt x="430" y="0"/>
                  </a:moveTo>
                  <a:lnTo>
                    <a:pt x="6" y="206"/>
                  </a:lnTo>
                  <a:lnTo>
                    <a:pt x="6" y="13907"/>
                  </a:lnTo>
                  <a:cubicBezTo>
                    <a:pt x="1" y="13930"/>
                    <a:pt x="12" y="13941"/>
                    <a:pt x="25" y="13941"/>
                  </a:cubicBezTo>
                  <a:cubicBezTo>
                    <a:pt x="38" y="13941"/>
                    <a:pt x="52" y="13930"/>
                    <a:pt x="52" y="13907"/>
                  </a:cubicBezTo>
                  <a:lnTo>
                    <a:pt x="52" y="241"/>
                  </a:lnTo>
                  <a:lnTo>
                    <a:pt x="373" y="80"/>
                  </a:lnTo>
                  <a:lnTo>
                    <a:pt x="373" y="13964"/>
                  </a:lnTo>
                  <a:cubicBezTo>
                    <a:pt x="373" y="13975"/>
                    <a:pt x="384" y="13987"/>
                    <a:pt x="407" y="13987"/>
                  </a:cubicBezTo>
                  <a:cubicBezTo>
                    <a:pt x="419" y="13987"/>
                    <a:pt x="430" y="13975"/>
                    <a:pt x="430" y="13964"/>
                  </a:cubicBezTo>
                  <a:lnTo>
                    <a:pt x="43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024297"/>
              <a:endParaRPr sz="2000">
                <a:solidFill>
                  <a:prstClr val="black"/>
                </a:solidFill>
              </a:endParaRPr>
            </a:p>
          </p:txBody>
        </p:sp>
        <p:sp>
          <p:nvSpPr>
            <p:cNvPr id="62" name="Google Shape;976;p69"/>
            <p:cNvSpPr/>
            <p:nvPr/>
          </p:nvSpPr>
          <p:spPr>
            <a:xfrm>
              <a:off x="5996375" y="2872856"/>
              <a:ext cx="5795" cy="751723"/>
            </a:xfrm>
            <a:custGeom>
              <a:avLst/>
              <a:gdLst/>
              <a:ahLst/>
              <a:cxnLst/>
              <a:rect l="l" t="t" r="r" b="b"/>
              <a:pathLst>
                <a:path w="92" h="11934" extrusionOk="0">
                  <a:moveTo>
                    <a:pt x="46" y="0"/>
                  </a:moveTo>
                  <a:cubicBezTo>
                    <a:pt x="23" y="0"/>
                    <a:pt x="0" y="14"/>
                    <a:pt x="0" y="43"/>
                  </a:cubicBezTo>
                  <a:lnTo>
                    <a:pt x="0" y="11876"/>
                  </a:lnTo>
                  <a:cubicBezTo>
                    <a:pt x="0" y="11911"/>
                    <a:pt x="23" y="11934"/>
                    <a:pt x="46" y="11934"/>
                  </a:cubicBezTo>
                  <a:cubicBezTo>
                    <a:pt x="80" y="11934"/>
                    <a:pt x="92" y="11911"/>
                    <a:pt x="92" y="11876"/>
                  </a:cubicBezTo>
                  <a:lnTo>
                    <a:pt x="92" y="43"/>
                  </a:lnTo>
                  <a:cubicBezTo>
                    <a:pt x="92" y="14"/>
                    <a:pt x="69" y="0"/>
                    <a:pt x="4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024297"/>
              <a:endParaRPr sz="2000">
                <a:solidFill>
                  <a:prstClr val="black"/>
                </a:solidFill>
              </a:endParaRPr>
            </a:p>
          </p:txBody>
        </p:sp>
        <p:sp>
          <p:nvSpPr>
            <p:cNvPr id="63" name="Google Shape;977;p69"/>
            <p:cNvSpPr/>
            <p:nvPr/>
          </p:nvSpPr>
          <p:spPr>
            <a:xfrm>
              <a:off x="5946549" y="2856038"/>
              <a:ext cx="26771" cy="762746"/>
            </a:xfrm>
            <a:custGeom>
              <a:avLst/>
              <a:gdLst/>
              <a:ahLst/>
              <a:cxnLst/>
              <a:rect l="l" t="t" r="r" b="b"/>
              <a:pathLst>
                <a:path w="425" h="12109" extrusionOk="0">
                  <a:moveTo>
                    <a:pt x="425" y="1"/>
                  </a:moveTo>
                  <a:lnTo>
                    <a:pt x="1" y="207"/>
                  </a:lnTo>
                  <a:lnTo>
                    <a:pt x="1" y="12040"/>
                  </a:lnTo>
                  <a:cubicBezTo>
                    <a:pt x="1" y="12063"/>
                    <a:pt x="15" y="12075"/>
                    <a:pt x="29" y="12075"/>
                  </a:cubicBezTo>
                  <a:cubicBezTo>
                    <a:pt x="44" y="12075"/>
                    <a:pt x="58" y="12063"/>
                    <a:pt x="58" y="12040"/>
                  </a:cubicBezTo>
                  <a:lnTo>
                    <a:pt x="58" y="241"/>
                  </a:lnTo>
                  <a:lnTo>
                    <a:pt x="379" y="92"/>
                  </a:lnTo>
                  <a:lnTo>
                    <a:pt x="379" y="12075"/>
                  </a:lnTo>
                  <a:cubicBezTo>
                    <a:pt x="379" y="12097"/>
                    <a:pt x="390" y="12109"/>
                    <a:pt x="402" y="12109"/>
                  </a:cubicBezTo>
                  <a:cubicBezTo>
                    <a:pt x="413" y="12109"/>
                    <a:pt x="425" y="12097"/>
                    <a:pt x="425" y="12075"/>
                  </a:cubicBezTo>
                  <a:lnTo>
                    <a:pt x="425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024297"/>
              <a:endParaRPr sz="2000">
                <a:solidFill>
                  <a:prstClr val="black"/>
                </a:solidFill>
              </a:endParaRPr>
            </a:p>
          </p:txBody>
        </p:sp>
        <p:sp>
          <p:nvSpPr>
            <p:cNvPr id="64" name="Google Shape;978;p69"/>
            <p:cNvSpPr/>
            <p:nvPr/>
          </p:nvSpPr>
          <p:spPr>
            <a:xfrm>
              <a:off x="5077774" y="2268330"/>
              <a:ext cx="6551" cy="1228557"/>
            </a:xfrm>
            <a:custGeom>
              <a:avLst/>
              <a:gdLst/>
              <a:ahLst/>
              <a:cxnLst/>
              <a:rect l="l" t="t" r="r" b="b"/>
              <a:pathLst>
                <a:path w="104" h="19504" extrusionOk="0">
                  <a:moveTo>
                    <a:pt x="52" y="1"/>
                  </a:moveTo>
                  <a:cubicBezTo>
                    <a:pt x="26" y="1"/>
                    <a:pt x="1" y="18"/>
                    <a:pt x="1" y="52"/>
                  </a:cubicBezTo>
                  <a:lnTo>
                    <a:pt x="1" y="19457"/>
                  </a:lnTo>
                  <a:cubicBezTo>
                    <a:pt x="1" y="19480"/>
                    <a:pt x="24" y="19503"/>
                    <a:pt x="46" y="19503"/>
                  </a:cubicBezTo>
                  <a:cubicBezTo>
                    <a:pt x="81" y="19503"/>
                    <a:pt x="104" y="19480"/>
                    <a:pt x="104" y="19457"/>
                  </a:cubicBezTo>
                  <a:lnTo>
                    <a:pt x="104" y="52"/>
                  </a:lnTo>
                  <a:cubicBezTo>
                    <a:pt x="104" y="18"/>
                    <a:pt x="78" y="1"/>
                    <a:pt x="5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024297"/>
              <a:endParaRPr sz="2000">
                <a:solidFill>
                  <a:prstClr val="black"/>
                </a:solidFill>
              </a:endParaRPr>
            </a:p>
          </p:txBody>
        </p:sp>
        <p:sp>
          <p:nvSpPr>
            <p:cNvPr id="65" name="Google Shape;979;p69"/>
            <p:cNvSpPr/>
            <p:nvPr/>
          </p:nvSpPr>
          <p:spPr>
            <a:xfrm>
              <a:off x="5011381" y="2243448"/>
              <a:ext cx="36912" cy="1248336"/>
            </a:xfrm>
            <a:custGeom>
              <a:avLst/>
              <a:gdLst/>
              <a:ahLst/>
              <a:cxnLst/>
              <a:rect l="l" t="t" r="r" b="b"/>
              <a:pathLst>
                <a:path w="586" h="19818" extrusionOk="0">
                  <a:moveTo>
                    <a:pt x="585" y="0"/>
                  </a:moveTo>
                  <a:lnTo>
                    <a:pt x="1" y="264"/>
                  </a:lnTo>
                  <a:lnTo>
                    <a:pt x="1" y="19703"/>
                  </a:lnTo>
                  <a:cubicBezTo>
                    <a:pt x="1" y="19738"/>
                    <a:pt x="24" y="19755"/>
                    <a:pt x="47" y="19755"/>
                  </a:cubicBezTo>
                  <a:cubicBezTo>
                    <a:pt x="70" y="19755"/>
                    <a:pt x="92" y="19738"/>
                    <a:pt x="92" y="19703"/>
                  </a:cubicBezTo>
                  <a:lnTo>
                    <a:pt x="92" y="321"/>
                  </a:lnTo>
                  <a:lnTo>
                    <a:pt x="482" y="149"/>
                  </a:lnTo>
                  <a:lnTo>
                    <a:pt x="482" y="19772"/>
                  </a:lnTo>
                  <a:cubicBezTo>
                    <a:pt x="482" y="19795"/>
                    <a:pt x="505" y="19818"/>
                    <a:pt x="539" y="19818"/>
                  </a:cubicBezTo>
                  <a:cubicBezTo>
                    <a:pt x="562" y="19818"/>
                    <a:pt x="585" y="19795"/>
                    <a:pt x="585" y="19772"/>
                  </a:cubicBezTo>
                  <a:lnTo>
                    <a:pt x="585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024297"/>
              <a:endParaRPr sz="2000">
                <a:solidFill>
                  <a:prstClr val="black"/>
                </a:solidFill>
              </a:endParaRPr>
            </a:p>
          </p:txBody>
        </p:sp>
        <p:sp>
          <p:nvSpPr>
            <p:cNvPr id="66" name="Google Shape;980;p69"/>
            <p:cNvSpPr/>
            <p:nvPr/>
          </p:nvSpPr>
          <p:spPr>
            <a:xfrm>
              <a:off x="4734283" y="2041561"/>
              <a:ext cx="6614" cy="1408393"/>
            </a:xfrm>
            <a:custGeom>
              <a:avLst/>
              <a:gdLst/>
              <a:ahLst/>
              <a:cxnLst/>
              <a:rect l="l" t="t" r="r" b="b"/>
              <a:pathLst>
                <a:path w="105" h="22359" extrusionOk="0">
                  <a:moveTo>
                    <a:pt x="53" y="1"/>
                  </a:moveTo>
                  <a:cubicBezTo>
                    <a:pt x="27" y="1"/>
                    <a:pt x="1" y="15"/>
                    <a:pt x="1" y="44"/>
                  </a:cubicBezTo>
                  <a:lnTo>
                    <a:pt x="1" y="22301"/>
                  </a:lnTo>
                  <a:cubicBezTo>
                    <a:pt x="1" y="22336"/>
                    <a:pt x="24" y="22358"/>
                    <a:pt x="58" y="22358"/>
                  </a:cubicBezTo>
                  <a:cubicBezTo>
                    <a:pt x="81" y="22358"/>
                    <a:pt x="104" y="22336"/>
                    <a:pt x="104" y="22301"/>
                  </a:cubicBezTo>
                  <a:lnTo>
                    <a:pt x="104" y="44"/>
                  </a:lnTo>
                  <a:cubicBezTo>
                    <a:pt x="104" y="15"/>
                    <a:pt x="78" y="1"/>
                    <a:pt x="5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024297"/>
              <a:endParaRPr sz="2000">
                <a:solidFill>
                  <a:prstClr val="black"/>
                </a:solidFill>
              </a:endParaRPr>
            </a:p>
          </p:txBody>
        </p:sp>
        <p:sp>
          <p:nvSpPr>
            <p:cNvPr id="67" name="Google Shape;981;p69"/>
            <p:cNvSpPr/>
            <p:nvPr/>
          </p:nvSpPr>
          <p:spPr>
            <a:xfrm>
              <a:off x="4667953" y="2015420"/>
              <a:ext cx="36849" cy="1428739"/>
            </a:xfrm>
            <a:custGeom>
              <a:avLst/>
              <a:gdLst/>
              <a:ahLst/>
              <a:cxnLst/>
              <a:rect l="l" t="t" r="r" b="b"/>
              <a:pathLst>
                <a:path w="585" h="22682" extrusionOk="0">
                  <a:moveTo>
                    <a:pt x="584" y="1"/>
                  </a:moveTo>
                  <a:lnTo>
                    <a:pt x="0" y="367"/>
                  </a:lnTo>
                  <a:lnTo>
                    <a:pt x="0" y="22567"/>
                  </a:lnTo>
                  <a:cubicBezTo>
                    <a:pt x="0" y="22602"/>
                    <a:pt x="26" y="22619"/>
                    <a:pt x="52" y="22619"/>
                  </a:cubicBezTo>
                  <a:cubicBezTo>
                    <a:pt x="77" y="22619"/>
                    <a:pt x="103" y="22602"/>
                    <a:pt x="103" y="22567"/>
                  </a:cubicBezTo>
                  <a:lnTo>
                    <a:pt x="103" y="424"/>
                  </a:lnTo>
                  <a:lnTo>
                    <a:pt x="493" y="184"/>
                  </a:lnTo>
                  <a:lnTo>
                    <a:pt x="493" y="22636"/>
                  </a:lnTo>
                  <a:cubicBezTo>
                    <a:pt x="493" y="22659"/>
                    <a:pt x="516" y="22682"/>
                    <a:pt x="539" y="22682"/>
                  </a:cubicBezTo>
                  <a:cubicBezTo>
                    <a:pt x="561" y="22682"/>
                    <a:pt x="584" y="22659"/>
                    <a:pt x="584" y="22636"/>
                  </a:cubicBezTo>
                  <a:lnTo>
                    <a:pt x="584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024297"/>
              <a:endParaRPr sz="2000">
                <a:solidFill>
                  <a:prstClr val="black"/>
                </a:solidFill>
              </a:endParaRPr>
            </a:p>
          </p:txBody>
        </p:sp>
        <p:sp>
          <p:nvSpPr>
            <p:cNvPr id="68" name="Google Shape;982;p69"/>
            <p:cNvSpPr/>
            <p:nvPr/>
          </p:nvSpPr>
          <p:spPr>
            <a:xfrm>
              <a:off x="5897479" y="3693065"/>
              <a:ext cx="28220" cy="372397"/>
            </a:xfrm>
            <a:custGeom>
              <a:avLst/>
              <a:gdLst/>
              <a:ahLst/>
              <a:cxnLst/>
              <a:rect l="l" t="t" r="r" b="b"/>
              <a:pathLst>
                <a:path w="448" h="5912" extrusionOk="0">
                  <a:moveTo>
                    <a:pt x="35" y="35"/>
                  </a:moveTo>
                  <a:lnTo>
                    <a:pt x="379" y="70"/>
                  </a:lnTo>
                  <a:cubicBezTo>
                    <a:pt x="413" y="241"/>
                    <a:pt x="367" y="425"/>
                    <a:pt x="253" y="562"/>
                  </a:cubicBezTo>
                  <a:lnTo>
                    <a:pt x="253" y="5866"/>
                  </a:lnTo>
                  <a:lnTo>
                    <a:pt x="35" y="5797"/>
                  </a:lnTo>
                  <a:lnTo>
                    <a:pt x="35" y="35"/>
                  </a:lnTo>
                  <a:close/>
                  <a:moveTo>
                    <a:pt x="1" y="1"/>
                  </a:moveTo>
                  <a:lnTo>
                    <a:pt x="1" y="5820"/>
                  </a:lnTo>
                  <a:lnTo>
                    <a:pt x="287" y="5912"/>
                  </a:lnTo>
                  <a:lnTo>
                    <a:pt x="287" y="574"/>
                  </a:lnTo>
                  <a:cubicBezTo>
                    <a:pt x="402" y="425"/>
                    <a:pt x="448" y="230"/>
                    <a:pt x="413" y="47"/>
                  </a:cubicBezTo>
                  <a:lnTo>
                    <a:pt x="402" y="35"/>
                  </a:lnTo>
                  <a:lnTo>
                    <a:pt x="1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024297"/>
              <a:endParaRPr sz="2000">
                <a:solidFill>
                  <a:prstClr val="black"/>
                </a:solidFill>
              </a:endParaRPr>
            </a:p>
          </p:txBody>
        </p:sp>
        <p:sp>
          <p:nvSpPr>
            <p:cNvPr id="69" name="Google Shape;983;p69"/>
            <p:cNvSpPr/>
            <p:nvPr/>
          </p:nvSpPr>
          <p:spPr>
            <a:xfrm>
              <a:off x="5914108" y="3698104"/>
              <a:ext cx="38991" cy="367358"/>
            </a:xfrm>
            <a:custGeom>
              <a:avLst/>
              <a:gdLst/>
              <a:ahLst/>
              <a:cxnLst/>
              <a:rect l="l" t="t" r="r" b="b"/>
              <a:pathLst>
                <a:path w="619" h="5832" extrusionOk="0">
                  <a:moveTo>
                    <a:pt x="562" y="1"/>
                  </a:moveTo>
                  <a:lnTo>
                    <a:pt x="539" y="12"/>
                  </a:lnTo>
                  <a:cubicBezTo>
                    <a:pt x="584" y="184"/>
                    <a:pt x="539" y="379"/>
                    <a:pt x="413" y="516"/>
                  </a:cubicBezTo>
                  <a:lnTo>
                    <a:pt x="401" y="516"/>
                  </a:lnTo>
                  <a:lnTo>
                    <a:pt x="401" y="5774"/>
                  </a:lnTo>
                  <a:lnTo>
                    <a:pt x="0" y="5797"/>
                  </a:lnTo>
                  <a:lnTo>
                    <a:pt x="0" y="5832"/>
                  </a:lnTo>
                  <a:lnTo>
                    <a:pt x="436" y="5809"/>
                  </a:lnTo>
                  <a:lnTo>
                    <a:pt x="436" y="528"/>
                  </a:lnTo>
                  <a:cubicBezTo>
                    <a:pt x="573" y="390"/>
                    <a:pt x="619" y="184"/>
                    <a:pt x="56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024297"/>
              <a:endParaRPr sz="2000">
                <a:solidFill>
                  <a:prstClr val="black"/>
                </a:solidFill>
              </a:endParaRPr>
            </a:p>
          </p:txBody>
        </p:sp>
        <p:sp>
          <p:nvSpPr>
            <p:cNvPr id="70" name="Google Shape;984;p69"/>
            <p:cNvSpPr/>
            <p:nvPr/>
          </p:nvSpPr>
          <p:spPr>
            <a:xfrm>
              <a:off x="3195912" y="3778922"/>
              <a:ext cx="141476" cy="9449"/>
            </a:xfrm>
            <a:custGeom>
              <a:avLst/>
              <a:gdLst/>
              <a:ahLst/>
              <a:cxnLst/>
              <a:rect l="l" t="t" r="r" b="b"/>
              <a:pathLst>
                <a:path w="2246" h="150" extrusionOk="0">
                  <a:moveTo>
                    <a:pt x="2234" y="1"/>
                  </a:moveTo>
                  <a:lnTo>
                    <a:pt x="1" y="116"/>
                  </a:lnTo>
                  <a:lnTo>
                    <a:pt x="1" y="150"/>
                  </a:lnTo>
                  <a:lnTo>
                    <a:pt x="2246" y="35"/>
                  </a:lnTo>
                  <a:lnTo>
                    <a:pt x="2234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024297"/>
              <a:endParaRPr sz="2000">
                <a:solidFill>
                  <a:prstClr val="black"/>
                </a:solidFill>
              </a:endParaRPr>
            </a:p>
          </p:txBody>
        </p:sp>
        <p:sp>
          <p:nvSpPr>
            <p:cNvPr id="71" name="Google Shape;985;p69"/>
            <p:cNvSpPr/>
            <p:nvPr/>
          </p:nvSpPr>
          <p:spPr>
            <a:xfrm>
              <a:off x="3195912" y="3988934"/>
              <a:ext cx="141476" cy="5858"/>
            </a:xfrm>
            <a:custGeom>
              <a:avLst/>
              <a:gdLst/>
              <a:ahLst/>
              <a:cxnLst/>
              <a:rect l="l" t="t" r="r" b="b"/>
              <a:pathLst>
                <a:path w="2246" h="93" extrusionOk="0">
                  <a:moveTo>
                    <a:pt x="1" y="0"/>
                  </a:moveTo>
                  <a:lnTo>
                    <a:pt x="1" y="35"/>
                  </a:lnTo>
                  <a:lnTo>
                    <a:pt x="2234" y="92"/>
                  </a:lnTo>
                  <a:lnTo>
                    <a:pt x="2246" y="58"/>
                  </a:lnTo>
                  <a:lnTo>
                    <a:pt x="1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024297"/>
              <a:endParaRPr sz="2000">
                <a:solidFill>
                  <a:prstClr val="black"/>
                </a:solidFill>
              </a:endParaRPr>
            </a:p>
          </p:txBody>
        </p:sp>
        <p:sp>
          <p:nvSpPr>
            <p:cNvPr id="72" name="Google Shape;986;p69"/>
            <p:cNvSpPr/>
            <p:nvPr/>
          </p:nvSpPr>
          <p:spPr>
            <a:xfrm>
              <a:off x="3195912" y="4004052"/>
              <a:ext cx="141476" cy="2268"/>
            </a:xfrm>
            <a:custGeom>
              <a:avLst/>
              <a:gdLst/>
              <a:ahLst/>
              <a:cxnLst/>
              <a:rect l="l" t="t" r="r" b="b"/>
              <a:pathLst>
                <a:path w="2246" h="36" extrusionOk="0">
                  <a:moveTo>
                    <a:pt x="1" y="1"/>
                  </a:moveTo>
                  <a:lnTo>
                    <a:pt x="1" y="35"/>
                  </a:lnTo>
                  <a:lnTo>
                    <a:pt x="2246" y="35"/>
                  </a:lnTo>
                  <a:lnTo>
                    <a:pt x="2246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024297"/>
              <a:endParaRPr sz="2000">
                <a:solidFill>
                  <a:prstClr val="black"/>
                </a:solidFill>
              </a:endParaRPr>
            </a:p>
          </p:txBody>
        </p:sp>
        <p:sp>
          <p:nvSpPr>
            <p:cNvPr id="73" name="Google Shape;987;p69"/>
            <p:cNvSpPr/>
            <p:nvPr/>
          </p:nvSpPr>
          <p:spPr>
            <a:xfrm>
              <a:off x="3211093" y="3786859"/>
              <a:ext cx="2205" cy="203584"/>
            </a:xfrm>
            <a:custGeom>
              <a:avLst/>
              <a:gdLst/>
              <a:ahLst/>
              <a:cxnLst/>
              <a:rect l="l" t="t" r="r" b="b"/>
              <a:pathLst>
                <a:path w="35" h="3232" extrusionOk="0">
                  <a:moveTo>
                    <a:pt x="0" y="1"/>
                  </a:moveTo>
                  <a:lnTo>
                    <a:pt x="0" y="3231"/>
                  </a:lnTo>
                  <a:lnTo>
                    <a:pt x="34" y="3231"/>
                  </a:lnTo>
                  <a:lnTo>
                    <a:pt x="34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024297"/>
              <a:endParaRPr sz="2000">
                <a:solidFill>
                  <a:prstClr val="black"/>
                </a:solidFill>
              </a:endParaRPr>
            </a:p>
          </p:txBody>
        </p:sp>
        <p:sp>
          <p:nvSpPr>
            <p:cNvPr id="74" name="Google Shape;988;p69"/>
            <p:cNvSpPr/>
            <p:nvPr/>
          </p:nvSpPr>
          <p:spPr>
            <a:xfrm>
              <a:off x="3381358" y="3988934"/>
              <a:ext cx="185506" cy="3653"/>
            </a:xfrm>
            <a:custGeom>
              <a:avLst/>
              <a:gdLst/>
              <a:ahLst/>
              <a:cxnLst/>
              <a:rect l="l" t="t" r="r" b="b"/>
              <a:pathLst>
                <a:path w="2945" h="58" extrusionOk="0">
                  <a:moveTo>
                    <a:pt x="2944" y="0"/>
                  </a:moveTo>
                  <a:lnTo>
                    <a:pt x="0" y="23"/>
                  </a:lnTo>
                  <a:lnTo>
                    <a:pt x="0" y="58"/>
                  </a:lnTo>
                  <a:lnTo>
                    <a:pt x="2944" y="35"/>
                  </a:lnTo>
                  <a:lnTo>
                    <a:pt x="2944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024297"/>
              <a:endParaRPr sz="2000">
                <a:solidFill>
                  <a:prstClr val="black"/>
                </a:solidFill>
              </a:endParaRPr>
            </a:p>
          </p:txBody>
        </p:sp>
        <p:sp>
          <p:nvSpPr>
            <p:cNvPr id="75" name="Google Shape;989;p69"/>
            <p:cNvSpPr/>
            <p:nvPr/>
          </p:nvSpPr>
          <p:spPr>
            <a:xfrm>
              <a:off x="3381358" y="4000462"/>
              <a:ext cx="185506" cy="2961"/>
            </a:xfrm>
            <a:custGeom>
              <a:avLst/>
              <a:gdLst/>
              <a:ahLst/>
              <a:cxnLst/>
              <a:rect l="l" t="t" r="r" b="b"/>
              <a:pathLst>
                <a:path w="2945" h="47" extrusionOk="0">
                  <a:moveTo>
                    <a:pt x="2944" y="1"/>
                  </a:moveTo>
                  <a:lnTo>
                    <a:pt x="0" y="12"/>
                  </a:lnTo>
                  <a:lnTo>
                    <a:pt x="0" y="47"/>
                  </a:lnTo>
                  <a:lnTo>
                    <a:pt x="2944" y="35"/>
                  </a:lnTo>
                  <a:lnTo>
                    <a:pt x="2944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024297"/>
              <a:endParaRPr sz="2000">
                <a:solidFill>
                  <a:prstClr val="black"/>
                </a:solidFill>
              </a:endParaRPr>
            </a:p>
          </p:txBody>
        </p:sp>
        <p:sp>
          <p:nvSpPr>
            <p:cNvPr id="76" name="Google Shape;990;p69"/>
            <p:cNvSpPr/>
            <p:nvPr/>
          </p:nvSpPr>
          <p:spPr>
            <a:xfrm>
              <a:off x="3379216" y="3768150"/>
              <a:ext cx="186198" cy="8693"/>
            </a:xfrm>
            <a:custGeom>
              <a:avLst/>
              <a:gdLst/>
              <a:ahLst/>
              <a:cxnLst/>
              <a:rect l="l" t="t" r="r" b="b"/>
              <a:pathLst>
                <a:path w="2956" h="138" extrusionOk="0">
                  <a:moveTo>
                    <a:pt x="2956" y="0"/>
                  </a:moveTo>
                  <a:lnTo>
                    <a:pt x="0" y="115"/>
                  </a:lnTo>
                  <a:lnTo>
                    <a:pt x="0" y="138"/>
                  </a:lnTo>
                  <a:lnTo>
                    <a:pt x="2956" y="35"/>
                  </a:lnTo>
                  <a:lnTo>
                    <a:pt x="2956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024297"/>
              <a:endParaRPr sz="2000">
                <a:solidFill>
                  <a:prstClr val="black"/>
                </a:solidFill>
              </a:endParaRPr>
            </a:p>
          </p:txBody>
        </p:sp>
        <p:sp>
          <p:nvSpPr>
            <p:cNvPr id="77" name="Google Shape;991;p69"/>
            <p:cNvSpPr/>
            <p:nvPr/>
          </p:nvSpPr>
          <p:spPr>
            <a:xfrm>
              <a:off x="3400822" y="3775331"/>
              <a:ext cx="2961" cy="216560"/>
            </a:xfrm>
            <a:custGeom>
              <a:avLst/>
              <a:gdLst/>
              <a:ahLst/>
              <a:cxnLst/>
              <a:rect l="l" t="t" r="r" b="b"/>
              <a:pathLst>
                <a:path w="47" h="3438" extrusionOk="0">
                  <a:moveTo>
                    <a:pt x="1" y="1"/>
                  </a:moveTo>
                  <a:lnTo>
                    <a:pt x="12" y="3437"/>
                  </a:lnTo>
                  <a:lnTo>
                    <a:pt x="47" y="3437"/>
                  </a:lnTo>
                  <a:lnTo>
                    <a:pt x="35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024297"/>
              <a:endParaRPr sz="2000">
                <a:solidFill>
                  <a:prstClr val="black"/>
                </a:solidFill>
              </a:endParaRPr>
            </a:p>
          </p:txBody>
        </p:sp>
        <p:sp>
          <p:nvSpPr>
            <p:cNvPr id="78" name="Google Shape;992;p69"/>
            <p:cNvSpPr/>
            <p:nvPr/>
          </p:nvSpPr>
          <p:spPr>
            <a:xfrm>
              <a:off x="3620221" y="3760906"/>
              <a:ext cx="212906" cy="8000"/>
            </a:xfrm>
            <a:custGeom>
              <a:avLst/>
              <a:gdLst/>
              <a:ahLst/>
              <a:cxnLst/>
              <a:rect l="l" t="t" r="r" b="b"/>
              <a:pathLst>
                <a:path w="3380" h="127" extrusionOk="0">
                  <a:moveTo>
                    <a:pt x="3379" y="1"/>
                  </a:moveTo>
                  <a:lnTo>
                    <a:pt x="0" y="92"/>
                  </a:lnTo>
                  <a:lnTo>
                    <a:pt x="0" y="127"/>
                  </a:lnTo>
                  <a:lnTo>
                    <a:pt x="3379" y="35"/>
                  </a:lnTo>
                  <a:lnTo>
                    <a:pt x="3379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024297"/>
              <a:endParaRPr sz="2000">
                <a:solidFill>
                  <a:prstClr val="black"/>
                </a:solidFill>
              </a:endParaRPr>
            </a:p>
          </p:txBody>
        </p:sp>
        <p:sp>
          <p:nvSpPr>
            <p:cNvPr id="79" name="Google Shape;993;p69"/>
            <p:cNvSpPr/>
            <p:nvPr/>
          </p:nvSpPr>
          <p:spPr>
            <a:xfrm>
              <a:off x="3620221" y="3986037"/>
              <a:ext cx="207867" cy="2961"/>
            </a:xfrm>
            <a:custGeom>
              <a:avLst/>
              <a:gdLst/>
              <a:ahLst/>
              <a:cxnLst/>
              <a:rect l="l" t="t" r="r" b="b"/>
              <a:pathLst>
                <a:path w="3300" h="47" extrusionOk="0">
                  <a:moveTo>
                    <a:pt x="3299" y="1"/>
                  </a:moveTo>
                  <a:lnTo>
                    <a:pt x="0" y="12"/>
                  </a:lnTo>
                  <a:lnTo>
                    <a:pt x="0" y="46"/>
                  </a:lnTo>
                  <a:lnTo>
                    <a:pt x="3299" y="35"/>
                  </a:lnTo>
                  <a:lnTo>
                    <a:pt x="3299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024297"/>
              <a:endParaRPr sz="2000">
                <a:solidFill>
                  <a:prstClr val="black"/>
                </a:solidFill>
              </a:endParaRPr>
            </a:p>
          </p:txBody>
        </p:sp>
        <p:sp>
          <p:nvSpPr>
            <p:cNvPr id="80" name="Google Shape;994;p69"/>
            <p:cNvSpPr/>
            <p:nvPr/>
          </p:nvSpPr>
          <p:spPr>
            <a:xfrm>
              <a:off x="3620221" y="3997564"/>
              <a:ext cx="210765" cy="2961"/>
            </a:xfrm>
            <a:custGeom>
              <a:avLst/>
              <a:gdLst/>
              <a:ahLst/>
              <a:cxnLst/>
              <a:rect l="l" t="t" r="r" b="b"/>
              <a:pathLst>
                <a:path w="3346" h="47" extrusionOk="0">
                  <a:moveTo>
                    <a:pt x="3345" y="1"/>
                  </a:moveTo>
                  <a:lnTo>
                    <a:pt x="0" y="12"/>
                  </a:lnTo>
                  <a:lnTo>
                    <a:pt x="0" y="47"/>
                  </a:lnTo>
                  <a:lnTo>
                    <a:pt x="3345" y="35"/>
                  </a:lnTo>
                  <a:lnTo>
                    <a:pt x="3345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024297"/>
              <a:endParaRPr sz="2000">
                <a:solidFill>
                  <a:prstClr val="black"/>
                </a:solidFill>
              </a:endParaRPr>
            </a:p>
          </p:txBody>
        </p:sp>
        <p:sp>
          <p:nvSpPr>
            <p:cNvPr id="81" name="Google Shape;995;p69"/>
            <p:cNvSpPr/>
            <p:nvPr/>
          </p:nvSpPr>
          <p:spPr>
            <a:xfrm>
              <a:off x="3639685" y="3766701"/>
              <a:ext cx="2205" cy="218701"/>
            </a:xfrm>
            <a:custGeom>
              <a:avLst/>
              <a:gdLst/>
              <a:ahLst/>
              <a:cxnLst/>
              <a:rect l="l" t="t" r="r" b="b"/>
              <a:pathLst>
                <a:path w="35" h="3472" extrusionOk="0">
                  <a:moveTo>
                    <a:pt x="0" y="0"/>
                  </a:moveTo>
                  <a:lnTo>
                    <a:pt x="0" y="3471"/>
                  </a:lnTo>
                  <a:lnTo>
                    <a:pt x="35" y="3471"/>
                  </a:lnTo>
                  <a:lnTo>
                    <a:pt x="35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024297"/>
              <a:endParaRPr sz="2000">
                <a:solidFill>
                  <a:prstClr val="black"/>
                </a:solidFill>
              </a:endParaRPr>
            </a:p>
          </p:txBody>
        </p:sp>
        <p:sp>
          <p:nvSpPr>
            <p:cNvPr id="82" name="Google Shape;996;p69"/>
            <p:cNvSpPr/>
            <p:nvPr/>
          </p:nvSpPr>
          <p:spPr>
            <a:xfrm>
              <a:off x="3900154" y="3750828"/>
              <a:ext cx="248307" cy="5795"/>
            </a:xfrm>
            <a:custGeom>
              <a:avLst/>
              <a:gdLst/>
              <a:ahLst/>
              <a:cxnLst/>
              <a:rect l="l" t="t" r="r" b="b"/>
              <a:pathLst>
                <a:path w="3942" h="92" extrusionOk="0">
                  <a:moveTo>
                    <a:pt x="3941" y="0"/>
                  </a:moveTo>
                  <a:lnTo>
                    <a:pt x="1" y="58"/>
                  </a:lnTo>
                  <a:lnTo>
                    <a:pt x="1" y="92"/>
                  </a:lnTo>
                  <a:lnTo>
                    <a:pt x="3941" y="35"/>
                  </a:lnTo>
                  <a:lnTo>
                    <a:pt x="3941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024297"/>
              <a:endParaRPr sz="2000">
                <a:solidFill>
                  <a:prstClr val="black"/>
                </a:solidFill>
              </a:endParaRPr>
            </a:p>
          </p:txBody>
        </p:sp>
        <p:sp>
          <p:nvSpPr>
            <p:cNvPr id="83" name="Google Shape;997;p69"/>
            <p:cNvSpPr/>
            <p:nvPr/>
          </p:nvSpPr>
          <p:spPr>
            <a:xfrm>
              <a:off x="4012026" y="3754418"/>
              <a:ext cx="2205" cy="357216"/>
            </a:xfrm>
            <a:custGeom>
              <a:avLst/>
              <a:gdLst/>
              <a:ahLst/>
              <a:cxnLst/>
              <a:rect l="l" t="t" r="r" b="b"/>
              <a:pathLst>
                <a:path w="35" h="5671" extrusionOk="0">
                  <a:moveTo>
                    <a:pt x="0" y="1"/>
                  </a:moveTo>
                  <a:lnTo>
                    <a:pt x="0" y="5671"/>
                  </a:lnTo>
                  <a:lnTo>
                    <a:pt x="35" y="5671"/>
                  </a:lnTo>
                  <a:lnTo>
                    <a:pt x="35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024297"/>
              <a:endParaRPr sz="2000">
                <a:solidFill>
                  <a:prstClr val="black"/>
                </a:solidFill>
              </a:endParaRPr>
            </a:p>
          </p:txBody>
        </p:sp>
        <p:sp>
          <p:nvSpPr>
            <p:cNvPr id="84" name="Google Shape;998;p69"/>
            <p:cNvSpPr/>
            <p:nvPr/>
          </p:nvSpPr>
          <p:spPr>
            <a:xfrm>
              <a:off x="3916783" y="3771741"/>
              <a:ext cx="80123" cy="243204"/>
            </a:xfrm>
            <a:custGeom>
              <a:avLst/>
              <a:gdLst/>
              <a:ahLst/>
              <a:cxnLst/>
              <a:rect l="l" t="t" r="r" b="b"/>
              <a:pathLst>
                <a:path w="1272" h="3861" extrusionOk="0">
                  <a:moveTo>
                    <a:pt x="1237" y="35"/>
                  </a:moveTo>
                  <a:lnTo>
                    <a:pt x="1237" y="3826"/>
                  </a:lnTo>
                  <a:lnTo>
                    <a:pt x="103" y="3826"/>
                  </a:lnTo>
                  <a:lnTo>
                    <a:pt x="35" y="35"/>
                  </a:lnTo>
                  <a:close/>
                  <a:moveTo>
                    <a:pt x="0" y="0"/>
                  </a:moveTo>
                  <a:lnTo>
                    <a:pt x="69" y="3861"/>
                  </a:lnTo>
                  <a:lnTo>
                    <a:pt x="1272" y="3861"/>
                  </a:lnTo>
                  <a:lnTo>
                    <a:pt x="1272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024297"/>
              <a:endParaRPr sz="2000">
                <a:solidFill>
                  <a:prstClr val="black"/>
                </a:solidFill>
              </a:endParaRPr>
            </a:p>
          </p:txBody>
        </p:sp>
        <p:sp>
          <p:nvSpPr>
            <p:cNvPr id="85" name="Google Shape;999;p69"/>
            <p:cNvSpPr/>
            <p:nvPr/>
          </p:nvSpPr>
          <p:spPr>
            <a:xfrm>
              <a:off x="4025695" y="3769599"/>
              <a:ext cx="106138" cy="245346"/>
            </a:xfrm>
            <a:custGeom>
              <a:avLst/>
              <a:gdLst/>
              <a:ahLst/>
              <a:cxnLst/>
              <a:rect l="l" t="t" r="r" b="b"/>
              <a:pathLst>
                <a:path w="1685" h="3895" extrusionOk="0">
                  <a:moveTo>
                    <a:pt x="1651" y="34"/>
                  </a:moveTo>
                  <a:lnTo>
                    <a:pt x="1651" y="3860"/>
                  </a:lnTo>
                  <a:lnTo>
                    <a:pt x="35" y="3860"/>
                  </a:lnTo>
                  <a:lnTo>
                    <a:pt x="35" y="69"/>
                  </a:lnTo>
                  <a:lnTo>
                    <a:pt x="1651" y="34"/>
                  </a:lnTo>
                  <a:close/>
                  <a:moveTo>
                    <a:pt x="1685" y="0"/>
                  </a:moveTo>
                  <a:lnTo>
                    <a:pt x="24" y="34"/>
                  </a:lnTo>
                  <a:lnTo>
                    <a:pt x="1" y="34"/>
                  </a:lnTo>
                  <a:lnTo>
                    <a:pt x="1" y="3895"/>
                  </a:lnTo>
                  <a:lnTo>
                    <a:pt x="1685" y="3895"/>
                  </a:lnTo>
                  <a:lnTo>
                    <a:pt x="1685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024297"/>
              <a:endParaRPr sz="2000">
                <a:solidFill>
                  <a:prstClr val="black"/>
                </a:solidFill>
              </a:endParaRPr>
            </a:p>
          </p:txBody>
        </p:sp>
        <p:sp>
          <p:nvSpPr>
            <p:cNvPr id="86" name="Google Shape;1000;p69"/>
            <p:cNvSpPr/>
            <p:nvPr/>
          </p:nvSpPr>
          <p:spPr>
            <a:xfrm>
              <a:off x="4271046" y="4026477"/>
              <a:ext cx="399798" cy="10141"/>
            </a:xfrm>
            <a:custGeom>
              <a:avLst/>
              <a:gdLst/>
              <a:ahLst/>
              <a:cxnLst/>
              <a:rect l="l" t="t" r="r" b="b"/>
              <a:pathLst>
                <a:path w="6347" h="161" extrusionOk="0">
                  <a:moveTo>
                    <a:pt x="6347" y="0"/>
                  </a:moveTo>
                  <a:lnTo>
                    <a:pt x="1" y="126"/>
                  </a:lnTo>
                  <a:lnTo>
                    <a:pt x="1" y="160"/>
                  </a:lnTo>
                  <a:lnTo>
                    <a:pt x="6347" y="34"/>
                  </a:lnTo>
                  <a:lnTo>
                    <a:pt x="6347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024297"/>
              <a:endParaRPr sz="2000">
                <a:solidFill>
                  <a:prstClr val="black"/>
                </a:solidFill>
              </a:endParaRPr>
            </a:p>
          </p:txBody>
        </p:sp>
        <p:sp>
          <p:nvSpPr>
            <p:cNvPr id="87" name="Google Shape;1001;p69"/>
            <p:cNvSpPr/>
            <p:nvPr/>
          </p:nvSpPr>
          <p:spPr>
            <a:xfrm>
              <a:off x="4271802" y="4006950"/>
              <a:ext cx="399042" cy="8000"/>
            </a:xfrm>
            <a:custGeom>
              <a:avLst/>
              <a:gdLst/>
              <a:ahLst/>
              <a:cxnLst/>
              <a:rect l="l" t="t" r="r" b="b"/>
              <a:pathLst>
                <a:path w="6335" h="127" extrusionOk="0">
                  <a:moveTo>
                    <a:pt x="6335" y="1"/>
                  </a:moveTo>
                  <a:lnTo>
                    <a:pt x="0" y="92"/>
                  </a:lnTo>
                  <a:lnTo>
                    <a:pt x="0" y="127"/>
                  </a:lnTo>
                  <a:lnTo>
                    <a:pt x="6335" y="24"/>
                  </a:lnTo>
                  <a:lnTo>
                    <a:pt x="6335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024297"/>
              <a:endParaRPr sz="2000">
                <a:solidFill>
                  <a:prstClr val="black"/>
                </a:solidFill>
              </a:endParaRPr>
            </a:p>
          </p:txBody>
        </p:sp>
        <p:sp>
          <p:nvSpPr>
            <p:cNvPr id="88" name="Google Shape;1002;p69"/>
            <p:cNvSpPr/>
            <p:nvPr/>
          </p:nvSpPr>
          <p:spPr>
            <a:xfrm>
              <a:off x="4271802" y="3744339"/>
              <a:ext cx="399042" cy="8693"/>
            </a:xfrm>
            <a:custGeom>
              <a:avLst/>
              <a:gdLst/>
              <a:ahLst/>
              <a:cxnLst/>
              <a:rect l="l" t="t" r="r" b="b"/>
              <a:pathLst>
                <a:path w="6335" h="138" extrusionOk="0">
                  <a:moveTo>
                    <a:pt x="0" y="0"/>
                  </a:moveTo>
                  <a:lnTo>
                    <a:pt x="0" y="34"/>
                  </a:lnTo>
                  <a:lnTo>
                    <a:pt x="6335" y="138"/>
                  </a:lnTo>
                  <a:lnTo>
                    <a:pt x="6335" y="103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024297"/>
              <a:endParaRPr sz="2000">
                <a:solidFill>
                  <a:prstClr val="black"/>
                </a:solidFill>
              </a:endParaRPr>
            </a:p>
          </p:txBody>
        </p:sp>
        <p:sp>
          <p:nvSpPr>
            <p:cNvPr id="89" name="Google Shape;1003;p69"/>
            <p:cNvSpPr/>
            <p:nvPr/>
          </p:nvSpPr>
          <p:spPr>
            <a:xfrm>
              <a:off x="4652772" y="3748623"/>
              <a:ext cx="2205" cy="259141"/>
            </a:xfrm>
            <a:custGeom>
              <a:avLst/>
              <a:gdLst/>
              <a:ahLst/>
              <a:cxnLst/>
              <a:rect l="l" t="t" r="r" b="b"/>
              <a:pathLst>
                <a:path w="35" h="4114" extrusionOk="0">
                  <a:moveTo>
                    <a:pt x="1" y="1"/>
                  </a:moveTo>
                  <a:lnTo>
                    <a:pt x="1" y="4113"/>
                  </a:lnTo>
                  <a:lnTo>
                    <a:pt x="35" y="4113"/>
                  </a:lnTo>
                  <a:lnTo>
                    <a:pt x="35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024297"/>
              <a:endParaRPr sz="2000">
                <a:solidFill>
                  <a:prstClr val="black"/>
                </a:solidFill>
              </a:endParaRPr>
            </a:p>
          </p:txBody>
        </p:sp>
        <p:sp>
          <p:nvSpPr>
            <p:cNvPr id="90" name="Google Shape;1004;p69"/>
            <p:cNvSpPr/>
            <p:nvPr/>
          </p:nvSpPr>
          <p:spPr>
            <a:xfrm>
              <a:off x="4740078" y="3750828"/>
              <a:ext cx="294478" cy="12283"/>
            </a:xfrm>
            <a:custGeom>
              <a:avLst/>
              <a:gdLst/>
              <a:ahLst/>
              <a:cxnLst/>
              <a:rect l="l" t="t" r="r" b="b"/>
              <a:pathLst>
                <a:path w="4675" h="195" extrusionOk="0">
                  <a:moveTo>
                    <a:pt x="1" y="0"/>
                  </a:moveTo>
                  <a:lnTo>
                    <a:pt x="1" y="35"/>
                  </a:lnTo>
                  <a:lnTo>
                    <a:pt x="4674" y="195"/>
                  </a:lnTo>
                  <a:lnTo>
                    <a:pt x="4674" y="161"/>
                  </a:lnTo>
                  <a:lnTo>
                    <a:pt x="1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024297"/>
              <a:endParaRPr sz="2000">
                <a:solidFill>
                  <a:prstClr val="black"/>
                </a:solidFill>
              </a:endParaRPr>
            </a:p>
          </p:txBody>
        </p:sp>
        <p:sp>
          <p:nvSpPr>
            <p:cNvPr id="91" name="Google Shape;1005;p69"/>
            <p:cNvSpPr/>
            <p:nvPr/>
          </p:nvSpPr>
          <p:spPr>
            <a:xfrm>
              <a:off x="4740078" y="4001910"/>
              <a:ext cx="297376" cy="3653"/>
            </a:xfrm>
            <a:custGeom>
              <a:avLst/>
              <a:gdLst/>
              <a:ahLst/>
              <a:cxnLst/>
              <a:rect l="l" t="t" r="r" b="b"/>
              <a:pathLst>
                <a:path w="4721" h="58" extrusionOk="0">
                  <a:moveTo>
                    <a:pt x="4720" y="1"/>
                  </a:moveTo>
                  <a:lnTo>
                    <a:pt x="1" y="24"/>
                  </a:lnTo>
                  <a:lnTo>
                    <a:pt x="1" y="58"/>
                  </a:lnTo>
                  <a:lnTo>
                    <a:pt x="4720" y="35"/>
                  </a:lnTo>
                  <a:lnTo>
                    <a:pt x="4720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024297"/>
              <a:endParaRPr sz="2000">
                <a:solidFill>
                  <a:prstClr val="black"/>
                </a:solidFill>
              </a:endParaRPr>
            </a:p>
          </p:txBody>
        </p:sp>
        <p:sp>
          <p:nvSpPr>
            <p:cNvPr id="92" name="Google Shape;1006;p69"/>
            <p:cNvSpPr/>
            <p:nvPr/>
          </p:nvSpPr>
          <p:spPr>
            <a:xfrm>
              <a:off x="4740078" y="4018540"/>
              <a:ext cx="297376" cy="3653"/>
            </a:xfrm>
            <a:custGeom>
              <a:avLst/>
              <a:gdLst/>
              <a:ahLst/>
              <a:cxnLst/>
              <a:rect l="l" t="t" r="r" b="b"/>
              <a:pathLst>
                <a:path w="4721" h="58" extrusionOk="0">
                  <a:moveTo>
                    <a:pt x="4720" y="0"/>
                  </a:moveTo>
                  <a:lnTo>
                    <a:pt x="1" y="23"/>
                  </a:lnTo>
                  <a:lnTo>
                    <a:pt x="1" y="57"/>
                  </a:lnTo>
                  <a:lnTo>
                    <a:pt x="4720" y="34"/>
                  </a:lnTo>
                  <a:lnTo>
                    <a:pt x="472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024297"/>
              <a:endParaRPr sz="2000">
                <a:solidFill>
                  <a:prstClr val="black"/>
                </a:solidFill>
              </a:endParaRPr>
            </a:p>
          </p:txBody>
        </p:sp>
        <p:sp>
          <p:nvSpPr>
            <p:cNvPr id="93" name="Google Shape;1007;p69"/>
            <p:cNvSpPr/>
            <p:nvPr/>
          </p:nvSpPr>
          <p:spPr>
            <a:xfrm>
              <a:off x="5017177" y="3761662"/>
              <a:ext cx="2205" cy="241756"/>
            </a:xfrm>
            <a:custGeom>
              <a:avLst/>
              <a:gdLst/>
              <a:ahLst/>
              <a:cxnLst/>
              <a:rect l="l" t="t" r="r" b="b"/>
              <a:pathLst>
                <a:path w="35" h="3838" extrusionOk="0">
                  <a:moveTo>
                    <a:pt x="0" y="0"/>
                  </a:moveTo>
                  <a:lnTo>
                    <a:pt x="0" y="3838"/>
                  </a:lnTo>
                  <a:lnTo>
                    <a:pt x="35" y="3838"/>
                  </a:lnTo>
                  <a:lnTo>
                    <a:pt x="35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024297"/>
              <a:endParaRPr sz="2000">
                <a:solidFill>
                  <a:prstClr val="black"/>
                </a:solidFill>
              </a:endParaRPr>
            </a:p>
          </p:txBody>
        </p:sp>
        <p:sp>
          <p:nvSpPr>
            <p:cNvPr id="94" name="Google Shape;1008;p69"/>
            <p:cNvSpPr/>
            <p:nvPr/>
          </p:nvSpPr>
          <p:spPr>
            <a:xfrm>
              <a:off x="5090750" y="4001910"/>
              <a:ext cx="212969" cy="2205"/>
            </a:xfrm>
            <a:custGeom>
              <a:avLst/>
              <a:gdLst/>
              <a:ahLst/>
              <a:cxnLst/>
              <a:rect l="l" t="t" r="r" b="b"/>
              <a:pathLst>
                <a:path w="3381" h="35" extrusionOk="0">
                  <a:moveTo>
                    <a:pt x="1" y="1"/>
                  </a:moveTo>
                  <a:lnTo>
                    <a:pt x="1" y="35"/>
                  </a:lnTo>
                  <a:lnTo>
                    <a:pt x="3380" y="35"/>
                  </a:lnTo>
                  <a:lnTo>
                    <a:pt x="3380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024297"/>
              <a:endParaRPr sz="2000">
                <a:solidFill>
                  <a:prstClr val="black"/>
                </a:solidFill>
              </a:endParaRPr>
            </a:p>
          </p:txBody>
        </p:sp>
        <p:sp>
          <p:nvSpPr>
            <p:cNvPr id="95" name="Google Shape;1009;p69"/>
            <p:cNvSpPr/>
            <p:nvPr/>
          </p:nvSpPr>
          <p:spPr>
            <a:xfrm>
              <a:off x="5090750" y="4017784"/>
              <a:ext cx="212969" cy="4409"/>
            </a:xfrm>
            <a:custGeom>
              <a:avLst/>
              <a:gdLst/>
              <a:ahLst/>
              <a:cxnLst/>
              <a:rect l="l" t="t" r="r" b="b"/>
              <a:pathLst>
                <a:path w="3381" h="70" extrusionOk="0">
                  <a:moveTo>
                    <a:pt x="3380" y="1"/>
                  </a:moveTo>
                  <a:lnTo>
                    <a:pt x="1" y="35"/>
                  </a:lnTo>
                  <a:lnTo>
                    <a:pt x="1" y="69"/>
                  </a:lnTo>
                  <a:lnTo>
                    <a:pt x="3380" y="35"/>
                  </a:lnTo>
                  <a:lnTo>
                    <a:pt x="3380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024297"/>
              <a:endParaRPr sz="2000">
                <a:solidFill>
                  <a:prstClr val="black"/>
                </a:solidFill>
              </a:endParaRPr>
            </a:p>
          </p:txBody>
        </p:sp>
        <p:sp>
          <p:nvSpPr>
            <p:cNvPr id="96" name="Google Shape;1010;p69"/>
            <p:cNvSpPr/>
            <p:nvPr/>
          </p:nvSpPr>
          <p:spPr>
            <a:xfrm>
              <a:off x="5090750" y="3760906"/>
              <a:ext cx="212969" cy="8000"/>
            </a:xfrm>
            <a:custGeom>
              <a:avLst/>
              <a:gdLst/>
              <a:ahLst/>
              <a:cxnLst/>
              <a:rect l="l" t="t" r="r" b="b"/>
              <a:pathLst>
                <a:path w="3381" h="127" extrusionOk="0">
                  <a:moveTo>
                    <a:pt x="1" y="1"/>
                  </a:moveTo>
                  <a:lnTo>
                    <a:pt x="1" y="35"/>
                  </a:lnTo>
                  <a:lnTo>
                    <a:pt x="3380" y="127"/>
                  </a:lnTo>
                  <a:lnTo>
                    <a:pt x="3380" y="92"/>
                  </a:lnTo>
                  <a:lnTo>
                    <a:pt x="1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024297"/>
              <a:endParaRPr sz="2000">
                <a:solidFill>
                  <a:prstClr val="black"/>
                </a:solidFill>
              </a:endParaRPr>
            </a:p>
          </p:txBody>
        </p:sp>
        <p:sp>
          <p:nvSpPr>
            <p:cNvPr id="97" name="Google Shape;1011;p69"/>
            <p:cNvSpPr/>
            <p:nvPr/>
          </p:nvSpPr>
          <p:spPr>
            <a:xfrm>
              <a:off x="5289236" y="3767394"/>
              <a:ext cx="2205" cy="236024"/>
            </a:xfrm>
            <a:custGeom>
              <a:avLst/>
              <a:gdLst/>
              <a:ahLst/>
              <a:cxnLst/>
              <a:rect l="l" t="t" r="r" b="b"/>
              <a:pathLst>
                <a:path w="35" h="3747" extrusionOk="0">
                  <a:moveTo>
                    <a:pt x="0" y="1"/>
                  </a:moveTo>
                  <a:lnTo>
                    <a:pt x="0" y="3747"/>
                  </a:lnTo>
                  <a:lnTo>
                    <a:pt x="34" y="3747"/>
                  </a:lnTo>
                  <a:lnTo>
                    <a:pt x="34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024297"/>
              <a:endParaRPr sz="2000">
                <a:solidFill>
                  <a:prstClr val="black"/>
                </a:solidFill>
              </a:endParaRPr>
            </a:p>
          </p:txBody>
        </p:sp>
        <p:sp>
          <p:nvSpPr>
            <p:cNvPr id="98" name="Google Shape;1012;p69"/>
            <p:cNvSpPr/>
            <p:nvPr/>
          </p:nvSpPr>
          <p:spPr>
            <a:xfrm>
              <a:off x="5552602" y="3659742"/>
              <a:ext cx="3653" cy="412207"/>
            </a:xfrm>
            <a:custGeom>
              <a:avLst/>
              <a:gdLst/>
              <a:ahLst/>
              <a:cxnLst/>
              <a:rect l="l" t="t" r="r" b="b"/>
              <a:pathLst>
                <a:path w="58" h="6544" extrusionOk="0">
                  <a:moveTo>
                    <a:pt x="25" y="0"/>
                  </a:moveTo>
                  <a:cubicBezTo>
                    <a:pt x="12" y="0"/>
                    <a:pt x="0" y="9"/>
                    <a:pt x="0" y="26"/>
                  </a:cubicBezTo>
                  <a:lnTo>
                    <a:pt x="0" y="6509"/>
                  </a:lnTo>
                  <a:cubicBezTo>
                    <a:pt x="0" y="6532"/>
                    <a:pt x="12" y="6544"/>
                    <a:pt x="23" y="6544"/>
                  </a:cubicBezTo>
                  <a:cubicBezTo>
                    <a:pt x="46" y="6544"/>
                    <a:pt x="57" y="6532"/>
                    <a:pt x="57" y="6509"/>
                  </a:cubicBezTo>
                  <a:lnTo>
                    <a:pt x="57" y="26"/>
                  </a:lnTo>
                  <a:cubicBezTo>
                    <a:pt x="52" y="9"/>
                    <a:pt x="37" y="0"/>
                    <a:pt x="2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024297"/>
              <a:endParaRPr sz="2000">
                <a:solidFill>
                  <a:prstClr val="black"/>
                </a:solidFill>
              </a:endParaRPr>
            </a:p>
          </p:txBody>
        </p:sp>
        <p:sp>
          <p:nvSpPr>
            <p:cNvPr id="99" name="Google Shape;1013;p69"/>
            <p:cNvSpPr/>
            <p:nvPr/>
          </p:nvSpPr>
          <p:spPr>
            <a:xfrm>
              <a:off x="5769795" y="3679018"/>
              <a:ext cx="3653" cy="384995"/>
            </a:xfrm>
            <a:custGeom>
              <a:avLst/>
              <a:gdLst/>
              <a:ahLst/>
              <a:cxnLst/>
              <a:rect l="l" t="t" r="r" b="b"/>
              <a:pathLst>
                <a:path w="58" h="6112" extrusionOk="0">
                  <a:moveTo>
                    <a:pt x="35" y="0"/>
                  </a:moveTo>
                  <a:cubicBezTo>
                    <a:pt x="23" y="0"/>
                    <a:pt x="12" y="6"/>
                    <a:pt x="12" y="18"/>
                  </a:cubicBezTo>
                  <a:lnTo>
                    <a:pt x="12" y="6089"/>
                  </a:lnTo>
                  <a:cubicBezTo>
                    <a:pt x="0" y="6100"/>
                    <a:pt x="23" y="6112"/>
                    <a:pt x="35" y="6112"/>
                  </a:cubicBezTo>
                  <a:cubicBezTo>
                    <a:pt x="46" y="6112"/>
                    <a:pt x="57" y="6100"/>
                    <a:pt x="57" y="6089"/>
                  </a:cubicBezTo>
                  <a:lnTo>
                    <a:pt x="57" y="18"/>
                  </a:lnTo>
                  <a:cubicBezTo>
                    <a:pt x="57" y="6"/>
                    <a:pt x="46" y="0"/>
                    <a:pt x="3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024297"/>
              <a:endParaRPr sz="2000">
                <a:solidFill>
                  <a:prstClr val="black"/>
                </a:solidFill>
              </a:endParaRPr>
            </a:p>
          </p:txBody>
        </p:sp>
        <p:sp>
          <p:nvSpPr>
            <p:cNvPr id="100" name="Google Shape;1014;p69"/>
            <p:cNvSpPr/>
            <p:nvPr/>
          </p:nvSpPr>
          <p:spPr>
            <a:xfrm>
              <a:off x="5590837" y="3703899"/>
              <a:ext cx="150105" cy="364460"/>
            </a:xfrm>
            <a:custGeom>
              <a:avLst/>
              <a:gdLst/>
              <a:ahLst/>
              <a:cxnLst/>
              <a:rect l="l" t="t" r="r" b="b"/>
              <a:pathLst>
                <a:path w="2383" h="5786" extrusionOk="0">
                  <a:moveTo>
                    <a:pt x="0" y="1"/>
                  </a:moveTo>
                  <a:lnTo>
                    <a:pt x="0" y="5785"/>
                  </a:lnTo>
                  <a:lnTo>
                    <a:pt x="35" y="5785"/>
                  </a:lnTo>
                  <a:lnTo>
                    <a:pt x="35" y="35"/>
                  </a:lnTo>
                  <a:lnTo>
                    <a:pt x="2349" y="207"/>
                  </a:lnTo>
                  <a:lnTo>
                    <a:pt x="2349" y="5694"/>
                  </a:lnTo>
                  <a:lnTo>
                    <a:pt x="2383" y="5694"/>
                  </a:lnTo>
                  <a:lnTo>
                    <a:pt x="2383" y="172"/>
                  </a:lnTo>
                  <a:lnTo>
                    <a:pt x="23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024297"/>
              <a:endParaRPr sz="2000">
                <a:solidFill>
                  <a:prstClr val="black"/>
                </a:solidFill>
              </a:endParaRPr>
            </a:p>
          </p:txBody>
        </p:sp>
        <p:sp>
          <p:nvSpPr>
            <p:cNvPr id="101" name="Google Shape;1015;p69"/>
            <p:cNvSpPr/>
            <p:nvPr/>
          </p:nvSpPr>
          <p:spPr>
            <a:xfrm>
              <a:off x="5347628" y="4001910"/>
              <a:ext cx="206481" cy="2205"/>
            </a:xfrm>
            <a:custGeom>
              <a:avLst/>
              <a:gdLst/>
              <a:ahLst/>
              <a:cxnLst/>
              <a:rect l="l" t="t" r="r" b="b"/>
              <a:pathLst>
                <a:path w="3278" h="35" extrusionOk="0">
                  <a:moveTo>
                    <a:pt x="1" y="1"/>
                  </a:moveTo>
                  <a:lnTo>
                    <a:pt x="1" y="35"/>
                  </a:lnTo>
                  <a:lnTo>
                    <a:pt x="3277" y="35"/>
                  </a:lnTo>
                  <a:lnTo>
                    <a:pt x="3277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024297"/>
              <a:endParaRPr sz="2000">
                <a:solidFill>
                  <a:prstClr val="black"/>
                </a:solidFill>
              </a:endParaRPr>
            </a:p>
          </p:txBody>
        </p:sp>
        <p:sp>
          <p:nvSpPr>
            <p:cNvPr id="102" name="Google Shape;1016;p69"/>
            <p:cNvSpPr/>
            <p:nvPr/>
          </p:nvSpPr>
          <p:spPr>
            <a:xfrm>
              <a:off x="5347628" y="4015643"/>
              <a:ext cx="206481" cy="4346"/>
            </a:xfrm>
            <a:custGeom>
              <a:avLst/>
              <a:gdLst/>
              <a:ahLst/>
              <a:cxnLst/>
              <a:rect l="l" t="t" r="r" b="b"/>
              <a:pathLst>
                <a:path w="3278" h="69" extrusionOk="0">
                  <a:moveTo>
                    <a:pt x="3277" y="0"/>
                  </a:moveTo>
                  <a:lnTo>
                    <a:pt x="1" y="35"/>
                  </a:lnTo>
                  <a:lnTo>
                    <a:pt x="1" y="69"/>
                  </a:lnTo>
                  <a:lnTo>
                    <a:pt x="3277" y="35"/>
                  </a:lnTo>
                  <a:lnTo>
                    <a:pt x="3277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024297"/>
              <a:endParaRPr sz="2000">
                <a:solidFill>
                  <a:prstClr val="black"/>
                </a:solidFill>
              </a:endParaRPr>
            </a:p>
          </p:txBody>
        </p:sp>
        <p:sp>
          <p:nvSpPr>
            <p:cNvPr id="103" name="Google Shape;1017;p69"/>
            <p:cNvSpPr/>
            <p:nvPr/>
          </p:nvSpPr>
          <p:spPr>
            <a:xfrm>
              <a:off x="5347628" y="3765945"/>
              <a:ext cx="206481" cy="13039"/>
            </a:xfrm>
            <a:custGeom>
              <a:avLst/>
              <a:gdLst/>
              <a:ahLst/>
              <a:cxnLst/>
              <a:rect l="l" t="t" r="r" b="b"/>
              <a:pathLst>
                <a:path w="3278" h="207" extrusionOk="0">
                  <a:moveTo>
                    <a:pt x="1" y="1"/>
                  </a:moveTo>
                  <a:lnTo>
                    <a:pt x="1" y="35"/>
                  </a:lnTo>
                  <a:lnTo>
                    <a:pt x="3277" y="207"/>
                  </a:lnTo>
                  <a:lnTo>
                    <a:pt x="3277" y="173"/>
                  </a:lnTo>
                  <a:lnTo>
                    <a:pt x="1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024297"/>
              <a:endParaRPr sz="2000">
                <a:solidFill>
                  <a:prstClr val="black"/>
                </a:solidFill>
              </a:endParaRPr>
            </a:p>
          </p:txBody>
        </p:sp>
        <p:sp>
          <p:nvSpPr>
            <p:cNvPr id="104" name="Google Shape;1018;p69"/>
            <p:cNvSpPr/>
            <p:nvPr/>
          </p:nvSpPr>
          <p:spPr>
            <a:xfrm>
              <a:off x="5538870" y="3776780"/>
              <a:ext cx="2205" cy="226638"/>
            </a:xfrm>
            <a:custGeom>
              <a:avLst/>
              <a:gdLst/>
              <a:ahLst/>
              <a:cxnLst/>
              <a:rect l="l" t="t" r="r" b="b"/>
              <a:pathLst>
                <a:path w="35" h="3598" extrusionOk="0">
                  <a:moveTo>
                    <a:pt x="1" y="1"/>
                  </a:moveTo>
                  <a:lnTo>
                    <a:pt x="1" y="3598"/>
                  </a:lnTo>
                  <a:lnTo>
                    <a:pt x="35" y="3598"/>
                  </a:lnTo>
                  <a:lnTo>
                    <a:pt x="35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024297"/>
              <a:endParaRPr sz="2000">
                <a:solidFill>
                  <a:prstClr val="black"/>
                </a:solidFill>
              </a:endParaRPr>
            </a:p>
          </p:txBody>
        </p:sp>
        <p:sp>
          <p:nvSpPr>
            <p:cNvPr id="105" name="Google Shape;1019;p69"/>
            <p:cNvSpPr/>
            <p:nvPr/>
          </p:nvSpPr>
          <p:spPr>
            <a:xfrm>
              <a:off x="5771937" y="3786859"/>
              <a:ext cx="127051" cy="8756"/>
            </a:xfrm>
            <a:custGeom>
              <a:avLst/>
              <a:gdLst/>
              <a:ahLst/>
              <a:cxnLst/>
              <a:rect l="l" t="t" r="r" b="b"/>
              <a:pathLst>
                <a:path w="2017" h="139" extrusionOk="0">
                  <a:moveTo>
                    <a:pt x="1" y="1"/>
                  </a:moveTo>
                  <a:lnTo>
                    <a:pt x="1" y="35"/>
                  </a:lnTo>
                  <a:lnTo>
                    <a:pt x="2005" y="138"/>
                  </a:lnTo>
                  <a:lnTo>
                    <a:pt x="2017" y="104"/>
                  </a:lnTo>
                  <a:lnTo>
                    <a:pt x="1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024297"/>
              <a:endParaRPr sz="2000">
                <a:solidFill>
                  <a:prstClr val="black"/>
                </a:solidFill>
              </a:endParaRPr>
            </a:p>
          </p:txBody>
        </p:sp>
        <p:sp>
          <p:nvSpPr>
            <p:cNvPr id="106" name="Google Shape;1020;p69"/>
            <p:cNvSpPr/>
            <p:nvPr/>
          </p:nvSpPr>
          <p:spPr>
            <a:xfrm>
              <a:off x="5771937" y="3995422"/>
              <a:ext cx="126358" cy="1512"/>
            </a:xfrm>
            <a:custGeom>
              <a:avLst/>
              <a:gdLst/>
              <a:ahLst/>
              <a:cxnLst/>
              <a:rect l="l" t="t" r="r" b="b"/>
              <a:pathLst>
                <a:path w="2006" h="24" extrusionOk="0">
                  <a:moveTo>
                    <a:pt x="1" y="1"/>
                  </a:moveTo>
                  <a:lnTo>
                    <a:pt x="1" y="23"/>
                  </a:lnTo>
                  <a:lnTo>
                    <a:pt x="2005" y="23"/>
                  </a:lnTo>
                  <a:lnTo>
                    <a:pt x="2005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024297"/>
              <a:endParaRPr sz="2000">
                <a:solidFill>
                  <a:prstClr val="black"/>
                </a:solidFill>
              </a:endParaRPr>
            </a:p>
          </p:txBody>
        </p:sp>
        <p:sp>
          <p:nvSpPr>
            <p:cNvPr id="107" name="Google Shape;1021;p69"/>
            <p:cNvSpPr/>
            <p:nvPr/>
          </p:nvSpPr>
          <p:spPr>
            <a:xfrm>
              <a:off x="5771937" y="4004052"/>
              <a:ext cx="126358" cy="3716"/>
            </a:xfrm>
            <a:custGeom>
              <a:avLst/>
              <a:gdLst/>
              <a:ahLst/>
              <a:cxnLst/>
              <a:rect l="l" t="t" r="r" b="b"/>
              <a:pathLst>
                <a:path w="2006" h="59" extrusionOk="0">
                  <a:moveTo>
                    <a:pt x="2005" y="1"/>
                  </a:moveTo>
                  <a:lnTo>
                    <a:pt x="1" y="24"/>
                  </a:lnTo>
                  <a:lnTo>
                    <a:pt x="1" y="58"/>
                  </a:lnTo>
                  <a:lnTo>
                    <a:pt x="2005" y="35"/>
                  </a:lnTo>
                  <a:lnTo>
                    <a:pt x="2005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024297"/>
              <a:endParaRPr sz="2000">
                <a:solidFill>
                  <a:prstClr val="black"/>
                </a:solidFill>
              </a:endParaRPr>
            </a:p>
          </p:txBody>
        </p:sp>
        <p:sp>
          <p:nvSpPr>
            <p:cNvPr id="108" name="Google Shape;1022;p69"/>
            <p:cNvSpPr/>
            <p:nvPr/>
          </p:nvSpPr>
          <p:spPr>
            <a:xfrm>
              <a:off x="5884502" y="3793410"/>
              <a:ext cx="2205" cy="200623"/>
            </a:xfrm>
            <a:custGeom>
              <a:avLst/>
              <a:gdLst/>
              <a:ahLst/>
              <a:cxnLst/>
              <a:rect l="l" t="t" r="r" b="b"/>
              <a:pathLst>
                <a:path w="35" h="3185" extrusionOk="0">
                  <a:moveTo>
                    <a:pt x="1" y="0"/>
                  </a:moveTo>
                  <a:lnTo>
                    <a:pt x="1" y="3185"/>
                  </a:lnTo>
                  <a:lnTo>
                    <a:pt x="35" y="3185"/>
                  </a:lnTo>
                  <a:lnTo>
                    <a:pt x="35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024297"/>
              <a:endParaRPr sz="2000">
                <a:solidFill>
                  <a:prstClr val="black"/>
                </a:solidFill>
              </a:endParaRPr>
            </a:p>
          </p:txBody>
        </p:sp>
        <p:sp>
          <p:nvSpPr>
            <p:cNvPr id="109" name="Google Shape;1023;p69"/>
            <p:cNvSpPr/>
            <p:nvPr/>
          </p:nvSpPr>
          <p:spPr>
            <a:xfrm>
              <a:off x="3296194" y="2467697"/>
              <a:ext cx="3716" cy="181348"/>
            </a:xfrm>
            <a:custGeom>
              <a:avLst/>
              <a:gdLst/>
              <a:ahLst/>
              <a:cxnLst/>
              <a:rect l="l" t="t" r="r" b="b"/>
              <a:pathLst>
                <a:path w="59" h="2879" extrusionOk="0">
                  <a:moveTo>
                    <a:pt x="29" y="0"/>
                  </a:moveTo>
                  <a:cubicBezTo>
                    <a:pt x="15" y="0"/>
                    <a:pt x="1" y="9"/>
                    <a:pt x="1" y="26"/>
                  </a:cubicBezTo>
                  <a:lnTo>
                    <a:pt x="1" y="2855"/>
                  </a:lnTo>
                  <a:cubicBezTo>
                    <a:pt x="1" y="2867"/>
                    <a:pt x="12" y="2878"/>
                    <a:pt x="35" y="2878"/>
                  </a:cubicBezTo>
                  <a:cubicBezTo>
                    <a:pt x="47" y="2878"/>
                    <a:pt x="58" y="2867"/>
                    <a:pt x="58" y="2855"/>
                  </a:cubicBezTo>
                  <a:lnTo>
                    <a:pt x="58" y="26"/>
                  </a:lnTo>
                  <a:cubicBezTo>
                    <a:pt x="58" y="9"/>
                    <a:pt x="44" y="0"/>
                    <a:pt x="2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024297"/>
              <a:endParaRPr sz="2000">
                <a:solidFill>
                  <a:prstClr val="black"/>
                </a:solidFill>
              </a:endParaRPr>
            </a:p>
          </p:txBody>
        </p:sp>
        <p:sp>
          <p:nvSpPr>
            <p:cNvPr id="110" name="Google Shape;1024;p69"/>
            <p:cNvSpPr/>
            <p:nvPr/>
          </p:nvSpPr>
          <p:spPr>
            <a:xfrm>
              <a:off x="3296194" y="2725268"/>
              <a:ext cx="3716" cy="181348"/>
            </a:xfrm>
            <a:custGeom>
              <a:avLst/>
              <a:gdLst/>
              <a:ahLst/>
              <a:cxnLst/>
              <a:rect l="l" t="t" r="r" b="b"/>
              <a:pathLst>
                <a:path w="59" h="2879" extrusionOk="0">
                  <a:moveTo>
                    <a:pt x="29" y="1"/>
                  </a:moveTo>
                  <a:cubicBezTo>
                    <a:pt x="15" y="1"/>
                    <a:pt x="1" y="9"/>
                    <a:pt x="1" y="26"/>
                  </a:cubicBezTo>
                  <a:lnTo>
                    <a:pt x="1" y="2856"/>
                  </a:lnTo>
                  <a:cubicBezTo>
                    <a:pt x="1" y="2867"/>
                    <a:pt x="12" y="2879"/>
                    <a:pt x="35" y="2879"/>
                  </a:cubicBezTo>
                  <a:cubicBezTo>
                    <a:pt x="47" y="2879"/>
                    <a:pt x="58" y="2867"/>
                    <a:pt x="58" y="2856"/>
                  </a:cubicBezTo>
                  <a:lnTo>
                    <a:pt x="58" y="26"/>
                  </a:lnTo>
                  <a:cubicBezTo>
                    <a:pt x="58" y="9"/>
                    <a:pt x="44" y="1"/>
                    <a:pt x="2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024297"/>
              <a:endParaRPr sz="2000">
                <a:solidFill>
                  <a:prstClr val="black"/>
                </a:solidFill>
              </a:endParaRPr>
            </a:p>
          </p:txBody>
        </p:sp>
        <p:sp>
          <p:nvSpPr>
            <p:cNvPr id="111" name="Google Shape;1025;p69"/>
            <p:cNvSpPr/>
            <p:nvPr/>
          </p:nvSpPr>
          <p:spPr>
            <a:xfrm>
              <a:off x="3296194" y="3004508"/>
              <a:ext cx="3716" cy="181348"/>
            </a:xfrm>
            <a:custGeom>
              <a:avLst/>
              <a:gdLst/>
              <a:ahLst/>
              <a:cxnLst/>
              <a:rect l="l" t="t" r="r" b="b"/>
              <a:pathLst>
                <a:path w="59" h="2879" extrusionOk="0">
                  <a:moveTo>
                    <a:pt x="29" y="1"/>
                  </a:moveTo>
                  <a:cubicBezTo>
                    <a:pt x="15" y="1"/>
                    <a:pt x="1" y="9"/>
                    <a:pt x="1" y="26"/>
                  </a:cubicBezTo>
                  <a:lnTo>
                    <a:pt x="1" y="2856"/>
                  </a:lnTo>
                  <a:cubicBezTo>
                    <a:pt x="1" y="2867"/>
                    <a:pt x="12" y="2879"/>
                    <a:pt x="35" y="2879"/>
                  </a:cubicBezTo>
                  <a:cubicBezTo>
                    <a:pt x="47" y="2879"/>
                    <a:pt x="58" y="2867"/>
                    <a:pt x="58" y="2856"/>
                  </a:cubicBezTo>
                  <a:lnTo>
                    <a:pt x="58" y="26"/>
                  </a:lnTo>
                  <a:cubicBezTo>
                    <a:pt x="58" y="9"/>
                    <a:pt x="44" y="1"/>
                    <a:pt x="2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024297"/>
              <a:endParaRPr sz="2000">
                <a:solidFill>
                  <a:prstClr val="black"/>
                </a:solidFill>
              </a:endParaRPr>
            </a:p>
          </p:txBody>
        </p:sp>
        <p:sp>
          <p:nvSpPr>
            <p:cNvPr id="112" name="Google Shape;1026;p69"/>
            <p:cNvSpPr/>
            <p:nvPr/>
          </p:nvSpPr>
          <p:spPr>
            <a:xfrm>
              <a:off x="3296194" y="3263591"/>
              <a:ext cx="3716" cy="181348"/>
            </a:xfrm>
            <a:custGeom>
              <a:avLst/>
              <a:gdLst/>
              <a:ahLst/>
              <a:cxnLst/>
              <a:rect l="l" t="t" r="r" b="b"/>
              <a:pathLst>
                <a:path w="59" h="2879" extrusionOk="0">
                  <a:moveTo>
                    <a:pt x="29" y="0"/>
                  </a:moveTo>
                  <a:cubicBezTo>
                    <a:pt x="15" y="0"/>
                    <a:pt x="1" y="9"/>
                    <a:pt x="1" y="26"/>
                  </a:cubicBezTo>
                  <a:lnTo>
                    <a:pt x="1" y="2855"/>
                  </a:lnTo>
                  <a:cubicBezTo>
                    <a:pt x="1" y="2867"/>
                    <a:pt x="12" y="2878"/>
                    <a:pt x="35" y="2878"/>
                  </a:cubicBezTo>
                  <a:cubicBezTo>
                    <a:pt x="47" y="2878"/>
                    <a:pt x="58" y="2867"/>
                    <a:pt x="58" y="2855"/>
                  </a:cubicBezTo>
                  <a:lnTo>
                    <a:pt x="58" y="26"/>
                  </a:lnTo>
                  <a:cubicBezTo>
                    <a:pt x="58" y="9"/>
                    <a:pt x="44" y="0"/>
                    <a:pt x="2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024297"/>
              <a:endParaRPr sz="2000">
                <a:solidFill>
                  <a:prstClr val="black"/>
                </a:solidFill>
              </a:endParaRPr>
            </a:p>
          </p:txBody>
        </p:sp>
        <p:sp>
          <p:nvSpPr>
            <p:cNvPr id="113" name="Google Shape;1027;p69"/>
            <p:cNvSpPr/>
            <p:nvPr/>
          </p:nvSpPr>
          <p:spPr>
            <a:xfrm>
              <a:off x="5719969" y="3714734"/>
              <a:ext cx="2268" cy="349280"/>
            </a:xfrm>
            <a:custGeom>
              <a:avLst/>
              <a:gdLst/>
              <a:ahLst/>
              <a:cxnLst/>
              <a:rect l="l" t="t" r="r" b="b"/>
              <a:pathLst>
                <a:path w="36" h="5545" extrusionOk="0">
                  <a:moveTo>
                    <a:pt x="1" y="0"/>
                  </a:moveTo>
                  <a:lnTo>
                    <a:pt x="1" y="5545"/>
                  </a:lnTo>
                  <a:lnTo>
                    <a:pt x="35" y="5545"/>
                  </a:lnTo>
                  <a:lnTo>
                    <a:pt x="35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024297"/>
              <a:endParaRPr sz="2000">
                <a:solidFill>
                  <a:prstClr val="black"/>
                </a:solidFill>
              </a:endParaRPr>
            </a:p>
          </p:txBody>
        </p:sp>
        <p:sp>
          <p:nvSpPr>
            <p:cNvPr id="114" name="Google Shape;1028;p69"/>
            <p:cNvSpPr/>
            <p:nvPr/>
          </p:nvSpPr>
          <p:spPr>
            <a:xfrm>
              <a:off x="4299203" y="3649790"/>
              <a:ext cx="336304" cy="77982"/>
            </a:xfrm>
            <a:custGeom>
              <a:avLst/>
              <a:gdLst/>
              <a:ahLst/>
              <a:cxnLst/>
              <a:rect l="l" t="t" r="r" b="b"/>
              <a:pathLst>
                <a:path w="5339" h="1238" extrusionOk="0">
                  <a:moveTo>
                    <a:pt x="92" y="35"/>
                  </a:moveTo>
                  <a:lnTo>
                    <a:pt x="5304" y="264"/>
                  </a:lnTo>
                  <a:lnTo>
                    <a:pt x="5304" y="1203"/>
                  </a:lnTo>
                  <a:lnTo>
                    <a:pt x="35" y="1112"/>
                  </a:lnTo>
                  <a:lnTo>
                    <a:pt x="92" y="35"/>
                  </a:lnTo>
                  <a:close/>
                  <a:moveTo>
                    <a:pt x="69" y="1"/>
                  </a:moveTo>
                  <a:lnTo>
                    <a:pt x="1" y="1146"/>
                  </a:lnTo>
                  <a:lnTo>
                    <a:pt x="5327" y="1238"/>
                  </a:lnTo>
                  <a:lnTo>
                    <a:pt x="5339" y="1238"/>
                  </a:lnTo>
                  <a:lnTo>
                    <a:pt x="5339" y="230"/>
                  </a:lnTo>
                  <a:lnTo>
                    <a:pt x="69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024297"/>
              <a:endParaRPr sz="2000">
                <a:solidFill>
                  <a:prstClr val="black"/>
                </a:solidFill>
              </a:endParaRPr>
            </a:p>
          </p:txBody>
        </p:sp>
        <p:sp>
          <p:nvSpPr>
            <p:cNvPr id="115" name="Google Shape;1029;p69"/>
            <p:cNvSpPr/>
            <p:nvPr/>
          </p:nvSpPr>
          <p:spPr>
            <a:xfrm>
              <a:off x="3926862" y="3649790"/>
              <a:ext cx="193442" cy="78738"/>
            </a:xfrm>
            <a:custGeom>
              <a:avLst/>
              <a:gdLst/>
              <a:ahLst/>
              <a:cxnLst/>
              <a:rect l="l" t="t" r="r" b="b"/>
              <a:pathLst>
                <a:path w="3071" h="1250" extrusionOk="0">
                  <a:moveTo>
                    <a:pt x="3048" y="35"/>
                  </a:moveTo>
                  <a:lnTo>
                    <a:pt x="3048" y="1112"/>
                  </a:lnTo>
                  <a:cubicBezTo>
                    <a:pt x="1999" y="1154"/>
                    <a:pt x="489" y="1216"/>
                    <a:pt x="123" y="1216"/>
                  </a:cubicBezTo>
                  <a:cubicBezTo>
                    <a:pt x="94" y="1216"/>
                    <a:pt x="72" y="1216"/>
                    <a:pt x="58" y="1215"/>
                  </a:cubicBezTo>
                  <a:cubicBezTo>
                    <a:pt x="69" y="1031"/>
                    <a:pt x="69" y="860"/>
                    <a:pt x="58" y="688"/>
                  </a:cubicBezTo>
                  <a:cubicBezTo>
                    <a:pt x="46" y="562"/>
                    <a:pt x="46" y="436"/>
                    <a:pt x="46" y="298"/>
                  </a:cubicBezTo>
                  <a:cubicBezTo>
                    <a:pt x="161" y="264"/>
                    <a:pt x="1891" y="127"/>
                    <a:pt x="3048" y="35"/>
                  </a:cubicBezTo>
                  <a:close/>
                  <a:moveTo>
                    <a:pt x="3071" y="1"/>
                  </a:moveTo>
                  <a:lnTo>
                    <a:pt x="3059" y="12"/>
                  </a:lnTo>
                  <a:cubicBezTo>
                    <a:pt x="1937" y="92"/>
                    <a:pt x="46" y="241"/>
                    <a:pt x="24" y="275"/>
                  </a:cubicBezTo>
                  <a:cubicBezTo>
                    <a:pt x="1" y="413"/>
                    <a:pt x="1" y="550"/>
                    <a:pt x="24" y="688"/>
                  </a:cubicBezTo>
                  <a:cubicBezTo>
                    <a:pt x="35" y="860"/>
                    <a:pt x="35" y="1031"/>
                    <a:pt x="24" y="1203"/>
                  </a:cubicBezTo>
                  <a:lnTo>
                    <a:pt x="12" y="1215"/>
                  </a:lnTo>
                  <a:lnTo>
                    <a:pt x="24" y="1226"/>
                  </a:lnTo>
                  <a:cubicBezTo>
                    <a:pt x="24" y="1238"/>
                    <a:pt x="35" y="1249"/>
                    <a:pt x="207" y="1249"/>
                  </a:cubicBezTo>
                  <a:cubicBezTo>
                    <a:pt x="402" y="1249"/>
                    <a:pt x="780" y="1238"/>
                    <a:pt x="1559" y="1203"/>
                  </a:cubicBezTo>
                  <a:cubicBezTo>
                    <a:pt x="2303" y="1180"/>
                    <a:pt x="3048" y="1146"/>
                    <a:pt x="3059" y="1146"/>
                  </a:cubicBezTo>
                  <a:lnTo>
                    <a:pt x="3071" y="1146"/>
                  </a:lnTo>
                  <a:lnTo>
                    <a:pt x="3071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024297"/>
              <a:endParaRPr sz="2000">
                <a:solidFill>
                  <a:prstClr val="black"/>
                </a:solidFill>
              </a:endParaRPr>
            </a:p>
          </p:txBody>
        </p:sp>
        <p:sp>
          <p:nvSpPr>
            <p:cNvPr id="116" name="Google Shape;1030;p69"/>
            <p:cNvSpPr/>
            <p:nvPr/>
          </p:nvSpPr>
          <p:spPr>
            <a:xfrm>
              <a:off x="3645480" y="3659868"/>
              <a:ext cx="158798" cy="90265"/>
            </a:xfrm>
            <a:custGeom>
              <a:avLst/>
              <a:gdLst/>
              <a:ahLst/>
              <a:cxnLst/>
              <a:rect l="l" t="t" r="r" b="b"/>
              <a:pathLst>
                <a:path w="2521" h="1433" extrusionOk="0">
                  <a:moveTo>
                    <a:pt x="2486" y="35"/>
                  </a:moveTo>
                  <a:lnTo>
                    <a:pt x="2486" y="1261"/>
                  </a:lnTo>
                  <a:lnTo>
                    <a:pt x="34" y="1398"/>
                  </a:lnTo>
                  <a:lnTo>
                    <a:pt x="34" y="379"/>
                  </a:lnTo>
                  <a:lnTo>
                    <a:pt x="2486" y="35"/>
                  </a:lnTo>
                  <a:close/>
                  <a:moveTo>
                    <a:pt x="2520" y="1"/>
                  </a:moveTo>
                  <a:lnTo>
                    <a:pt x="12" y="356"/>
                  </a:lnTo>
                  <a:lnTo>
                    <a:pt x="0" y="356"/>
                  </a:lnTo>
                  <a:lnTo>
                    <a:pt x="0" y="1433"/>
                  </a:lnTo>
                  <a:lnTo>
                    <a:pt x="2497" y="1284"/>
                  </a:lnTo>
                  <a:lnTo>
                    <a:pt x="2520" y="1284"/>
                  </a:lnTo>
                  <a:lnTo>
                    <a:pt x="2520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024297"/>
              <a:endParaRPr sz="2000">
                <a:solidFill>
                  <a:prstClr val="black"/>
                </a:solidFill>
              </a:endParaRPr>
            </a:p>
          </p:txBody>
        </p:sp>
        <p:sp>
          <p:nvSpPr>
            <p:cNvPr id="117" name="Google Shape;1031;p69"/>
            <p:cNvSpPr/>
            <p:nvPr/>
          </p:nvSpPr>
          <p:spPr>
            <a:xfrm>
              <a:off x="3398681" y="3688025"/>
              <a:ext cx="143680" cy="67147"/>
            </a:xfrm>
            <a:custGeom>
              <a:avLst/>
              <a:gdLst/>
              <a:ahLst/>
              <a:cxnLst/>
              <a:rect l="l" t="t" r="r" b="b"/>
              <a:pathLst>
                <a:path w="2281" h="1066" extrusionOk="0">
                  <a:moveTo>
                    <a:pt x="2246" y="35"/>
                  </a:moveTo>
                  <a:lnTo>
                    <a:pt x="2246" y="951"/>
                  </a:lnTo>
                  <a:lnTo>
                    <a:pt x="81" y="1032"/>
                  </a:lnTo>
                  <a:lnTo>
                    <a:pt x="35" y="161"/>
                  </a:lnTo>
                  <a:lnTo>
                    <a:pt x="2246" y="35"/>
                  </a:lnTo>
                  <a:close/>
                  <a:moveTo>
                    <a:pt x="2280" y="1"/>
                  </a:moveTo>
                  <a:lnTo>
                    <a:pt x="0" y="127"/>
                  </a:lnTo>
                  <a:lnTo>
                    <a:pt x="46" y="1055"/>
                  </a:lnTo>
                  <a:lnTo>
                    <a:pt x="46" y="1066"/>
                  </a:lnTo>
                  <a:lnTo>
                    <a:pt x="2269" y="986"/>
                  </a:lnTo>
                  <a:lnTo>
                    <a:pt x="2280" y="986"/>
                  </a:lnTo>
                  <a:lnTo>
                    <a:pt x="2280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024297"/>
              <a:endParaRPr sz="2000">
                <a:solidFill>
                  <a:prstClr val="black"/>
                </a:solidFill>
              </a:endParaRPr>
            </a:p>
          </p:txBody>
        </p:sp>
        <p:sp>
          <p:nvSpPr>
            <p:cNvPr id="118" name="Google Shape;1032;p69"/>
            <p:cNvSpPr/>
            <p:nvPr/>
          </p:nvSpPr>
          <p:spPr>
            <a:xfrm>
              <a:off x="3208888" y="3703899"/>
              <a:ext cx="109036" cy="67903"/>
            </a:xfrm>
            <a:custGeom>
              <a:avLst/>
              <a:gdLst/>
              <a:ahLst/>
              <a:cxnLst/>
              <a:rect l="l" t="t" r="r" b="b"/>
              <a:pathLst>
                <a:path w="1731" h="1078" extrusionOk="0">
                  <a:moveTo>
                    <a:pt x="1696" y="35"/>
                  </a:moveTo>
                  <a:lnTo>
                    <a:pt x="1696" y="986"/>
                  </a:lnTo>
                  <a:lnTo>
                    <a:pt x="69" y="1043"/>
                  </a:lnTo>
                  <a:lnTo>
                    <a:pt x="35" y="207"/>
                  </a:lnTo>
                  <a:lnTo>
                    <a:pt x="1696" y="35"/>
                  </a:lnTo>
                  <a:close/>
                  <a:moveTo>
                    <a:pt x="1730" y="1"/>
                  </a:moveTo>
                  <a:lnTo>
                    <a:pt x="24" y="172"/>
                  </a:lnTo>
                  <a:lnTo>
                    <a:pt x="1" y="172"/>
                  </a:lnTo>
                  <a:lnTo>
                    <a:pt x="35" y="1077"/>
                  </a:lnTo>
                  <a:lnTo>
                    <a:pt x="1730" y="1020"/>
                  </a:lnTo>
                  <a:lnTo>
                    <a:pt x="1730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024297"/>
              <a:endParaRPr sz="2000">
                <a:solidFill>
                  <a:prstClr val="black"/>
                </a:solidFill>
              </a:endParaRPr>
            </a:p>
          </p:txBody>
        </p:sp>
        <p:sp>
          <p:nvSpPr>
            <p:cNvPr id="119" name="Google Shape;1033;p69"/>
            <p:cNvSpPr/>
            <p:nvPr/>
          </p:nvSpPr>
          <p:spPr>
            <a:xfrm>
              <a:off x="4758850" y="3675742"/>
              <a:ext cx="256243" cy="64313"/>
            </a:xfrm>
            <a:custGeom>
              <a:avLst/>
              <a:gdLst/>
              <a:ahLst/>
              <a:cxnLst/>
              <a:rect l="l" t="t" r="r" b="b"/>
              <a:pathLst>
                <a:path w="4068" h="1021" extrusionOk="0">
                  <a:moveTo>
                    <a:pt x="35" y="35"/>
                  </a:moveTo>
                  <a:lnTo>
                    <a:pt x="4033" y="356"/>
                  </a:lnTo>
                  <a:lnTo>
                    <a:pt x="4033" y="986"/>
                  </a:lnTo>
                  <a:lnTo>
                    <a:pt x="35" y="803"/>
                  </a:lnTo>
                  <a:lnTo>
                    <a:pt x="35" y="35"/>
                  </a:lnTo>
                  <a:close/>
                  <a:moveTo>
                    <a:pt x="0" y="1"/>
                  </a:moveTo>
                  <a:lnTo>
                    <a:pt x="0" y="837"/>
                  </a:lnTo>
                  <a:lnTo>
                    <a:pt x="4056" y="1020"/>
                  </a:lnTo>
                  <a:lnTo>
                    <a:pt x="4067" y="1020"/>
                  </a:lnTo>
                  <a:lnTo>
                    <a:pt x="4067" y="333"/>
                  </a:lnTo>
                  <a:lnTo>
                    <a:pt x="23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024297"/>
              <a:endParaRPr sz="2000">
                <a:solidFill>
                  <a:prstClr val="black"/>
                </a:solidFill>
              </a:endParaRPr>
            </a:p>
          </p:txBody>
        </p:sp>
        <p:sp>
          <p:nvSpPr>
            <p:cNvPr id="120" name="Google Shape;1034;p69"/>
            <p:cNvSpPr/>
            <p:nvPr/>
          </p:nvSpPr>
          <p:spPr>
            <a:xfrm>
              <a:off x="5116766" y="3703899"/>
              <a:ext cx="167427" cy="46235"/>
            </a:xfrm>
            <a:custGeom>
              <a:avLst/>
              <a:gdLst/>
              <a:ahLst/>
              <a:cxnLst/>
              <a:rect l="l" t="t" r="r" b="b"/>
              <a:pathLst>
                <a:path w="2658" h="734" extrusionOk="0">
                  <a:moveTo>
                    <a:pt x="35" y="35"/>
                  </a:moveTo>
                  <a:lnTo>
                    <a:pt x="2623" y="184"/>
                  </a:lnTo>
                  <a:lnTo>
                    <a:pt x="2623" y="699"/>
                  </a:lnTo>
                  <a:lnTo>
                    <a:pt x="35" y="562"/>
                  </a:lnTo>
                  <a:lnTo>
                    <a:pt x="35" y="35"/>
                  </a:lnTo>
                  <a:close/>
                  <a:moveTo>
                    <a:pt x="0" y="1"/>
                  </a:moveTo>
                  <a:lnTo>
                    <a:pt x="0" y="596"/>
                  </a:lnTo>
                  <a:lnTo>
                    <a:pt x="2635" y="734"/>
                  </a:lnTo>
                  <a:lnTo>
                    <a:pt x="2658" y="734"/>
                  </a:lnTo>
                  <a:lnTo>
                    <a:pt x="2658" y="150"/>
                  </a:lnTo>
                  <a:lnTo>
                    <a:pt x="12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024297"/>
              <a:endParaRPr sz="2000">
                <a:solidFill>
                  <a:prstClr val="black"/>
                </a:solidFill>
              </a:endParaRPr>
            </a:p>
          </p:txBody>
        </p:sp>
        <p:sp>
          <p:nvSpPr>
            <p:cNvPr id="121" name="Google Shape;1035;p69"/>
            <p:cNvSpPr/>
            <p:nvPr/>
          </p:nvSpPr>
          <p:spPr>
            <a:xfrm>
              <a:off x="5364951" y="3719773"/>
              <a:ext cx="168183" cy="43337"/>
            </a:xfrm>
            <a:custGeom>
              <a:avLst/>
              <a:gdLst/>
              <a:ahLst/>
              <a:cxnLst/>
              <a:rect l="l" t="t" r="r" b="b"/>
              <a:pathLst>
                <a:path w="2670" h="688" extrusionOk="0">
                  <a:moveTo>
                    <a:pt x="24" y="35"/>
                  </a:moveTo>
                  <a:lnTo>
                    <a:pt x="2636" y="241"/>
                  </a:lnTo>
                  <a:lnTo>
                    <a:pt x="2636" y="654"/>
                  </a:lnTo>
                  <a:lnTo>
                    <a:pt x="24" y="493"/>
                  </a:lnTo>
                  <a:lnTo>
                    <a:pt x="24" y="35"/>
                  </a:lnTo>
                  <a:close/>
                  <a:moveTo>
                    <a:pt x="1" y="1"/>
                  </a:moveTo>
                  <a:lnTo>
                    <a:pt x="1" y="528"/>
                  </a:lnTo>
                  <a:lnTo>
                    <a:pt x="2647" y="688"/>
                  </a:lnTo>
                  <a:lnTo>
                    <a:pt x="2670" y="688"/>
                  </a:lnTo>
                  <a:lnTo>
                    <a:pt x="2670" y="207"/>
                  </a:lnTo>
                  <a:lnTo>
                    <a:pt x="1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024297"/>
              <a:endParaRPr sz="2000">
                <a:solidFill>
                  <a:prstClr val="black"/>
                </a:solidFill>
              </a:endParaRPr>
            </a:p>
          </p:txBody>
        </p:sp>
        <p:sp>
          <p:nvSpPr>
            <p:cNvPr id="122" name="Google Shape;1036;p69"/>
            <p:cNvSpPr/>
            <p:nvPr/>
          </p:nvSpPr>
          <p:spPr>
            <a:xfrm>
              <a:off x="5785669" y="3755867"/>
              <a:ext cx="96753" cy="28220"/>
            </a:xfrm>
            <a:custGeom>
              <a:avLst/>
              <a:gdLst/>
              <a:ahLst/>
              <a:cxnLst/>
              <a:rect l="l" t="t" r="r" b="b"/>
              <a:pathLst>
                <a:path w="1536" h="448" extrusionOk="0">
                  <a:moveTo>
                    <a:pt x="35" y="35"/>
                  </a:moveTo>
                  <a:lnTo>
                    <a:pt x="1512" y="115"/>
                  </a:lnTo>
                  <a:lnTo>
                    <a:pt x="1512" y="413"/>
                  </a:lnTo>
                  <a:lnTo>
                    <a:pt x="35" y="321"/>
                  </a:lnTo>
                  <a:lnTo>
                    <a:pt x="35" y="35"/>
                  </a:lnTo>
                  <a:close/>
                  <a:moveTo>
                    <a:pt x="0" y="0"/>
                  </a:moveTo>
                  <a:lnTo>
                    <a:pt x="0" y="356"/>
                  </a:lnTo>
                  <a:lnTo>
                    <a:pt x="1524" y="447"/>
                  </a:lnTo>
                  <a:lnTo>
                    <a:pt x="1535" y="447"/>
                  </a:lnTo>
                  <a:lnTo>
                    <a:pt x="1535" y="81"/>
                  </a:lnTo>
                  <a:lnTo>
                    <a:pt x="12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024297"/>
              <a:endParaRPr sz="2000">
                <a:solidFill>
                  <a:prstClr val="black"/>
                </a:solidFill>
              </a:endParaRPr>
            </a:p>
          </p:txBody>
        </p:sp>
        <p:sp>
          <p:nvSpPr>
            <p:cNvPr id="123" name="Google Shape;1037;p69"/>
            <p:cNvSpPr/>
            <p:nvPr/>
          </p:nvSpPr>
          <p:spPr>
            <a:xfrm>
              <a:off x="5359912" y="2318471"/>
              <a:ext cx="73698" cy="159554"/>
            </a:xfrm>
            <a:custGeom>
              <a:avLst/>
              <a:gdLst/>
              <a:ahLst/>
              <a:cxnLst/>
              <a:rect l="l" t="t" r="r" b="b"/>
              <a:pathLst>
                <a:path w="1170" h="2533" extrusionOk="0">
                  <a:moveTo>
                    <a:pt x="1" y="1"/>
                  </a:moveTo>
                  <a:lnTo>
                    <a:pt x="1" y="1765"/>
                  </a:lnTo>
                  <a:cubicBezTo>
                    <a:pt x="1" y="1776"/>
                    <a:pt x="12" y="1782"/>
                    <a:pt x="24" y="1782"/>
                  </a:cubicBezTo>
                  <a:cubicBezTo>
                    <a:pt x="35" y="1782"/>
                    <a:pt x="46" y="1776"/>
                    <a:pt x="46" y="1765"/>
                  </a:cubicBezTo>
                  <a:lnTo>
                    <a:pt x="46" y="127"/>
                  </a:lnTo>
                  <a:lnTo>
                    <a:pt x="1112" y="1135"/>
                  </a:lnTo>
                  <a:lnTo>
                    <a:pt x="1112" y="2509"/>
                  </a:lnTo>
                  <a:cubicBezTo>
                    <a:pt x="1112" y="2521"/>
                    <a:pt x="1123" y="2532"/>
                    <a:pt x="1146" y="2532"/>
                  </a:cubicBezTo>
                  <a:cubicBezTo>
                    <a:pt x="1158" y="2532"/>
                    <a:pt x="1169" y="2521"/>
                    <a:pt x="1169" y="2509"/>
                  </a:cubicBezTo>
                  <a:lnTo>
                    <a:pt x="1169" y="1112"/>
                  </a:lnTo>
                  <a:lnTo>
                    <a:pt x="1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024297"/>
              <a:endParaRPr sz="2000">
                <a:solidFill>
                  <a:prstClr val="black"/>
                </a:solidFill>
              </a:endParaRPr>
            </a:p>
          </p:txBody>
        </p:sp>
        <p:sp>
          <p:nvSpPr>
            <p:cNvPr id="124" name="Google Shape;1038;p69"/>
            <p:cNvSpPr/>
            <p:nvPr/>
          </p:nvSpPr>
          <p:spPr>
            <a:xfrm>
              <a:off x="5288480" y="2320234"/>
              <a:ext cx="75399" cy="58896"/>
            </a:xfrm>
            <a:custGeom>
              <a:avLst/>
              <a:gdLst/>
              <a:ahLst/>
              <a:cxnLst/>
              <a:rect l="l" t="t" r="r" b="b"/>
              <a:pathLst>
                <a:path w="1197" h="935" extrusionOk="0">
                  <a:moveTo>
                    <a:pt x="1154" y="1"/>
                  </a:moveTo>
                  <a:cubicBezTo>
                    <a:pt x="1148" y="1"/>
                    <a:pt x="1141" y="3"/>
                    <a:pt x="1135" y="7"/>
                  </a:cubicBezTo>
                  <a:lnTo>
                    <a:pt x="12" y="889"/>
                  </a:lnTo>
                  <a:cubicBezTo>
                    <a:pt x="1" y="901"/>
                    <a:pt x="1" y="912"/>
                    <a:pt x="1" y="924"/>
                  </a:cubicBezTo>
                  <a:cubicBezTo>
                    <a:pt x="12" y="935"/>
                    <a:pt x="24" y="935"/>
                    <a:pt x="24" y="935"/>
                  </a:cubicBezTo>
                  <a:lnTo>
                    <a:pt x="46" y="935"/>
                  </a:lnTo>
                  <a:lnTo>
                    <a:pt x="1169" y="53"/>
                  </a:lnTo>
                  <a:cubicBezTo>
                    <a:pt x="1197" y="34"/>
                    <a:pt x="1180" y="1"/>
                    <a:pt x="115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024297"/>
              <a:endParaRPr sz="2000">
                <a:solidFill>
                  <a:prstClr val="black"/>
                </a:solidFill>
              </a:endParaRPr>
            </a:p>
          </p:txBody>
        </p:sp>
        <p:sp>
          <p:nvSpPr>
            <p:cNvPr id="125" name="Google Shape;1039;p69"/>
            <p:cNvSpPr/>
            <p:nvPr/>
          </p:nvSpPr>
          <p:spPr>
            <a:xfrm>
              <a:off x="3283974" y="2437209"/>
              <a:ext cx="65699" cy="218323"/>
            </a:xfrm>
            <a:custGeom>
              <a:avLst/>
              <a:gdLst/>
              <a:ahLst/>
              <a:cxnLst/>
              <a:rect l="l" t="t" r="r" b="b"/>
              <a:pathLst>
                <a:path w="1043" h="3466" extrusionOk="0">
                  <a:moveTo>
                    <a:pt x="1028" y="1"/>
                  </a:moveTo>
                  <a:cubicBezTo>
                    <a:pt x="1026" y="1"/>
                    <a:pt x="1023" y="2"/>
                    <a:pt x="1020" y="6"/>
                  </a:cubicBezTo>
                  <a:lnTo>
                    <a:pt x="0" y="624"/>
                  </a:lnTo>
                  <a:lnTo>
                    <a:pt x="0" y="3465"/>
                  </a:lnTo>
                  <a:lnTo>
                    <a:pt x="1031" y="2973"/>
                  </a:lnTo>
                  <a:cubicBezTo>
                    <a:pt x="1042" y="2973"/>
                    <a:pt x="1042" y="2961"/>
                    <a:pt x="1042" y="2950"/>
                  </a:cubicBezTo>
                  <a:cubicBezTo>
                    <a:pt x="1042" y="2950"/>
                    <a:pt x="1037" y="2945"/>
                    <a:pt x="1031" y="2945"/>
                  </a:cubicBezTo>
                  <a:cubicBezTo>
                    <a:pt x="1027" y="2945"/>
                    <a:pt x="1023" y="2946"/>
                    <a:pt x="1020" y="2950"/>
                  </a:cubicBezTo>
                  <a:lnTo>
                    <a:pt x="34" y="3419"/>
                  </a:lnTo>
                  <a:lnTo>
                    <a:pt x="34" y="647"/>
                  </a:lnTo>
                  <a:lnTo>
                    <a:pt x="1031" y="29"/>
                  </a:lnTo>
                  <a:cubicBezTo>
                    <a:pt x="1042" y="29"/>
                    <a:pt x="1042" y="17"/>
                    <a:pt x="1042" y="6"/>
                  </a:cubicBezTo>
                  <a:cubicBezTo>
                    <a:pt x="1035" y="6"/>
                    <a:pt x="1032" y="1"/>
                    <a:pt x="102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024297"/>
              <a:endParaRPr sz="2000">
                <a:solidFill>
                  <a:prstClr val="black"/>
                </a:solidFill>
              </a:endParaRPr>
            </a:p>
          </p:txBody>
        </p:sp>
        <p:sp>
          <p:nvSpPr>
            <p:cNvPr id="126" name="Google Shape;1040;p69"/>
            <p:cNvSpPr/>
            <p:nvPr/>
          </p:nvSpPr>
          <p:spPr>
            <a:xfrm>
              <a:off x="3174243" y="2495287"/>
              <a:ext cx="72250" cy="210765"/>
            </a:xfrm>
            <a:custGeom>
              <a:avLst/>
              <a:gdLst/>
              <a:ahLst/>
              <a:cxnLst/>
              <a:rect l="l" t="t" r="r" b="b"/>
              <a:pathLst>
                <a:path w="1147" h="3346" extrusionOk="0">
                  <a:moveTo>
                    <a:pt x="1112" y="58"/>
                  </a:moveTo>
                  <a:lnTo>
                    <a:pt x="1112" y="2795"/>
                  </a:lnTo>
                  <a:lnTo>
                    <a:pt x="24" y="3288"/>
                  </a:lnTo>
                  <a:lnTo>
                    <a:pt x="24" y="619"/>
                  </a:lnTo>
                  <a:lnTo>
                    <a:pt x="1112" y="58"/>
                  </a:lnTo>
                  <a:close/>
                  <a:moveTo>
                    <a:pt x="1146" y="0"/>
                  </a:moveTo>
                  <a:lnTo>
                    <a:pt x="1" y="596"/>
                  </a:lnTo>
                  <a:lnTo>
                    <a:pt x="1" y="3345"/>
                  </a:lnTo>
                  <a:lnTo>
                    <a:pt x="1135" y="2830"/>
                  </a:lnTo>
                  <a:lnTo>
                    <a:pt x="1146" y="2818"/>
                  </a:lnTo>
                  <a:lnTo>
                    <a:pt x="1146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024297"/>
              <a:endParaRPr sz="2000">
                <a:solidFill>
                  <a:prstClr val="black"/>
                </a:solidFill>
              </a:endParaRPr>
            </a:p>
          </p:txBody>
        </p:sp>
        <p:sp>
          <p:nvSpPr>
            <p:cNvPr id="127" name="Google Shape;1041;p69"/>
            <p:cNvSpPr/>
            <p:nvPr/>
          </p:nvSpPr>
          <p:spPr>
            <a:xfrm>
              <a:off x="3186526" y="2525964"/>
              <a:ext cx="2205" cy="174293"/>
            </a:xfrm>
            <a:custGeom>
              <a:avLst/>
              <a:gdLst/>
              <a:ahLst/>
              <a:cxnLst/>
              <a:rect l="l" t="t" r="r" b="b"/>
              <a:pathLst>
                <a:path w="35" h="2767" extrusionOk="0">
                  <a:moveTo>
                    <a:pt x="18" y="0"/>
                  </a:moveTo>
                  <a:cubicBezTo>
                    <a:pt x="9" y="0"/>
                    <a:pt x="1" y="6"/>
                    <a:pt x="1" y="17"/>
                  </a:cubicBezTo>
                  <a:lnTo>
                    <a:pt x="1" y="2744"/>
                  </a:lnTo>
                  <a:cubicBezTo>
                    <a:pt x="1" y="2755"/>
                    <a:pt x="1" y="2767"/>
                    <a:pt x="12" y="2767"/>
                  </a:cubicBezTo>
                  <a:cubicBezTo>
                    <a:pt x="23" y="2767"/>
                    <a:pt x="35" y="2755"/>
                    <a:pt x="35" y="2755"/>
                  </a:cubicBezTo>
                  <a:lnTo>
                    <a:pt x="35" y="17"/>
                  </a:lnTo>
                  <a:cubicBezTo>
                    <a:pt x="35" y="6"/>
                    <a:pt x="26" y="0"/>
                    <a:pt x="1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024297"/>
              <a:endParaRPr sz="2000">
                <a:solidFill>
                  <a:prstClr val="black"/>
                </a:solidFill>
              </a:endParaRPr>
            </a:p>
          </p:txBody>
        </p:sp>
        <p:sp>
          <p:nvSpPr>
            <p:cNvPr id="128" name="Google Shape;1042;p69"/>
            <p:cNvSpPr/>
            <p:nvPr/>
          </p:nvSpPr>
          <p:spPr>
            <a:xfrm>
              <a:off x="3504758" y="2306943"/>
              <a:ext cx="67147" cy="236024"/>
            </a:xfrm>
            <a:custGeom>
              <a:avLst/>
              <a:gdLst/>
              <a:ahLst/>
              <a:cxnLst/>
              <a:rect l="l" t="t" r="r" b="b"/>
              <a:pathLst>
                <a:path w="1066" h="3747" extrusionOk="0">
                  <a:moveTo>
                    <a:pt x="1031" y="0"/>
                  </a:moveTo>
                  <a:lnTo>
                    <a:pt x="12" y="653"/>
                  </a:lnTo>
                  <a:lnTo>
                    <a:pt x="0" y="653"/>
                  </a:lnTo>
                  <a:lnTo>
                    <a:pt x="0" y="3746"/>
                  </a:lnTo>
                  <a:lnTo>
                    <a:pt x="1043" y="3208"/>
                  </a:lnTo>
                  <a:cubicBezTo>
                    <a:pt x="1066" y="3196"/>
                    <a:pt x="1054" y="3174"/>
                    <a:pt x="1031" y="3174"/>
                  </a:cubicBezTo>
                  <a:lnTo>
                    <a:pt x="35" y="3689"/>
                  </a:lnTo>
                  <a:lnTo>
                    <a:pt x="35" y="676"/>
                  </a:lnTo>
                  <a:lnTo>
                    <a:pt x="1054" y="35"/>
                  </a:lnTo>
                  <a:cubicBezTo>
                    <a:pt x="1054" y="23"/>
                    <a:pt x="1054" y="12"/>
                    <a:pt x="1054" y="12"/>
                  </a:cubicBezTo>
                  <a:cubicBezTo>
                    <a:pt x="1054" y="0"/>
                    <a:pt x="1043" y="0"/>
                    <a:pt x="103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024297"/>
              <a:endParaRPr sz="2000">
                <a:solidFill>
                  <a:prstClr val="black"/>
                </a:solidFill>
              </a:endParaRPr>
            </a:p>
          </p:txBody>
        </p:sp>
        <p:sp>
          <p:nvSpPr>
            <p:cNvPr id="129" name="Google Shape;1043;p69"/>
            <p:cNvSpPr/>
            <p:nvPr/>
          </p:nvSpPr>
          <p:spPr>
            <a:xfrm>
              <a:off x="3423184" y="2355257"/>
              <a:ext cx="68659" cy="224496"/>
            </a:xfrm>
            <a:custGeom>
              <a:avLst/>
              <a:gdLst/>
              <a:ahLst/>
              <a:cxnLst/>
              <a:rect l="l" t="t" r="r" b="b"/>
              <a:pathLst>
                <a:path w="1090" h="3564" extrusionOk="0">
                  <a:moveTo>
                    <a:pt x="1055" y="58"/>
                  </a:moveTo>
                  <a:lnTo>
                    <a:pt x="1055" y="3048"/>
                  </a:lnTo>
                  <a:lnTo>
                    <a:pt x="35" y="3506"/>
                  </a:lnTo>
                  <a:lnTo>
                    <a:pt x="35" y="688"/>
                  </a:lnTo>
                  <a:lnTo>
                    <a:pt x="1055" y="58"/>
                  </a:lnTo>
                  <a:close/>
                  <a:moveTo>
                    <a:pt x="1089" y="1"/>
                  </a:moveTo>
                  <a:lnTo>
                    <a:pt x="1" y="665"/>
                  </a:lnTo>
                  <a:lnTo>
                    <a:pt x="1" y="3563"/>
                  </a:lnTo>
                  <a:lnTo>
                    <a:pt x="1078" y="3082"/>
                  </a:lnTo>
                  <a:lnTo>
                    <a:pt x="1089" y="3071"/>
                  </a:lnTo>
                  <a:lnTo>
                    <a:pt x="1089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024297"/>
              <a:endParaRPr sz="2000">
                <a:solidFill>
                  <a:prstClr val="black"/>
                </a:solidFill>
              </a:endParaRPr>
            </a:p>
          </p:txBody>
        </p:sp>
        <p:sp>
          <p:nvSpPr>
            <p:cNvPr id="130" name="Google Shape;1044;p69"/>
            <p:cNvSpPr/>
            <p:nvPr/>
          </p:nvSpPr>
          <p:spPr>
            <a:xfrm>
              <a:off x="3433326" y="2390281"/>
              <a:ext cx="2205" cy="184435"/>
            </a:xfrm>
            <a:custGeom>
              <a:avLst/>
              <a:gdLst/>
              <a:ahLst/>
              <a:cxnLst/>
              <a:rect l="l" t="t" r="r" b="b"/>
              <a:pathLst>
                <a:path w="35" h="2928" extrusionOk="0">
                  <a:moveTo>
                    <a:pt x="17" y="1"/>
                  </a:moveTo>
                  <a:cubicBezTo>
                    <a:pt x="9" y="1"/>
                    <a:pt x="0" y="6"/>
                    <a:pt x="0" y="18"/>
                  </a:cubicBezTo>
                  <a:lnTo>
                    <a:pt x="0" y="2904"/>
                  </a:lnTo>
                  <a:cubicBezTo>
                    <a:pt x="0" y="2916"/>
                    <a:pt x="12" y="2927"/>
                    <a:pt x="23" y="2927"/>
                  </a:cubicBezTo>
                  <a:cubicBezTo>
                    <a:pt x="23" y="2927"/>
                    <a:pt x="35" y="2916"/>
                    <a:pt x="35" y="2904"/>
                  </a:cubicBezTo>
                  <a:lnTo>
                    <a:pt x="35" y="18"/>
                  </a:lnTo>
                  <a:cubicBezTo>
                    <a:pt x="35" y="6"/>
                    <a:pt x="26" y="1"/>
                    <a:pt x="1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024297"/>
              <a:endParaRPr sz="2000">
                <a:solidFill>
                  <a:prstClr val="black"/>
                </a:solidFill>
              </a:endParaRPr>
            </a:p>
          </p:txBody>
        </p:sp>
        <p:sp>
          <p:nvSpPr>
            <p:cNvPr id="131" name="Google Shape;1045;p69"/>
            <p:cNvSpPr/>
            <p:nvPr/>
          </p:nvSpPr>
          <p:spPr>
            <a:xfrm>
              <a:off x="3517041" y="2340140"/>
              <a:ext cx="2205" cy="195584"/>
            </a:xfrm>
            <a:custGeom>
              <a:avLst/>
              <a:gdLst/>
              <a:ahLst/>
              <a:cxnLst/>
              <a:rect l="l" t="t" r="r" b="b"/>
              <a:pathLst>
                <a:path w="35" h="3105" extrusionOk="0">
                  <a:moveTo>
                    <a:pt x="23" y="0"/>
                  </a:moveTo>
                  <a:cubicBezTo>
                    <a:pt x="12" y="0"/>
                    <a:pt x="0" y="0"/>
                    <a:pt x="0" y="12"/>
                  </a:cubicBezTo>
                  <a:lnTo>
                    <a:pt x="0" y="3093"/>
                  </a:lnTo>
                  <a:cubicBezTo>
                    <a:pt x="0" y="3105"/>
                    <a:pt x="12" y="3105"/>
                    <a:pt x="12" y="3105"/>
                  </a:cubicBezTo>
                  <a:cubicBezTo>
                    <a:pt x="23" y="3105"/>
                    <a:pt x="34" y="3105"/>
                    <a:pt x="34" y="3093"/>
                  </a:cubicBezTo>
                  <a:lnTo>
                    <a:pt x="34" y="12"/>
                  </a:lnTo>
                  <a:cubicBezTo>
                    <a:pt x="34" y="0"/>
                    <a:pt x="34" y="0"/>
                    <a:pt x="2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024297"/>
              <a:endParaRPr sz="2000">
                <a:solidFill>
                  <a:prstClr val="black"/>
                </a:solidFill>
              </a:endParaRPr>
            </a:p>
          </p:txBody>
        </p:sp>
        <p:sp>
          <p:nvSpPr>
            <p:cNvPr id="132" name="Google Shape;1046;p69"/>
            <p:cNvSpPr/>
            <p:nvPr/>
          </p:nvSpPr>
          <p:spPr>
            <a:xfrm>
              <a:off x="3645480" y="2212393"/>
              <a:ext cx="89509" cy="256936"/>
            </a:xfrm>
            <a:custGeom>
              <a:avLst/>
              <a:gdLst/>
              <a:ahLst/>
              <a:cxnLst/>
              <a:rect l="l" t="t" r="r" b="b"/>
              <a:pathLst>
                <a:path w="1421" h="4079" extrusionOk="0">
                  <a:moveTo>
                    <a:pt x="1317" y="70"/>
                  </a:moveTo>
                  <a:lnTo>
                    <a:pt x="1386" y="3288"/>
                  </a:lnTo>
                  <a:lnTo>
                    <a:pt x="34" y="4022"/>
                  </a:lnTo>
                  <a:lnTo>
                    <a:pt x="34" y="860"/>
                  </a:lnTo>
                  <a:lnTo>
                    <a:pt x="1317" y="70"/>
                  </a:lnTo>
                  <a:close/>
                  <a:moveTo>
                    <a:pt x="1340" y="1"/>
                  </a:moveTo>
                  <a:lnTo>
                    <a:pt x="12" y="826"/>
                  </a:lnTo>
                  <a:lnTo>
                    <a:pt x="0" y="837"/>
                  </a:lnTo>
                  <a:lnTo>
                    <a:pt x="0" y="4079"/>
                  </a:lnTo>
                  <a:lnTo>
                    <a:pt x="1421" y="3300"/>
                  </a:lnTo>
                  <a:lnTo>
                    <a:pt x="1340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024297"/>
              <a:endParaRPr sz="2000">
                <a:solidFill>
                  <a:prstClr val="black"/>
                </a:solidFill>
              </a:endParaRPr>
            </a:p>
          </p:txBody>
        </p:sp>
        <p:sp>
          <p:nvSpPr>
            <p:cNvPr id="133" name="Google Shape;1047;p69"/>
            <p:cNvSpPr/>
            <p:nvPr/>
          </p:nvSpPr>
          <p:spPr>
            <a:xfrm>
              <a:off x="3749353" y="2142977"/>
              <a:ext cx="94422" cy="270101"/>
            </a:xfrm>
            <a:custGeom>
              <a:avLst/>
              <a:gdLst/>
              <a:ahLst/>
              <a:cxnLst/>
              <a:rect l="l" t="t" r="r" b="b"/>
              <a:pathLst>
                <a:path w="1499" h="4288" extrusionOk="0">
                  <a:moveTo>
                    <a:pt x="1465" y="1"/>
                  </a:moveTo>
                  <a:cubicBezTo>
                    <a:pt x="1462" y="1"/>
                    <a:pt x="1459" y="2"/>
                    <a:pt x="1455" y="3"/>
                  </a:cubicBezTo>
                  <a:lnTo>
                    <a:pt x="12" y="908"/>
                  </a:lnTo>
                  <a:lnTo>
                    <a:pt x="1" y="920"/>
                  </a:lnTo>
                  <a:lnTo>
                    <a:pt x="1" y="4287"/>
                  </a:lnTo>
                  <a:lnTo>
                    <a:pt x="1478" y="3543"/>
                  </a:lnTo>
                  <a:cubicBezTo>
                    <a:pt x="1490" y="3531"/>
                    <a:pt x="1490" y="3520"/>
                    <a:pt x="1478" y="3520"/>
                  </a:cubicBezTo>
                  <a:cubicBezTo>
                    <a:pt x="1478" y="3508"/>
                    <a:pt x="1467" y="3508"/>
                    <a:pt x="1455" y="3508"/>
                  </a:cubicBezTo>
                  <a:lnTo>
                    <a:pt x="35" y="4230"/>
                  </a:lnTo>
                  <a:lnTo>
                    <a:pt x="35" y="931"/>
                  </a:lnTo>
                  <a:lnTo>
                    <a:pt x="1478" y="37"/>
                  </a:lnTo>
                  <a:cubicBezTo>
                    <a:pt x="1498" y="28"/>
                    <a:pt x="1484" y="1"/>
                    <a:pt x="14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024297"/>
              <a:endParaRPr sz="2000">
                <a:solidFill>
                  <a:prstClr val="black"/>
                </a:solidFill>
              </a:endParaRPr>
            </a:p>
          </p:txBody>
        </p:sp>
        <p:sp>
          <p:nvSpPr>
            <p:cNvPr id="134" name="Google Shape;1048;p69"/>
            <p:cNvSpPr/>
            <p:nvPr/>
          </p:nvSpPr>
          <p:spPr>
            <a:xfrm>
              <a:off x="3655559" y="2258251"/>
              <a:ext cx="2205" cy="203143"/>
            </a:xfrm>
            <a:custGeom>
              <a:avLst/>
              <a:gdLst/>
              <a:ahLst/>
              <a:cxnLst/>
              <a:rect l="l" t="t" r="r" b="b"/>
              <a:pathLst>
                <a:path w="35" h="3225" extrusionOk="0">
                  <a:moveTo>
                    <a:pt x="18" y="0"/>
                  </a:moveTo>
                  <a:cubicBezTo>
                    <a:pt x="9" y="0"/>
                    <a:pt x="0" y="6"/>
                    <a:pt x="0" y="17"/>
                  </a:cubicBezTo>
                  <a:lnTo>
                    <a:pt x="0" y="3213"/>
                  </a:lnTo>
                  <a:cubicBezTo>
                    <a:pt x="0" y="3225"/>
                    <a:pt x="12" y="3225"/>
                    <a:pt x="12" y="3225"/>
                  </a:cubicBezTo>
                  <a:cubicBezTo>
                    <a:pt x="23" y="3225"/>
                    <a:pt x="35" y="3225"/>
                    <a:pt x="35" y="3213"/>
                  </a:cubicBezTo>
                  <a:lnTo>
                    <a:pt x="35" y="17"/>
                  </a:lnTo>
                  <a:cubicBezTo>
                    <a:pt x="35" y="6"/>
                    <a:pt x="26" y="0"/>
                    <a:pt x="1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024297"/>
              <a:endParaRPr sz="2000">
                <a:solidFill>
                  <a:prstClr val="black"/>
                </a:solidFill>
              </a:endParaRPr>
            </a:p>
          </p:txBody>
        </p:sp>
        <p:sp>
          <p:nvSpPr>
            <p:cNvPr id="135" name="Google Shape;1049;p69"/>
            <p:cNvSpPr/>
            <p:nvPr/>
          </p:nvSpPr>
          <p:spPr>
            <a:xfrm>
              <a:off x="3760880" y="2193307"/>
              <a:ext cx="2268" cy="212528"/>
            </a:xfrm>
            <a:custGeom>
              <a:avLst/>
              <a:gdLst/>
              <a:ahLst/>
              <a:cxnLst/>
              <a:rect l="l" t="t" r="r" b="b"/>
              <a:pathLst>
                <a:path w="36" h="3374" extrusionOk="0">
                  <a:moveTo>
                    <a:pt x="18" y="0"/>
                  </a:moveTo>
                  <a:cubicBezTo>
                    <a:pt x="10" y="0"/>
                    <a:pt x="1" y="6"/>
                    <a:pt x="1" y="17"/>
                  </a:cubicBezTo>
                  <a:lnTo>
                    <a:pt x="1" y="3351"/>
                  </a:lnTo>
                  <a:cubicBezTo>
                    <a:pt x="1" y="3362"/>
                    <a:pt x="12" y="3374"/>
                    <a:pt x="12" y="3374"/>
                  </a:cubicBezTo>
                  <a:cubicBezTo>
                    <a:pt x="24" y="3374"/>
                    <a:pt x="35" y="3362"/>
                    <a:pt x="35" y="3351"/>
                  </a:cubicBezTo>
                  <a:lnTo>
                    <a:pt x="35" y="17"/>
                  </a:lnTo>
                  <a:cubicBezTo>
                    <a:pt x="35" y="6"/>
                    <a:pt x="27" y="0"/>
                    <a:pt x="1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024297"/>
              <a:endParaRPr sz="2000">
                <a:solidFill>
                  <a:prstClr val="black"/>
                </a:solidFill>
              </a:endParaRPr>
            </a:p>
          </p:txBody>
        </p:sp>
        <p:sp>
          <p:nvSpPr>
            <p:cNvPr id="136" name="Google Shape;1050;p69"/>
            <p:cNvSpPr/>
            <p:nvPr/>
          </p:nvSpPr>
          <p:spPr>
            <a:xfrm>
              <a:off x="3928311" y="2036333"/>
              <a:ext cx="85918" cy="284400"/>
            </a:xfrm>
            <a:custGeom>
              <a:avLst/>
              <a:gdLst/>
              <a:ahLst/>
              <a:cxnLst/>
              <a:rect l="l" t="t" r="r" b="b"/>
              <a:pathLst>
                <a:path w="1364" h="4515" extrusionOk="0">
                  <a:moveTo>
                    <a:pt x="1329" y="69"/>
                  </a:moveTo>
                  <a:lnTo>
                    <a:pt x="1329" y="3747"/>
                  </a:lnTo>
                  <a:lnTo>
                    <a:pt x="35" y="4457"/>
                  </a:lnTo>
                  <a:lnTo>
                    <a:pt x="35" y="894"/>
                  </a:lnTo>
                  <a:lnTo>
                    <a:pt x="1329" y="69"/>
                  </a:lnTo>
                  <a:close/>
                  <a:moveTo>
                    <a:pt x="1364" y="1"/>
                  </a:moveTo>
                  <a:lnTo>
                    <a:pt x="12" y="871"/>
                  </a:lnTo>
                  <a:lnTo>
                    <a:pt x="1" y="871"/>
                  </a:lnTo>
                  <a:lnTo>
                    <a:pt x="1" y="4514"/>
                  </a:lnTo>
                  <a:lnTo>
                    <a:pt x="1352" y="3770"/>
                  </a:lnTo>
                  <a:lnTo>
                    <a:pt x="1364" y="3770"/>
                  </a:lnTo>
                  <a:lnTo>
                    <a:pt x="1364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024297"/>
              <a:endParaRPr sz="2000">
                <a:solidFill>
                  <a:prstClr val="black"/>
                </a:solidFill>
              </a:endParaRPr>
            </a:p>
          </p:txBody>
        </p:sp>
        <p:sp>
          <p:nvSpPr>
            <p:cNvPr id="137" name="Google Shape;1051;p69"/>
            <p:cNvSpPr/>
            <p:nvPr/>
          </p:nvSpPr>
          <p:spPr>
            <a:xfrm>
              <a:off x="4037285" y="1949027"/>
              <a:ext cx="104689" cy="311045"/>
            </a:xfrm>
            <a:custGeom>
              <a:avLst/>
              <a:gdLst/>
              <a:ahLst/>
              <a:cxnLst/>
              <a:rect l="l" t="t" r="r" b="b"/>
              <a:pathLst>
                <a:path w="1662" h="4938" extrusionOk="0">
                  <a:moveTo>
                    <a:pt x="1627" y="69"/>
                  </a:moveTo>
                  <a:lnTo>
                    <a:pt x="1627" y="3976"/>
                  </a:lnTo>
                  <a:lnTo>
                    <a:pt x="35" y="4881"/>
                  </a:lnTo>
                  <a:lnTo>
                    <a:pt x="35" y="1146"/>
                  </a:lnTo>
                  <a:lnTo>
                    <a:pt x="1627" y="69"/>
                  </a:lnTo>
                  <a:close/>
                  <a:moveTo>
                    <a:pt x="1661" y="1"/>
                  </a:moveTo>
                  <a:lnTo>
                    <a:pt x="12" y="1123"/>
                  </a:lnTo>
                  <a:lnTo>
                    <a:pt x="0" y="1123"/>
                  </a:lnTo>
                  <a:lnTo>
                    <a:pt x="0" y="4938"/>
                  </a:lnTo>
                  <a:lnTo>
                    <a:pt x="1650" y="3999"/>
                  </a:lnTo>
                  <a:lnTo>
                    <a:pt x="1661" y="3987"/>
                  </a:lnTo>
                  <a:lnTo>
                    <a:pt x="1661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024297"/>
              <a:endParaRPr sz="2000">
                <a:solidFill>
                  <a:prstClr val="black"/>
                </a:solidFill>
              </a:endParaRPr>
            </a:p>
          </p:txBody>
        </p:sp>
        <p:sp>
          <p:nvSpPr>
            <p:cNvPr id="138" name="Google Shape;1052;p69"/>
            <p:cNvSpPr/>
            <p:nvPr/>
          </p:nvSpPr>
          <p:spPr>
            <a:xfrm>
              <a:off x="3938389" y="2084332"/>
              <a:ext cx="2268" cy="231299"/>
            </a:xfrm>
            <a:custGeom>
              <a:avLst/>
              <a:gdLst/>
              <a:ahLst/>
              <a:cxnLst/>
              <a:rect l="l" t="t" r="r" b="b"/>
              <a:pathLst>
                <a:path w="36" h="3672" extrusionOk="0">
                  <a:moveTo>
                    <a:pt x="18" y="1"/>
                  </a:moveTo>
                  <a:cubicBezTo>
                    <a:pt x="10" y="1"/>
                    <a:pt x="1" y="6"/>
                    <a:pt x="1" y="18"/>
                  </a:cubicBezTo>
                  <a:lnTo>
                    <a:pt x="1" y="3660"/>
                  </a:lnTo>
                  <a:cubicBezTo>
                    <a:pt x="1" y="3672"/>
                    <a:pt x="12" y="3672"/>
                    <a:pt x="12" y="3672"/>
                  </a:cubicBezTo>
                  <a:cubicBezTo>
                    <a:pt x="24" y="3672"/>
                    <a:pt x="35" y="3672"/>
                    <a:pt x="35" y="3660"/>
                  </a:cubicBezTo>
                  <a:lnTo>
                    <a:pt x="35" y="18"/>
                  </a:lnTo>
                  <a:cubicBezTo>
                    <a:pt x="35" y="6"/>
                    <a:pt x="27" y="1"/>
                    <a:pt x="1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024297"/>
              <a:endParaRPr sz="2000">
                <a:solidFill>
                  <a:prstClr val="black"/>
                </a:solidFill>
              </a:endParaRPr>
            </a:p>
          </p:txBody>
        </p:sp>
        <p:sp>
          <p:nvSpPr>
            <p:cNvPr id="139" name="Google Shape;1053;p69"/>
            <p:cNvSpPr/>
            <p:nvPr/>
          </p:nvSpPr>
          <p:spPr>
            <a:xfrm>
              <a:off x="4046671" y="2013593"/>
              <a:ext cx="2205" cy="239299"/>
            </a:xfrm>
            <a:custGeom>
              <a:avLst/>
              <a:gdLst/>
              <a:ahLst/>
              <a:cxnLst/>
              <a:rect l="l" t="t" r="r" b="b"/>
              <a:pathLst>
                <a:path w="35" h="3799" extrusionOk="0">
                  <a:moveTo>
                    <a:pt x="17" y="1"/>
                  </a:moveTo>
                  <a:cubicBezTo>
                    <a:pt x="9" y="1"/>
                    <a:pt x="0" y="7"/>
                    <a:pt x="0" y="18"/>
                  </a:cubicBezTo>
                  <a:lnTo>
                    <a:pt x="0" y="3787"/>
                  </a:lnTo>
                  <a:cubicBezTo>
                    <a:pt x="0" y="3798"/>
                    <a:pt x="0" y="3798"/>
                    <a:pt x="12" y="3798"/>
                  </a:cubicBezTo>
                  <a:cubicBezTo>
                    <a:pt x="23" y="3798"/>
                    <a:pt x="35" y="3798"/>
                    <a:pt x="35" y="3787"/>
                  </a:cubicBezTo>
                  <a:lnTo>
                    <a:pt x="35" y="18"/>
                  </a:lnTo>
                  <a:cubicBezTo>
                    <a:pt x="35" y="7"/>
                    <a:pt x="26" y="1"/>
                    <a:pt x="1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024297"/>
              <a:endParaRPr sz="2000">
                <a:solidFill>
                  <a:prstClr val="black"/>
                </a:solidFill>
              </a:endParaRPr>
            </a:p>
          </p:txBody>
        </p:sp>
        <p:sp>
          <p:nvSpPr>
            <p:cNvPr id="140" name="Google Shape;1054;p69"/>
            <p:cNvSpPr/>
            <p:nvPr/>
          </p:nvSpPr>
          <p:spPr>
            <a:xfrm>
              <a:off x="3283974" y="2700890"/>
              <a:ext cx="66391" cy="210765"/>
            </a:xfrm>
            <a:custGeom>
              <a:avLst/>
              <a:gdLst/>
              <a:ahLst/>
              <a:cxnLst/>
              <a:rect l="l" t="t" r="r" b="b"/>
              <a:pathLst>
                <a:path w="1054" h="3346" extrusionOk="0">
                  <a:moveTo>
                    <a:pt x="1020" y="1"/>
                  </a:moveTo>
                  <a:lnTo>
                    <a:pt x="0" y="505"/>
                  </a:lnTo>
                  <a:lnTo>
                    <a:pt x="0" y="3346"/>
                  </a:lnTo>
                  <a:lnTo>
                    <a:pt x="1031" y="2979"/>
                  </a:lnTo>
                  <a:cubicBezTo>
                    <a:pt x="1051" y="2969"/>
                    <a:pt x="1045" y="2943"/>
                    <a:pt x="1028" y="2943"/>
                  </a:cubicBezTo>
                  <a:cubicBezTo>
                    <a:pt x="1026" y="2943"/>
                    <a:pt x="1023" y="2943"/>
                    <a:pt x="1020" y="2945"/>
                  </a:cubicBezTo>
                  <a:lnTo>
                    <a:pt x="34" y="3300"/>
                  </a:lnTo>
                  <a:lnTo>
                    <a:pt x="34" y="528"/>
                  </a:lnTo>
                  <a:lnTo>
                    <a:pt x="1031" y="35"/>
                  </a:lnTo>
                  <a:cubicBezTo>
                    <a:pt x="1054" y="24"/>
                    <a:pt x="1042" y="1"/>
                    <a:pt x="102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024297"/>
              <a:endParaRPr sz="2000">
                <a:solidFill>
                  <a:prstClr val="black"/>
                </a:solidFill>
              </a:endParaRPr>
            </a:p>
          </p:txBody>
        </p:sp>
        <p:sp>
          <p:nvSpPr>
            <p:cNvPr id="141" name="Google Shape;1055;p69"/>
            <p:cNvSpPr/>
            <p:nvPr/>
          </p:nvSpPr>
          <p:spPr>
            <a:xfrm>
              <a:off x="3174243" y="2746370"/>
              <a:ext cx="72250" cy="202135"/>
            </a:xfrm>
            <a:custGeom>
              <a:avLst/>
              <a:gdLst/>
              <a:ahLst/>
              <a:cxnLst/>
              <a:rect l="l" t="t" r="r" b="b"/>
              <a:pathLst>
                <a:path w="1147" h="3209" extrusionOk="0">
                  <a:moveTo>
                    <a:pt x="1112" y="58"/>
                  </a:moveTo>
                  <a:lnTo>
                    <a:pt x="1112" y="2807"/>
                  </a:lnTo>
                  <a:lnTo>
                    <a:pt x="24" y="3162"/>
                  </a:lnTo>
                  <a:lnTo>
                    <a:pt x="24" y="493"/>
                  </a:lnTo>
                  <a:lnTo>
                    <a:pt x="1112" y="58"/>
                  </a:lnTo>
                  <a:close/>
                  <a:moveTo>
                    <a:pt x="1146" y="1"/>
                  </a:moveTo>
                  <a:lnTo>
                    <a:pt x="1" y="470"/>
                  </a:lnTo>
                  <a:lnTo>
                    <a:pt x="1" y="3208"/>
                  </a:lnTo>
                  <a:lnTo>
                    <a:pt x="1135" y="2830"/>
                  </a:lnTo>
                  <a:lnTo>
                    <a:pt x="1146" y="2830"/>
                  </a:lnTo>
                  <a:lnTo>
                    <a:pt x="1146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024297"/>
              <a:endParaRPr sz="2000">
                <a:solidFill>
                  <a:prstClr val="black"/>
                </a:solidFill>
              </a:endParaRPr>
            </a:p>
          </p:txBody>
        </p:sp>
        <p:sp>
          <p:nvSpPr>
            <p:cNvPr id="142" name="Google Shape;1056;p69"/>
            <p:cNvSpPr/>
            <p:nvPr/>
          </p:nvSpPr>
          <p:spPr>
            <a:xfrm>
              <a:off x="3186526" y="2770558"/>
              <a:ext cx="2205" cy="174293"/>
            </a:xfrm>
            <a:custGeom>
              <a:avLst/>
              <a:gdLst/>
              <a:ahLst/>
              <a:cxnLst/>
              <a:rect l="l" t="t" r="r" b="b"/>
              <a:pathLst>
                <a:path w="35" h="2767" extrusionOk="0">
                  <a:moveTo>
                    <a:pt x="18" y="0"/>
                  </a:moveTo>
                  <a:cubicBezTo>
                    <a:pt x="9" y="0"/>
                    <a:pt x="1" y="6"/>
                    <a:pt x="1" y="18"/>
                  </a:cubicBezTo>
                  <a:lnTo>
                    <a:pt x="1" y="2744"/>
                  </a:lnTo>
                  <a:cubicBezTo>
                    <a:pt x="1" y="2755"/>
                    <a:pt x="1" y="2767"/>
                    <a:pt x="12" y="2767"/>
                  </a:cubicBezTo>
                  <a:cubicBezTo>
                    <a:pt x="23" y="2767"/>
                    <a:pt x="35" y="2755"/>
                    <a:pt x="35" y="2744"/>
                  </a:cubicBezTo>
                  <a:lnTo>
                    <a:pt x="35" y="18"/>
                  </a:lnTo>
                  <a:cubicBezTo>
                    <a:pt x="35" y="6"/>
                    <a:pt x="26" y="0"/>
                    <a:pt x="1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024297"/>
              <a:endParaRPr sz="2000">
                <a:solidFill>
                  <a:prstClr val="black"/>
                </a:solidFill>
              </a:endParaRPr>
            </a:p>
          </p:txBody>
        </p:sp>
        <p:sp>
          <p:nvSpPr>
            <p:cNvPr id="143" name="Google Shape;1057;p69"/>
            <p:cNvSpPr/>
            <p:nvPr/>
          </p:nvSpPr>
          <p:spPr>
            <a:xfrm>
              <a:off x="3504758" y="2596892"/>
              <a:ext cx="67147" cy="228213"/>
            </a:xfrm>
            <a:custGeom>
              <a:avLst/>
              <a:gdLst/>
              <a:ahLst/>
              <a:cxnLst/>
              <a:rect l="l" t="t" r="r" b="b"/>
              <a:pathLst>
                <a:path w="1066" h="3623" extrusionOk="0">
                  <a:moveTo>
                    <a:pt x="1040" y="0"/>
                  </a:moveTo>
                  <a:cubicBezTo>
                    <a:pt x="1037" y="0"/>
                    <a:pt x="1035" y="1"/>
                    <a:pt x="1031" y="2"/>
                  </a:cubicBezTo>
                  <a:lnTo>
                    <a:pt x="12" y="529"/>
                  </a:lnTo>
                  <a:lnTo>
                    <a:pt x="0" y="541"/>
                  </a:lnTo>
                  <a:lnTo>
                    <a:pt x="0" y="3622"/>
                  </a:lnTo>
                  <a:lnTo>
                    <a:pt x="1043" y="3210"/>
                  </a:lnTo>
                  <a:cubicBezTo>
                    <a:pt x="1066" y="3210"/>
                    <a:pt x="1054" y="3175"/>
                    <a:pt x="1031" y="3175"/>
                  </a:cubicBezTo>
                  <a:lnTo>
                    <a:pt x="35" y="3576"/>
                  </a:lnTo>
                  <a:lnTo>
                    <a:pt x="35" y="552"/>
                  </a:lnTo>
                  <a:lnTo>
                    <a:pt x="1043" y="37"/>
                  </a:lnTo>
                  <a:cubicBezTo>
                    <a:pt x="1062" y="27"/>
                    <a:pt x="1057" y="0"/>
                    <a:pt x="104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024297"/>
              <a:endParaRPr sz="2000">
                <a:solidFill>
                  <a:prstClr val="black"/>
                </a:solidFill>
              </a:endParaRPr>
            </a:p>
          </p:txBody>
        </p:sp>
        <p:sp>
          <p:nvSpPr>
            <p:cNvPr id="144" name="Google Shape;1058;p69"/>
            <p:cNvSpPr/>
            <p:nvPr/>
          </p:nvSpPr>
          <p:spPr>
            <a:xfrm>
              <a:off x="3423184" y="2635946"/>
              <a:ext cx="68659" cy="216560"/>
            </a:xfrm>
            <a:custGeom>
              <a:avLst/>
              <a:gdLst/>
              <a:ahLst/>
              <a:cxnLst/>
              <a:rect l="l" t="t" r="r" b="b"/>
              <a:pathLst>
                <a:path w="1090" h="3438" extrusionOk="0">
                  <a:moveTo>
                    <a:pt x="1055" y="47"/>
                  </a:moveTo>
                  <a:lnTo>
                    <a:pt x="1055" y="3048"/>
                  </a:lnTo>
                  <a:lnTo>
                    <a:pt x="35" y="3380"/>
                  </a:lnTo>
                  <a:lnTo>
                    <a:pt x="35" y="562"/>
                  </a:lnTo>
                  <a:lnTo>
                    <a:pt x="1055" y="47"/>
                  </a:lnTo>
                  <a:close/>
                  <a:moveTo>
                    <a:pt x="1089" y="1"/>
                  </a:moveTo>
                  <a:lnTo>
                    <a:pt x="12" y="528"/>
                  </a:lnTo>
                  <a:lnTo>
                    <a:pt x="1" y="539"/>
                  </a:lnTo>
                  <a:lnTo>
                    <a:pt x="1" y="3438"/>
                  </a:lnTo>
                  <a:lnTo>
                    <a:pt x="1078" y="3082"/>
                  </a:lnTo>
                  <a:lnTo>
                    <a:pt x="1089" y="3071"/>
                  </a:lnTo>
                  <a:lnTo>
                    <a:pt x="1089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024297"/>
              <a:endParaRPr sz="2000">
                <a:solidFill>
                  <a:prstClr val="black"/>
                </a:solidFill>
              </a:endParaRPr>
            </a:p>
          </p:txBody>
        </p:sp>
        <p:sp>
          <p:nvSpPr>
            <p:cNvPr id="145" name="Google Shape;1059;p69"/>
            <p:cNvSpPr/>
            <p:nvPr/>
          </p:nvSpPr>
          <p:spPr>
            <a:xfrm>
              <a:off x="3433326" y="2664481"/>
              <a:ext cx="2205" cy="183679"/>
            </a:xfrm>
            <a:custGeom>
              <a:avLst/>
              <a:gdLst/>
              <a:ahLst/>
              <a:cxnLst/>
              <a:rect l="l" t="t" r="r" b="b"/>
              <a:pathLst>
                <a:path w="35" h="2916" extrusionOk="0">
                  <a:moveTo>
                    <a:pt x="17" y="0"/>
                  </a:moveTo>
                  <a:cubicBezTo>
                    <a:pt x="9" y="0"/>
                    <a:pt x="0" y="6"/>
                    <a:pt x="0" y="18"/>
                  </a:cubicBezTo>
                  <a:lnTo>
                    <a:pt x="0" y="2904"/>
                  </a:lnTo>
                  <a:cubicBezTo>
                    <a:pt x="0" y="2904"/>
                    <a:pt x="12" y="2916"/>
                    <a:pt x="23" y="2916"/>
                  </a:cubicBezTo>
                  <a:cubicBezTo>
                    <a:pt x="23" y="2916"/>
                    <a:pt x="35" y="2904"/>
                    <a:pt x="35" y="2904"/>
                  </a:cubicBezTo>
                  <a:lnTo>
                    <a:pt x="35" y="18"/>
                  </a:lnTo>
                  <a:cubicBezTo>
                    <a:pt x="35" y="6"/>
                    <a:pt x="26" y="0"/>
                    <a:pt x="1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024297"/>
              <a:endParaRPr sz="2000">
                <a:solidFill>
                  <a:prstClr val="black"/>
                </a:solidFill>
              </a:endParaRPr>
            </a:p>
          </p:txBody>
        </p:sp>
        <p:sp>
          <p:nvSpPr>
            <p:cNvPr id="146" name="Google Shape;1060;p69"/>
            <p:cNvSpPr/>
            <p:nvPr/>
          </p:nvSpPr>
          <p:spPr>
            <a:xfrm>
              <a:off x="3517041" y="2623726"/>
              <a:ext cx="2205" cy="196340"/>
            </a:xfrm>
            <a:custGeom>
              <a:avLst/>
              <a:gdLst/>
              <a:ahLst/>
              <a:cxnLst/>
              <a:rect l="l" t="t" r="r" b="b"/>
              <a:pathLst>
                <a:path w="35" h="3117" extrusionOk="0">
                  <a:moveTo>
                    <a:pt x="23" y="0"/>
                  </a:moveTo>
                  <a:cubicBezTo>
                    <a:pt x="12" y="0"/>
                    <a:pt x="0" y="12"/>
                    <a:pt x="0" y="23"/>
                  </a:cubicBezTo>
                  <a:lnTo>
                    <a:pt x="0" y="3093"/>
                  </a:lnTo>
                  <a:cubicBezTo>
                    <a:pt x="0" y="3105"/>
                    <a:pt x="12" y="3116"/>
                    <a:pt x="12" y="3116"/>
                  </a:cubicBezTo>
                  <a:cubicBezTo>
                    <a:pt x="23" y="3116"/>
                    <a:pt x="34" y="3105"/>
                    <a:pt x="34" y="3093"/>
                  </a:cubicBezTo>
                  <a:lnTo>
                    <a:pt x="34" y="23"/>
                  </a:lnTo>
                  <a:cubicBezTo>
                    <a:pt x="34" y="12"/>
                    <a:pt x="34" y="0"/>
                    <a:pt x="2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024297"/>
              <a:endParaRPr sz="2000">
                <a:solidFill>
                  <a:prstClr val="black"/>
                </a:solidFill>
              </a:endParaRPr>
            </a:p>
          </p:txBody>
        </p:sp>
        <p:sp>
          <p:nvSpPr>
            <p:cNvPr id="147" name="Google Shape;1061;p69"/>
            <p:cNvSpPr/>
            <p:nvPr/>
          </p:nvSpPr>
          <p:spPr>
            <a:xfrm>
              <a:off x="3645480" y="2521995"/>
              <a:ext cx="89509" cy="246102"/>
            </a:xfrm>
            <a:custGeom>
              <a:avLst/>
              <a:gdLst/>
              <a:ahLst/>
              <a:cxnLst/>
              <a:rect l="l" t="t" r="r" b="b"/>
              <a:pathLst>
                <a:path w="1421" h="3907" extrusionOk="0">
                  <a:moveTo>
                    <a:pt x="1317" y="57"/>
                  </a:moveTo>
                  <a:lnTo>
                    <a:pt x="1386" y="3288"/>
                  </a:lnTo>
                  <a:lnTo>
                    <a:pt x="34" y="3860"/>
                  </a:lnTo>
                  <a:lnTo>
                    <a:pt x="34" y="687"/>
                  </a:lnTo>
                  <a:lnTo>
                    <a:pt x="1317" y="57"/>
                  </a:lnTo>
                  <a:close/>
                  <a:moveTo>
                    <a:pt x="1340" y="0"/>
                  </a:moveTo>
                  <a:lnTo>
                    <a:pt x="12" y="664"/>
                  </a:lnTo>
                  <a:lnTo>
                    <a:pt x="0" y="664"/>
                  </a:lnTo>
                  <a:lnTo>
                    <a:pt x="0" y="3906"/>
                  </a:lnTo>
                  <a:lnTo>
                    <a:pt x="1409" y="3311"/>
                  </a:lnTo>
                  <a:lnTo>
                    <a:pt x="1421" y="3299"/>
                  </a:lnTo>
                  <a:lnTo>
                    <a:pt x="134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024297"/>
              <a:endParaRPr sz="2000">
                <a:solidFill>
                  <a:prstClr val="black"/>
                </a:solidFill>
              </a:endParaRPr>
            </a:p>
          </p:txBody>
        </p:sp>
        <p:sp>
          <p:nvSpPr>
            <p:cNvPr id="148" name="Google Shape;1062;p69"/>
            <p:cNvSpPr/>
            <p:nvPr/>
          </p:nvSpPr>
          <p:spPr>
            <a:xfrm>
              <a:off x="3749353" y="2465681"/>
              <a:ext cx="94422" cy="258385"/>
            </a:xfrm>
            <a:custGeom>
              <a:avLst/>
              <a:gdLst/>
              <a:ahLst/>
              <a:cxnLst/>
              <a:rect l="l" t="t" r="r" b="b"/>
              <a:pathLst>
                <a:path w="1499" h="4102" extrusionOk="0">
                  <a:moveTo>
                    <a:pt x="1467" y="1"/>
                  </a:moveTo>
                  <a:lnTo>
                    <a:pt x="1" y="745"/>
                  </a:lnTo>
                  <a:lnTo>
                    <a:pt x="1" y="4102"/>
                  </a:lnTo>
                  <a:lnTo>
                    <a:pt x="1478" y="3540"/>
                  </a:lnTo>
                  <a:cubicBezTo>
                    <a:pt x="1498" y="3530"/>
                    <a:pt x="1492" y="3504"/>
                    <a:pt x="1476" y="3504"/>
                  </a:cubicBezTo>
                  <a:cubicBezTo>
                    <a:pt x="1473" y="3504"/>
                    <a:pt x="1470" y="3504"/>
                    <a:pt x="1467" y="3506"/>
                  </a:cubicBezTo>
                  <a:lnTo>
                    <a:pt x="35" y="4056"/>
                  </a:lnTo>
                  <a:lnTo>
                    <a:pt x="35" y="757"/>
                  </a:lnTo>
                  <a:lnTo>
                    <a:pt x="1478" y="35"/>
                  </a:lnTo>
                  <a:cubicBezTo>
                    <a:pt x="1490" y="35"/>
                    <a:pt x="1490" y="23"/>
                    <a:pt x="1490" y="12"/>
                  </a:cubicBezTo>
                  <a:cubicBezTo>
                    <a:pt x="1478" y="1"/>
                    <a:pt x="1467" y="1"/>
                    <a:pt x="146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024297"/>
              <a:endParaRPr sz="2000">
                <a:solidFill>
                  <a:prstClr val="black"/>
                </a:solidFill>
              </a:endParaRPr>
            </a:p>
          </p:txBody>
        </p:sp>
        <p:sp>
          <p:nvSpPr>
            <p:cNvPr id="149" name="Google Shape;1063;p69"/>
            <p:cNvSpPr/>
            <p:nvPr/>
          </p:nvSpPr>
          <p:spPr>
            <a:xfrm>
              <a:off x="3655559" y="2558404"/>
              <a:ext cx="2205" cy="203899"/>
            </a:xfrm>
            <a:custGeom>
              <a:avLst/>
              <a:gdLst/>
              <a:ahLst/>
              <a:cxnLst/>
              <a:rect l="l" t="t" r="r" b="b"/>
              <a:pathLst>
                <a:path w="35" h="3237" extrusionOk="0">
                  <a:moveTo>
                    <a:pt x="18" y="1"/>
                  </a:moveTo>
                  <a:cubicBezTo>
                    <a:pt x="9" y="1"/>
                    <a:pt x="0" y="6"/>
                    <a:pt x="0" y="18"/>
                  </a:cubicBezTo>
                  <a:lnTo>
                    <a:pt x="0" y="3214"/>
                  </a:lnTo>
                  <a:cubicBezTo>
                    <a:pt x="0" y="3225"/>
                    <a:pt x="12" y="3237"/>
                    <a:pt x="12" y="3237"/>
                  </a:cubicBezTo>
                  <a:cubicBezTo>
                    <a:pt x="23" y="3237"/>
                    <a:pt x="35" y="3225"/>
                    <a:pt x="35" y="3214"/>
                  </a:cubicBezTo>
                  <a:lnTo>
                    <a:pt x="35" y="18"/>
                  </a:lnTo>
                  <a:cubicBezTo>
                    <a:pt x="35" y="6"/>
                    <a:pt x="26" y="1"/>
                    <a:pt x="1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024297"/>
              <a:endParaRPr sz="2000">
                <a:solidFill>
                  <a:prstClr val="black"/>
                </a:solidFill>
              </a:endParaRPr>
            </a:p>
          </p:txBody>
        </p:sp>
        <p:sp>
          <p:nvSpPr>
            <p:cNvPr id="150" name="Google Shape;1064;p69"/>
            <p:cNvSpPr/>
            <p:nvPr/>
          </p:nvSpPr>
          <p:spPr>
            <a:xfrm>
              <a:off x="3760880" y="2506247"/>
              <a:ext cx="2268" cy="212780"/>
            </a:xfrm>
            <a:custGeom>
              <a:avLst/>
              <a:gdLst/>
              <a:ahLst/>
              <a:cxnLst/>
              <a:rect l="l" t="t" r="r" b="b"/>
              <a:pathLst>
                <a:path w="36" h="3378" extrusionOk="0">
                  <a:moveTo>
                    <a:pt x="18" y="1"/>
                  </a:moveTo>
                  <a:cubicBezTo>
                    <a:pt x="10" y="1"/>
                    <a:pt x="1" y="4"/>
                    <a:pt x="1" y="10"/>
                  </a:cubicBezTo>
                  <a:lnTo>
                    <a:pt x="1" y="3354"/>
                  </a:lnTo>
                  <a:cubicBezTo>
                    <a:pt x="1" y="3366"/>
                    <a:pt x="12" y="3377"/>
                    <a:pt x="12" y="3377"/>
                  </a:cubicBezTo>
                  <a:cubicBezTo>
                    <a:pt x="24" y="3377"/>
                    <a:pt x="35" y="3366"/>
                    <a:pt x="35" y="3354"/>
                  </a:cubicBezTo>
                  <a:lnTo>
                    <a:pt x="35" y="10"/>
                  </a:lnTo>
                  <a:cubicBezTo>
                    <a:pt x="35" y="4"/>
                    <a:pt x="27" y="1"/>
                    <a:pt x="1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024297"/>
              <a:endParaRPr sz="2000">
                <a:solidFill>
                  <a:prstClr val="black"/>
                </a:solidFill>
              </a:endParaRPr>
            </a:p>
          </p:txBody>
        </p:sp>
        <p:sp>
          <p:nvSpPr>
            <p:cNvPr id="151" name="Google Shape;1065;p69"/>
            <p:cNvSpPr/>
            <p:nvPr/>
          </p:nvSpPr>
          <p:spPr>
            <a:xfrm>
              <a:off x="3928311" y="2379824"/>
              <a:ext cx="85918" cy="273503"/>
            </a:xfrm>
            <a:custGeom>
              <a:avLst/>
              <a:gdLst/>
              <a:ahLst/>
              <a:cxnLst/>
              <a:rect l="l" t="t" r="r" b="b"/>
              <a:pathLst>
                <a:path w="1364" h="4342" extrusionOk="0">
                  <a:moveTo>
                    <a:pt x="1329" y="58"/>
                  </a:moveTo>
                  <a:lnTo>
                    <a:pt x="1329" y="3735"/>
                  </a:lnTo>
                  <a:lnTo>
                    <a:pt x="35" y="4296"/>
                  </a:lnTo>
                  <a:lnTo>
                    <a:pt x="35" y="722"/>
                  </a:lnTo>
                  <a:lnTo>
                    <a:pt x="1329" y="58"/>
                  </a:lnTo>
                  <a:close/>
                  <a:moveTo>
                    <a:pt x="1364" y="0"/>
                  </a:moveTo>
                  <a:lnTo>
                    <a:pt x="1" y="711"/>
                  </a:lnTo>
                  <a:lnTo>
                    <a:pt x="1" y="4342"/>
                  </a:lnTo>
                  <a:lnTo>
                    <a:pt x="1364" y="3758"/>
                  </a:lnTo>
                  <a:lnTo>
                    <a:pt x="1364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024297"/>
              <a:endParaRPr sz="2000">
                <a:solidFill>
                  <a:prstClr val="black"/>
                </a:solidFill>
              </a:endParaRPr>
            </a:p>
          </p:txBody>
        </p:sp>
        <p:sp>
          <p:nvSpPr>
            <p:cNvPr id="152" name="Google Shape;1066;p69"/>
            <p:cNvSpPr/>
            <p:nvPr/>
          </p:nvSpPr>
          <p:spPr>
            <a:xfrm>
              <a:off x="4037285" y="2307636"/>
              <a:ext cx="104689" cy="298069"/>
            </a:xfrm>
            <a:custGeom>
              <a:avLst/>
              <a:gdLst/>
              <a:ahLst/>
              <a:cxnLst/>
              <a:rect l="l" t="t" r="r" b="b"/>
              <a:pathLst>
                <a:path w="1662" h="4732" extrusionOk="0">
                  <a:moveTo>
                    <a:pt x="1627" y="58"/>
                  </a:moveTo>
                  <a:lnTo>
                    <a:pt x="1627" y="3964"/>
                  </a:lnTo>
                  <a:lnTo>
                    <a:pt x="35" y="4686"/>
                  </a:lnTo>
                  <a:lnTo>
                    <a:pt x="35" y="952"/>
                  </a:lnTo>
                  <a:lnTo>
                    <a:pt x="1627" y="58"/>
                  </a:lnTo>
                  <a:close/>
                  <a:moveTo>
                    <a:pt x="1661" y="1"/>
                  </a:moveTo>
                  <a:lnTo>
                    <a:pt x="0" y="929"/>
                  </a:lnTo>
                  <a:lnTo>
                    <a:pt x="0" y="4732"/>
                  </a:lnTo>
                  <a:lnTo>
                    <a:pt x="1650" y="3987"/>
                  </a:lnTo>
                  <a:lnTo>
                    <a:pt x="1661" y="3987"/>
                  </a:lnTo>
                  <a:lnTo>
                    <a:pt x="1661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024297"/>
              <a:endParaRPr sz="2000">
                <a:solidFill>
                  <a:prstClr val="black"/>
                </a:solidFill>
              </a:endParaRPr>
            </a:p>
          </p:txBody>
        </p:sp>
        <p:sp>
          <p:nvSpPr>
            <p:cNvPr id="153" name="Google Shape;1067;p69"/>
            <p:cNvSpPr/>
            <p:nvPr/>
          </p:nvSpPr>
          <p:spPr>
            <a:xfrm>
              <a:off x="3938389" y="2418438"/>
              <a:ext cx="2268" cy="232055"/>
            </a:xfrm>
            <a:custGeom>
              <a:avLst/>
              <a:gdLst/>
              <a:ahLst/>
              <a:cxnLst/>
              <a:rect l="l" t="t" r="r" b="b"/>
              <a:pathLst>
                <a:path w="36" h="3684" extrusionOk="0">
                  <a:moveTo>
                    <a:pt x="18" y="0"/>
                  </a:moveTo>
                  <a:cubicBezTo>
                    <a:pt x="10" y="0"/>
                    <a:pt x="1" y="6"/>
                    <a:pt x="1" y="17"/>
                  </a:cubicBezTo>
                  <a:lnTo>
                    <a:pt x="1" y="3660"/>
                  </a:lnTo>
                  <a:cubicBezTo>
                    <a:pt x="1" y="3672"/>
                    <a:pt x="12" y="3683"/>
                    <a:pt x="12" y="3683"/>
                  </a:cubicBezTo>
                  <a:cubicBezTo>
                    <a:pt x="24" y="3683"/>
                    <a:pt x="35" y="3672"/>
                    <a:pt x="35" y="3660"/>
                  </a:cubicBezTo>
                  <a:lnTo>
                    <a:pt x="35" y="17"/>
                  </a:lnTo>
                  <a:cubicBezTo>
                    <a:pt x="35" y="6"/>
                    <a:pt x="27" y="0"/>
                    <a:pt x="1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024297"/>
              <a:endParaRPr sz="2000">
                <a:solidFill>
                  <a:prstClr val="black"/>
                </a:solidFill>
              </a:endParaRPr>
            </a:p>
          </p:txBody>
        </p:sp>
        <p:sp>
          <p:nvSpPr>
            <p:cNvPr id="154" name="Google Shape;1068;p69"/>
            <p:cNvSpPr/>
            <p:nvPr/>
          </p:nvSpPr>
          <p:spPr>
            <a:xfrm>
              <a:off x="4046671" y="2360675"/>
              <a:ext cx="2205" cy="239299"/>
            </a:xfrm>
            <a:custGeom>
              <a:avLst/>
              <a:gdLst/>
              <a:ahLst/>
              <a:cxnLst/>
              <a:rect l="l" t="t" r="r" b="b"/>
              <a:pathLst>
                <a:path w="35" h="3799" extrusionOk="0">
                  <a:moveTo>
                    <a:pt x="17" y="1"/>
                  </a:moveTo>
                  <a:cubicBezTo>
                    <a:pt x="9" y="1"/>
                    <a:pt x="0" y="7"/>
                    <a:pt x="0" y="18"/>
                  </a:cubicBezTo>
                  <a:lnTo>
                    <a:pt x="0" y="3787"/>
                  </a:lnTo>
                  <a:cubicBezTo>
                    <a:pt x="0" y="3798"/>
                    <a:pt x="0" y="3798"/>
                    <a:pt x="12" y="3798"/>
                  </a:cubicBezTo>
                  <a:cubicBezTo>
                    <a:pt x="23" y="3798"/>
                    <a:pt x="35" y="3798"/>
                    <a:pt x="35" y="3787"/>
                  </a:cubicBezTo>
                  <a:lnTo>
                    <a:pt x="35" y="18"/>
                  </a:lnTo>
                  <a:cubicBezTo>
                    <a:pt x="35" y="7"/>
                    <a:pt x="26" y="1"/>
                    <a:pt x="1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024297"/>
              <a:endParaRPr sz="2000">
                <a:solidFill>
                  <a:prstClr val="black"/>
                </a:solidFill>
              </a:endParaRPr>
            </a:p>
          </p:txBody>
        </p:sp>
        <p:sp>
          <p:nvSpPr>
            <p:cNvPr id="155" name="Google Shape;1069;p69"/>
            <p:cNvSpPr/>
            <p:nvPr/>
          </p:nvSpPr>
          <p:spPr>
            <a:xfrm>
              <a:off x="3283974" y="2988130"/>
              <a:ext cx="66391" cy="200623"/>
            </a:xfrm>
            <a:custGeom>
              <a:avLst/>
              <a:gdLst/>
              <a:ahLst/>
              <a:cxnLst/>
              <a:rect l="l" t="t" r="r" b="b"/>
              <a:pathLst>
                <a:path w="1054" h="3185" extrusionOk="0">
                  <a:moveTo>
                    <a:pt x="1020" y="0"/>
                  </a:moveTo>
                  <a:lnTo>
                    <a:pt x="0" y="344"/>
                  </a:lnTo>
                  <a:lnTo>
                    <a:pt x="0" y="3185"/>
                  </a:lnTo>
                  <a:lnTo>
                    <a:pt x="1031" y="2978"/>
                  </a:lnTo>
                  <a:cubicBezTo>
                    <a:pt x="1042" y="2978"/>
                    <a:pt x="1042" y="2967"/>
                    <a:pt x="1042" y="2956"/>
                  </a:cubicBezTo>
                  <a:cubicBezTo>
                    <a:pt x="1042" y="2956"/>
                    <a:pt x="1031" y="2944"/>
                    <a:pt x="1020" y="2944"/>
                  </a:cubicBezTo>
                  <a:lnTo>
                    <a:pt x="34" y="3150"/>
                  </a:lnTo>
                  <a:lnTo>
                    <a:pt x="34" y="367"/>
                  </a:lnTo>
                  <a:lnTo>
                    <a:pt x="1031" y="34"/>
                  </a:lnTo>
                  <a:cubicBezTo>
                    <a:pt x="1054" y="34"/>
                    <a:pt x="1042" y="0"/>
                    <a:pt x="102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024297"/>
              <a:endParaRPr sz="2000">
                <a:solidFill>
                  <a:prstClr val="black"/>
                </a:solidFill>
              </a:endParaRPr>
            </a:p>
          </p:txBody>
        </p:sp>
        <p:sp>
          <p:nvSpPr>
            <p:cNvPr id="156" name="Google Shape;1070;p69"/>
            <p:cNvSpPr/>
            <p:nvPr/>
          </p:nvSpPr>
          <p:spPr>
            <a:xfrm>
              <a:off x="3174243" y="3017673"/>
              <a:ext cx="72250" cy="191301"/>
            </a:xfrm>
            <a:custGeom>
              <a:avLst/>
              <a:gdLst/>
              <a:ahLst/>
              <a:cxnLst/>
              <a:rect l="l" t="t" r="r" b="b"/>
              <a:pathLst>
                <a:path w="1147" h="3037" extrusionOk="0">
                  <a:moveTo>
                    <a:pt x="1112" y="47"/>
                  </a:moveTo>
                  <a:lnTo>
                    <a:pt x="1112" y="2796"/>
                  </a:lnTo>
                  <a:lnTo>
                    <a:pt x="24" y="2991"/>
                  </a:lnTo>
                  <a:lnTo>
                    <a:pt x="24" y="310"/>
                  </a:lnTo>
                  <a:lnTo>
                    <a:pt x="1112" y="47"/>
                  </a:lnTo>
                  <a:close/>
                  <a:moveTo>
                    <a:pt x="1146" y="1"/>
                  </a:moveTo>
                  <a:lnTo>
                    <a:pt x="12" y="287"/>
                  </a:lnTo>
                  <a:lnTo>
                    <a:pt x="1" y="287"/>
                  </a:lnTo>
                  <a:lnTo>
                    <a:pt x="1" y="3036"/>
                  </a:lnTo>
                  <a:lnTo>
                    <a:pt x="1146" y="2830"/>
                  </a:lnTo>
                  <a:lnTo>
                    <a:pt x="1146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024297"/>
              <a:endParaRPr sz="2000">
                <a:solidFill>
                  <a:prstClr val="black"/>
                </a:solidFill>
              </a:endParaRPr>
            </a:p>
          </p:txBody>
        </p:sp>
        <p:sp>
          <p:nvSpPr>
            <p:cNvPr id="157" name="Google Shape;1071;p69"/>
            <p:cNvSpPr/>
            <p:nvPr/>
          </p:nvSpPr>
          <p:spPr>
            <a:xfrm>
              <a:off x="3186526" y="3032476"/>
              <a:ext cx="2205" cy="174356"/>
            </a:xfrm>
            <a:custGeom>
              <a:avLst/>
              <a:gdLst/>
              <a:ahLst/>
              <a:cxnLst/>
              <a:rect l="l" t="t" r="r" b="b"/>
              <a:pathLst>
                <a:path w="35" h="2768" extrusionOk="0">
                  <a:moveTo>
                    <a:pt x="18" y="1"/>
                  </a:moveTo>
                  <a:cubicBezTo>
                    <a:pt x="9" y="1"/>
                    <a:pt x="1" y="6"/>
                    <a:pt x="1" y="18"/>
                  </a:cubicBezTo>
                  <a:lnTo>
                    <a:pt x="1" y="2744"/>
                  </a:lnTo>
                  <a:cubicBezTo>
                    <a:pt x="1" y="2756"/>
                    <a:pt x="1" y="2767"/>
                    <a:pt x="12" y="2767"/>
                  </a:cubicBezTo>
                  <a:cubicBezTo>
                    <a:pt x="23" y="2767"/>
                    <a:pt x="35" y="2756"/>
                    <a:pt x="35" y="2744"/>
                  </a:cubicBezTo>
                  <a:lnTo>
                    <a:pt x="35" y="18"/>
                  </a:lnTo>
                  <a:cubicBezTo>
                    <a:pt x="35" y="6"/>
                    <a:pt x="26" y="1"/>
                    <a:pt x="1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024297"/>
              <a:endParaRPr sz="2000">
                <a:solidFill>
                  <a:prstClr val="black"/>
                </a:solidFill>
              </a:endParaRPr>
            </a:p>
          </p:txBody>
        </p:sp>
        <p:sp>
          <p:nvSpPr>
            <p:cNvPr id="158" name="Google Shape;1072;p69"/>
            <p:cNvSpPr/>
            <p:nvPr/>
          </p:nvSpPr>
          <p:spPr>
            <a:xfrm>
              <a:off x="3504758" y="2918840"/>
              <a:ext cx="67147" cy="217945"/>
            </a:xfrm>
            <a:custGeom>
              <a:avLst/>
              <a:gdLst/>
              <a:ahLst/>
              <a:cxnLst/>
              <a:rect l="l" t="t" r="r" b="b"/>
              <a:pathLst>
                <a:path w="1066" h="3460" extrusionOk="0">
                  <a:moveTo>
                    <a:pt x="1031" y="0"/>
                  </a:moveTo>
                  <a:lnTo>
                    <a:pt x="0" y="378"/>
                  </a:lnTo>
                  <a:lnTo>
                    <a:pt x="0" y="3460"/>
                  </a:lnTo>
                  <a:lnTo>
                    <a:pt x="1043" y="3219"/>
                  </a:lnTo>
                  <a:cubicBezTo>
                    <a:pt x="1062" y="3209"/>
                    <a:pt x="1057" y="3183"/>
                    <a:pt x="1047" y="3183"/>
                  </a:cubicBezTo>
                  <a:cubicBezTo>
                    <a:pt x="1046" y="3183"/>
                    <a:pt x="1044" y="3183"/>
                    <a:pt x="1043" y="3185"/>
                  </a:cubicBezTo>
                  <a:lnTo>
                    <a:pt x="35" y="3414"/>
                  </a:lnTo>
                  <a:lnTo>
                    <a:pt x="35" y="401"/>
                  </a:lnTo>
                  <a:lnTo>
                    <a:pt x="1043" y="35"/>
                  </a:lnTo>
                  <a:cubicBezTo>
                    <a:pt x="1066" y="35"/>
                    <a:pt x="1054" y="0"/>
                    <a:pt x="103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024297"/>
              <a:endParaRPr sz="2000">
                <a:solidFill>
                  <a:prstClr val="black"/>
                </a:solidFill>
              </a:endParaRPr>
            </a:p>
          </p:txBody>
        </p:sp>
        <p:sp>
          <p:nvSpPr>
            <p:cNvPr id="159" name="Google Shape;1073;p69"/>
            <p:cNvSpPr/>
            <p:nvPr/>
          </p:nvSpPr>
          <p:spPr>
            <a:xfrm>
              <a:off x="3423184" y="2945548"/>
              <a:ext cx="68659" cy="205662"/>
            </a:xfrm>
            <a:custGeom>
              <a:avLst/>
              <a:gdLst/>
              <a:ahLst/>
              <a:cxnLst/>
              <a:rect l="l" t="t" r="r" b="b"/>
              <a:pathLst>
                <a:path w="1090" h="3265" extrusionOk="0">
                  <a:moveTo>
                    <a:pt x="1055" y="46"/>
                  </a:moveTo>
                  <a:lnTo>
                    <a:pt x="1055" y="3047"/>
                  </a:lnTo>
                  <a:lnTo>
                    <a:pt x="35" y="3219"/>
                  </a:lnTo>
                  <a:lnTo>
                    <a:pt x="35" y="390"/>
                  </a:lnTo>
                  <a:lnTo>
                    <a:pt x="1055" y="46"/>
                  </a:lnTo>
                  <a:close/>
                  <a:moveTo>
                    <a:pt x="1089" y="0"/>
                  </a:moveTo>
                  <a:lnTo>
                    <a:pt x="1" y="367"/>
                  </a:lnTo>
                  <a:lnTo>
                    <a:pt x="1" y="3265"/>
                  </a:lnTo>
                  <a:lnTo>
                    <a:pt x="1089" y="3070"/>
                  </a:lnTo>
                  <a:lnTo>
                    <a:pt x="1089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024297"/>
              <a:endParaRPr sz="2000">
                <a:solidFill>
                  <a:prstClr val="black"/>
                </a:solidFill>
              </a:endParaRPr>
            </a:p>
          </p:txBody>
        </p:sp>
        <p:sp>
          <p:nvSpPr>
            <p:cNvPr id="160" name="Google Shape;1074;p69"/>
            <p:cNvSpPr/>
            <p:nvPr/>
          </p:nvSpPr>
          <p:spPr>
            <a:xfrm>
              <a:off x="3433326" y="2965201"/>
              <a:ext cx="2205" cy="183868"/>
            </a:xfrm>
            <a:custGeom>
              <a:avLst/>
              <a:gdLst/>
              <a:ahLst/>
              <a:cxnLst/>
              <a:rect l="l" t="t" r="r" b="b"/>
              <a:pathLst>
                <a:path w="35" h="2919" extrusionOk="0">
                  <a:moveTo>
                    <a:pt x="17" y="0"/>
                  </a:moveTo>
                  <a:cubicBezTo>
                    <a:pt x="9" y="0"/>
                    <a:pt x="0" y="3"/>
                    <a:pt x="0" y="9"/>
                  </a:cubicBezTo>
                  <a:lnTo>
                    <a:pt x="0" y="2907"/>
                  </a:lnTo>
                  <a:cubicBezTo>
                    <a:pt x="0" y="2907"/>
                    <a:pt x="12" y="2919"/>
                    <a:pt x="23" y="2919"/>
                  </a:cubicBezTo>
                  <a:cubicBezTo>
                    <a:pt x="23" y="2919"/>
                    <a:pt x="35" y="2907"/>
                    <a:pt x="35" y="2907"/>
                  </a:cubicBezTo>
                  <a:lnTo>
                    <a:pt x="35" y="9"/>
                  </a:lnTo>
                  <a:cubicBezTo>
                    <a:pt x="35" y="3"/>
                    <a:pt x="26" y="0"/>
                    <a:pt x="1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024297"/>
              <a:endParaRPr sz="2000">
                <a:solidFill>
                  <a:prstClr val="black"/>
                </a:solidFill>
              </a:endParaRPr>
            </a:p>
          </p:txBody>
        </p:sp>
        <p:sp>
          <p:nvSpPr>
            <p:cNvPr id="161" name="Google Shape;1075;p69"/>
            <p:cNvSpPr/>
            <p:nvPr/>
          </p:nvSpPr>
          <p:spPr>
            <a:xfrm>
              <a:off x="3517041" y="2937611"/>
              <a:ext cx="2205" cy="196340"/>
            </a:xfrm>
            <a:custGeom>
              <a:avLst/>
              <a:gdLst/>
              <a:ahLst/>
              <a:cxnLst/>
              <a:rect l="l" t="t" r="r" b="b"/>
              <a:pathLst>
                <a:path w="35" h="3117" extrusionOk="0">
                  <a:moveTo>
                    <a:pt x="23" y="0"/>
                  </a:moveTo>
                  <a:cubicBezTo>
                    <a:pt x="12" y="0"/>
                    <a:pt x="0" y="12"/>
                    <a:pt x="0" y="23"/>
                  </a:cubicBezTo>
                  <a:lnTo>
                    <a:pt x="0" y="3093"/>
                  </a:lnTo>
                  <a:cubicBezTo>
                    <a:pt x="0" y="3105"/>
                    <a:pt x="12" y="3116"/>
                    <a:pt x="12" y="3116"/>
                  </a:cubicBezTo>
                  <a:cubicBezTo>
                    <a:pt x="23" y="3116"/>
                    <a:pt x="34" y="3105"/>
                    <a:pt x="34" y="3093"/>
                  </a:cubicBezTo>
                  <a:lnTo>
                    <a:pt x="34" y="23"/>
                  </a:lnTo>
                  <a:cubicBezTo>
                    <a:pt x="34" y="12"/>
                    <a:pt x="34" y="0"/>
                    <a:pt x="2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024297"/>
              <a:endParaRPr sz="2000">
                <a:solidFill>
                  <a:prstClr val="black"/>
                </a:solidFill>
              </a:endParaRPr>
            </a:p>
          </p:txBody>
        </p:sp>
        <p:sp>
          <p:nvSpPr>
            <p:cNvPr id="162" name="Google Shape;1076;p69"/>
            <p:cNvSpPr/>
            <p:nvPr/>
          </p:nvSpPr>
          <p:spPr>
            <a:xfrm>
              <a:off x="3645480" y="2869077"/>
              <a:ext cx="89509" cy="233126"/>
            </a:xfrm>
            <a:custGeom>
              <a:avLst/>
              <a:gdLst/>
              <a:ahLst/>
              <a:cxnLst/>
              <a:rect l="l" t="t" r="r" b="b"/>
              <a:pathLst>
                <a:path w="1421" h="3701" extrusionOk="0">
                  <a:moveTo>
                    <a:pt x="1306" y="46"/>
                  </a:moveTo>
                  <a:lnTo>
                    <a:pt x="1386" y="3288"/>
                  </a:lnTo>
                  <a:lnTo>
                    <a:pt x="34" y="3654"/>
                  </a:lnTo>
                  <a:lnTo>
                    <a:pt x="34" y="481"/>
                  </a:lnTo>
                  <a:lnTo>
                    <a:pt x="1306" y="46"/>
                  </a:lnTo>
                  <a:close/>
                  <a:moveTo>
                    <a:pt x="1340" y="0"/>
                  </a:moveTo>
                  <a:lnTo>
                    <a:pt x="12" y="458"/>
                  </a:lnTo>
                  <a:lnTo>
                    <a:pt x="0" y="458"/>
                  </a:lnTo>
                  <a:lnTo>
                    <a:pt x="0" y="3700"/>
                  </a:lnTo>
                  <a:lnTo>
                    <a:pt x="1421" y="3311"/>
                  </a:lnTo>
                  <a:lnTo>
                    <a:pt x="134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024297"/>
              <a:endParaRPr sz="2000">
                <a:solidFill>
                  <a:prstClr val="black"/>
                </a:solidFill>
              </a:endParaRPr>
            </a:p>
          </p:txBody>
        </p:sp>
        <p:sp>
          <p:nvSpPr>
            <p:cNvPr id="163" name="Google Shape;1077;p69"/>
            <p:cNvSpPr/>
            <p:nvPr/>
          </p:nvSpPr>
          <p:spPr>
            <a:xfrm>
              <a:off x="3749353" y="2830085"/>
              <a:ext cx="93855" cy="244653"/>
            </a:xfrm>
            <a:custGeom>
              <a:avLst/>
              <a:gdLst/>
              <a:ahLst/>
              <a:cxnLst/>
              <a:rect l="l" t="t" r="r" b="b"/>
              <a:pathLst>
                <a:path w="1490" h="3884" extrusionOk="0">
                  <a:moveTo>
                    <a:pt x="1467" y="0"/>
                  </a:moveTo>
                  <a:lnTo>
                    <a:pt x="1" y="516"/>
                  </a:lnTo>
                  <a:lnTo>
                    <a:pt x="1" y="3884"/>
                  </a:lnTo>
                  <a:lnTo>
                    <a:pt x="1478" y="3540"/>
                  </a:lnTo>
                  <a:cubicBezTo>
                    <a:pt x="1490" y="3529"/>
                    <a:pt x="1490" y="3506"/>
                    <a:pt x="1467" y="3506"/>
                  </a:cubicBezTo>
                  <a:lnTo>
                    <a:pt x="35" y="3838"/>
                  </a:lnTo>
                  <a:lnTo>
                    <a:pt x="35" y="539"/>
                  </a:lnTo>
                  <a:lnTo>
                    <a:pt x="1478" y="35"/>
                  </a:lnTo>
                  <a:cubicBezTo>
                    <a:pt x="1478" y="35"/>
                    <a:pt x="1490" y="23"/>
                    <a:pt x="1490" y="12"/>
                  </a:cubicBezTo>
                  <a:cubicBezTo>
                    <a:pt x="1478" y="12"/>
                    <a:pt x="1467" y="0"/>
                    <a:pt x="14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024297"/>
              <a:endParaRPr sz="2000">
                <a:solidFill>
                  <a:prstClr val="black"/>
                </a:solidFill>
              </a:endParaRPr>
            </a:p>
          </p:txBody>
        </p:sp>
        <p:sp>
          <p:nvSpPr>
            <p:cNvPr id="164" name="Google Shape;1078;p69"/>
            <p:cNvSpPr/>
            <p:nvPr/>
          </p:nvSpPr>
          <p:spPr>
            <a:xfrm>
              <a:off x="3655559" y="2893958"/>
              <a:ext cx="2205" cy="203899"/>
            </a:xfrm>
            <a:custGeom>
              <a:avLst/>
              <a:gdLst/>
              <a:ahLst/>
              <a:cxnLst/>
              <a:rect l="l" t="t" r="r" b="b"/>
              <a:pathLst>
                <a:path w="35" h="3237" extrusionOk="0">
                  <a:moveTo>
                    <a:pt x="18" y="0"/>
                  </a:moveTo>
                  <a:cubicBezTo>
                    <a:pt x="9" y="0"/>
                    <a:pt x="0" y="6"/>
                    <a:pt x="0" y="17"/>
                  </a:cubicBezTo>
                  <a:lnTo>
                    <a:pt x="0" y="3213"/>
                  </a:lnTo>
                  <a:cubicBezTo>
                    <a:pt x="0" y="3225"/>
                    <a:pt x="12" y="3236"/>
                    <a:pt x="12" y="3236"/>
                  </a:cubicBezTo>
                  <a:cubicBezTo>
                    <a:pt x="23" y="3236"/>
                    <a:pt x="35" y="3225"/>
                    <a:pt x="35" y="3213"/>
                  </a:cubicBezTo>
                  <a:lnTo>
                    <a:pt x="35" y="17"/>
                  </a:lnTo>
                  <a:cubicBezTo>
                    <a:pt x="35" y="6"/>
                    <a:pt x="26" y="0"/>
                    <a:pt x="1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024297"/>
              <a:endParaRPr sz="2000">
                <a:solidFill>
                  <a:prstClr val="black"/>
                </a:solidFill>
              </a:endParaRPr>
            </a:p>
          </p:txBody>
        </p:sp>
        <p:sp>
          <p:nvSpPr>
            <p:cNvPr id="165" name="Google Shape;1079;p69"/>
            <p:cNvSpPr/>
            <p:nvPr/>
          </p:nvSpPr>
          <p:spPr>
            <a:xfrm>
              <a:off x="3760880" y="2857864"/>
              <a:ext cx="2268" cy="212528"/>
            </a:xfrm>
            <a:custGeom>
              <a:avLst/>
              <a:gdLst/>
              <a:ahLst/>
              <a:cxnLst/>
              <a:rect l="l" t="t" r="r" b="b"/>
              <a:pathLst>
                <a:path w="36" h="3374" extrusionOk="0">
                  <a:moveTo>
                    <a:pt x="18" y="0"/>
                  </a:moveTo>
                  <a:cubicBezTo>
                    <a:pt x="10" y="0"/>
                    <a:pt x="1" y="6"/>
                    <a:pt x="1" y="18"/>
                  </a:cubicBezTo>
                  <a:lnTo>
                    <a:pt x="1" y="3363"/>
                  </a:lnTo>
                  <a:cubicBezTo>
                    <a:pt x="1" y="3374"/>
                    <a:pt x="12" y="3374"/>
                    <a:pt x="12" y="3374"/>
                  </a:cubicBezTo>
                  <a:cubicBezTo>
                    <a:pt x="24" y="3374"/>
                    <a:pt x="35" y="3374"/>
                    <a:pt x="35" y="3363"/>
                  </a:cubicBezTo>
                  <a:lnTo>
                    <a:pt x="35" y="18"/>
                  </a:lnTo>
                  <a:cubicBezTo>
                    <a:pt x="35" y="6"/>
                    <a:pt x="27" y="0"/>
                    <a:pt x="1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024297"/>
              <a:endParaRPr sz="2000">
                <a:solidFill>
                  <a:prstClr val="black"/>
                </a:solidFill>
              </a:endParaRPr>
            </a:p>
          </p:txBody>
        </p:sp>
        <p:sp>
          <p:nvSpPr>
            <p:cNvPr id="166" name="Google Shape;1080;p69"/>
            <p:cNvSpPr/>
            <p:nvPr/>
          </p:nvSpPr>
          <p:spPr>
            <a:xfrm>
              <a:off x="3928311" y="2770936"/>
              <a:ext cx="85918" cy="260527"/>
            </a:xfrm>
            <a:custGeom>
              <a:avLst/>
              <a:gdLst/>
              <a:ahLst/>
              <a:cxnLst/>
              <a:rect l="l" t="t" r="r" b="b"/>
              <a:pathLst>
                <a:path w="1364" h="4136" extrusionOk="0">
                  <a:moveTo>
                    <a:pt x="1329" y="57"/>
                  </a:moveTo>
                  <a:lnTo>
                    <a:pt x="1329" y="3746"/>
                  </a:lnTo>
                  <a:lnTo>
                    <a:pt x="35" y="4090"/>
                  </a:lnTo>
                  <a:lnTo>
                    <a:pt x="35" y="527"/>
                  </a:lnTo>
                  <a:lnTo>
                    <a:pt x="1329" y="57"/>
                  </a:lnTo>
                  <a:close/>
                  <a:moveTo>
                    <a:pt x="1364" y="0"/>
                  </a:moveTo>
                  <a:lnTo>
                    <a:pt x="1" y="493"/>
                  </a:lnTo>
                  <a:lnTo>
                    <a:pt x="1" y="4135"/>
                  </a:lnTo>
                  <a:lnTo>
                    <a:pt x="1364" y="3769"/>
                  </a:lnTo>
                  <a:lnTo>
                    <a:pt x="1364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024297"/>
              <a:endParaRPr sz="2000">
                <a:solidFill>
                  <a:prstClr val="black"/>
                </a:solidFill>
              </a:endParaRPr>
            </a:p>
          </p:txBody>
        </p:sp>
        <p:sp>
          <p:nvSpPr>
            <p:cNvPr id="167" name="Google Shape;1081;p69"/>
            <p:cNvSpPr/>
            <p:nvPr/>
          </p:nvSpPr>
          <p:spPr>
            <a:xfrm>
              <a:off x="4037285" y="2719662"/>
              <a:ext cx="104689" cy="281502"/>
            </a:xfrm>
            <a:custGeom>
              <a:avLst/>
              <a:gdLst/>
              <a:ahLst/>
              <a:cxnLst/>
              <a:rect l="l" t="t" r="r" b="b"/>
              <a:pathLst>
                <a:path w="1662" h="4469" extrusionOk="0">
                  <a:moveTo>
                    <a:pt x="1627" y="47"/>
                  </a:moveTo>
                  <a:lnTo>
                    <a:pt x="1627" y="3953"/>
                  </a:lnTo>
                  <a:lnTo>
                    <a:pt x="35" y="4422"/>
                  </a:lnTo>
                  <a:lnTo>
                    <a:pt x="35" y="688"/>
                  </a:lnTo>
                  <a:lnTo>
                    <a:pt x="1627" y="47"/>
                  </a:lnTo>
                  <a:close/>
                  <a:moveTo>
                    <a:pt x="1661" y="1"/>
                  </a:moveTo>
                  <a:lnTo>
                    <a:pt x="12" y="654"/>
                  </a:lnTo>
                  <a:lnTo>
                    <a:pt x="0" y="665"/>
                  </a:lnTo>
                  <a:lnTo>
                    <a:pt x="0" y="4468"/>
                  </a:lnTo>
                  <a:lnTo>
                    <a:pt x="1650" y="3976"/>
                  </a:lnTo>
                  <a:lnTo>
                    <a:pt x="1661" y="3976"/>
                  </a:lnTo>
                  <a:lnTo>
                    <a:pt x="1661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024297"/>
              <a:endParaRPr sz="2000">
                <a:solidFill>
                  <a:prstClr val="black"/>
                </a:solidFill>
              </a:endParaRPr>
            </a:p>
          </p:txBody>
        </p:sp>
        <p:sp>
          <p:nvSpPr>
            <p:cNvPr id="168" name="Google Shape;1082;p69"/>
            <p:cNvSpPr/>
            <p:nvPr/>
          </p:nvSpPr>
          <p:spPr>
            <a:xfrm>
              <a:off x="3938389" y="2798527"/>
              <a:ext cx="2268" cy="231488"/>
            </a:xfrm>
            <a:custGeom>
              <a:avLst/>
              <a:gdLst/>
              <a:ahLst/>
              <a:cxnLst/>
              <a:rect l="l" t="t" r="r" b="b"/>
              <a:pathLst>
                <a:path w="36" h="3675" extrusionOk="0">
                  <a:moveTo>
                    <a:pt x="18" y="0"/>
                  </a:moveTo>
                  <a:cubicBezTo>
                    <a:pt x="10" y="0"/>
                    <a:pt x="1" y="3"/>
                    <a:pt x="1" y="9"/>
                  </a:cubicBezTo>
                  <a:lnTo>
                    <a:pt x="1" y="3652"/>
                  </a:lnTo>
                  <a:cubicBezTo>
                    <a:pt x="1" y="3663"/>
                    <a:pt x="12" y="3675"/>
                    <a:pt x="12" y="3675"/>
                  </a:cubicBezTo>
                  <a:cubicBezTo>
                    <a:pt x="24" y="3675"/>
                    <a:pt x="35" y="3663"/>
                    <a:pt x="35" y="3652"/>
                  </a:cubicBezTo>
                  <a:lnTo>
                    <a:pt x="35" y="9"/>
                  </a:lnTo>
                  <a:cubicBezTo>
                    <a:pt x="35" y="3"/>
                    <a:pt x="27" y="0"/>
                    <a:pt x="1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024297"/>
              <a:endParaRPr sz="2000">
                <a:solidFill>
                  <a:prstClr val="black"/>
                </a:solidFill>
              </a:endParaRPr>
            </a:p>
          </p:txBody>
        </p:sp>
        <p:sp>
          <p:nvSpPr>
            <p:cNvPr id="169" name="Google Shape;1083;p69"/>
            <p:cNvSpPr/>
            <p:nvPr/>
          </p:nvSpPr>
          <p:spPr>
            <a:xfrm>
              <a:off x="4046671" y="2757582"/>
              <a:ext cx="2205" cy="239236"/>
            </a:xfrm>
            <a:custGeom>
              <a:avLst/>
              <a:gdLst/>
              <a:ahLst/>
              <a:cxnLst/>
              <a:rect l="l" t="t" r="r" b="b"/>
              <a:pathLst>
                <a:path w="35" h="3798" extrusionOk="0">
                  <a:moveTo>
                    <a:pt x="17" y="0"/>
                  </a:moveTo>
                  <a:cubicBezTo>
                    <a:pt x="9" y="0"/>
                    <a:pt x="0" y="6"/>
                    <a:pt x="0" y="17"/>
                  </a:cubicBezTo>
                  <a:lnTo>
                    <a:pt x="0" y="3786"/>
                  </a:lnTo>
                  <a:cubicBezTo>
                    <a:pt x="0" y="3786"/>
                    <a:pt x="0" y="3798"/>
                    <a:pt x="12" y="3798"/>
                  </a:cubicBezTo>
                  <a:cubicBezTo>
                    <a:pt x="23" y="3798"/>
                    <a:pt x="35" y="3786"/>
                    <a:pt x="35" y="3786"/>
                  </a:cubicBezTo>
                  <a:lnTo>
                    <a:pt x="35" y="17"/>
                  </a:lnTo>
                  <a:cubicBezTo>
                    <a:pt x="35" y="6"/>
                    <a:pt x="26" y="0"/>
                    <a:pt x="1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024297"/>
              <a:endParaRPr sz="2000">
                <a:solidFill>
                  <a:prstClr val="black"/>
                </a:solidFill>
              </a:endParaRPr>
            </a:p>
          </p:txBody>
        </p:sp>
        <p:sp>
          <p:nvSpPr>
            <p:cNvPr id="170" name="Google Shape;1084;p69"/>
            <p:cNvSpPr/>
            <p:nvPr/>
          </p:nvSpPr>
          <p:spPr>
            <a:xfrm>
              <a:off x="3283974" y="3248473"/>
              <a:ext cx="66202" cy="199363"/>
            </a:xfrm>
            <a:custGeom>
              <a:avLst/>
              <a:gdLst/>
              <a:ahLst/>
              <a:cxnLst/>
              <a:rect l="l" t="t" r="r" b="b"/>
              <a:pathLst>
                <a:path w="1051" h="3165" extrusionOk="0">
                  <a:moveTo>
                    <a:pt x="1028" y="0"/>
                  </a:moveTo>
                  <a:cubicBezTo>
                    <a:pt x="1026" y="0"/>
                    <a:pt x="1023" y="1"/>
                    <a:pt x="1020" y="2"/>
                  </a:cubicBezTo>
                  <a:lnTo>
                    <a:pt x="11" y="323"/>
                  </a:lnTo>
                  <a:lnTo>
                    <a:pt x="0" y="323"/>
                  </a:lnTo>
                  <a:lnTo>
                    <a:pt x="0" y="3164"/>
                  </a:lnTo>
                  <a:lnTo>
                    <a:pt x="1031" y="2981"/>
                  </a:lnTo>
                  <a:cubicBezTo>
                    <a:pt x="1042" y="2969"/>
                    <a:pt x="1042" y="2969"/>
                    <a:pt x="1042" y="2958"/>
                  </a:cubicBezTo>
                  <a:cubicBezTo>
                    <a:pt x="1042" y="2950"/>
                    <a:pt x="1037" y="2942"/>
                    <a:pt x="1029" y="2942"/>
                  </a:cubicBezTo>
                  <a:cubicBezTo>
                    <a:pt x="1026" y="2942"/>
                    <a:pt x="1023" y="2943"/>
                    <a:pt x="1020" y="2946"/>
                  </a:cubicBezTo>
                  <a:lnTo>
                    <a:pt x="34" y="3118"/>
                  </a:lnTo>
                  <a:lnTo>
                    <a:pt x="34" y="346"/>
                  </a:lnTo>
                  <a:lnTo>
                    <a:pt x="1031" y="37"/>
                  </a:lnTo>
                  <a:cubicBezTo>
                    <a:pt x="1051" y="27"/>
                    <a:pt x="1045" y="0"/>
                    <a:pt x="102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024297"/>
              <a:endParaRPr sz="2000">
                <a:solidFill>
                  <a:prstClr val="black"/>
                </a:solidFill>
              </a:endParaRPr>
            </a:p>
          </p:txBody>
        </p:sp>
        <p:sp>
          <p:nvSpPr>
            <p:cNvPr id="171" name="Google Shape;1085;p69"/>
            <p:cNvSpPr/>
            <p:nvPr/>
          </p:nvSpPr>
          <p:spPr>
            <a:xfrm>
              <a:off x="3174243" y="3276000"/>
              <a:ext cx="72250" cy="189096"/>
            </a:xfrm>
            <a:custGeom>
              <a:avLst/>
              <a:gdLst/>
              <a:ahLst/>
              <a:cxnLst/>
              <a:rect l="l" t="t" r="r" b="b"/>
              <a:pathLst>
                <a:path w="1147" h="3002" extrusionOk="0">
                  <a:moveTo>
                    <a:pt x="1112" y="47"/>
                  </a:moveTo>
                  <a:lnTo>
                    <a:pt x="1112" y="2796"/>
                  </a:lnTo>
                  <a:lnTo>
                    <a:pt x="24" y="2968"/>
                  </a:lnTo>
                  <a:lnTo>
                    <a:pt x="24" y="287"/>
                  </a:lnTo>
                  <a:lnTo>
                    <a:pt x="1112" y="47"/>
                  </a:lnTo>
                  <a:close/>
                  <a:moveTo>
                    <a:pt x="1146" y="1"/>
                  </a:moveTo>
                  <a:lnTo>
                    <a:pt x="1" y="264"/>
                  </a:lnTo>
                  <a:lnTo>
                    <a:pt x="1" y="3002"/>
                  </a:lnTo>
                  <a:lnTo>
                    <a:pt x="1146" y="2819"/>
                  </a:lnTo>
                  <a:lnTo>
                    <a:pt x="1146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024297"/>
              <a:endParaRPr sz="2000">
                <a:solidFill>
                  <a:prstClr val="black"/>
                </a:solidFill>
              </a:endParaRPr>
            </a:p>
          </p:txBody>
        </p:sp>
        <p:sp>
          <p:nvSpPr>
            <p:cNvPr id="172" name="Google Shape;1086;p69"/>
            <p:cNvSpPr/>
            <p:nvPr/>
          </p:nvSpPr>
          <p:spPr>
            <a:xfrm>
              <a:off x="3186526" y="3289354"/>
              <a:ext cx="2205" cy="174356"/>
            </a:xfrm>
            <a:custGeom>
              <a:avLst/>
              <a:gdLst/>
              <a:ahLst/>
              <a:cxnLst/>
              <a:rect l="l" t="t" r="r" b="b"/>
              <a:pathLst>
                <a:path w="35" h="2768" extrusionOk="0">
                  <a:moveTo>
                    <a:pt x="18" y="1"/>
                  </a:moveTo>
                  <a:cubicBezTo>
                    <a:pt x="9" y="1"/>
                    <a:pt x="1" y="6"/>
                    <a:pt x="1" y="18"/>
                  </a:cubicBezTo>
                  <a:lnTo>
                    <a:pt x="1" y="2744"/>
                  </a:lnTo>
                  <a:cubicBezTo>
                    <a:pt x="1" y="2756"/>
                    <a:pt x="1" y="2767"/>
                    <a:pt x="12" y="2767"/>
                  </a:cubicBezTo>
                  <a:cubicBezTo>
                    <a:pt x="23" y="2767"/>
                    <a:pt x="35" y="2756"/>
                    <a:pt x="35" y="2744"/>
                  </a:cubicBezTo>
                  <a:lnTo>
                    <a:pt x="35" y="18"/>
                  </a:lnTo>
                  <a:cubicBezTo>
                    <a:pt x="35" y="6"/>
                    <a:pt x="26" y="1"/>
                    <a:pt x="1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024297"/>
              <a:endParaRPr sz="2000">
                <a:solidFill>
                  <a:prstClr val="black"/>
                </a:solidFill>
              </a:endParaRPr>
            </a:p>
          </p:txBody>
        </p:sp>
        <p:sp>
          <p:nvSpPr>
            <p:cNvPr id="173" name="Google Shape;1087;p69"/>
            <p:cNvSpPr/>
            <p:nvPr/>
          </p:nvSpPr>
          <p:spPr>
            <a:xfrm>
              <a:off x="3504758" y="3205135"/>
              <a:ext cx="66958" cy="214544"/>
            </a:xfrm>
            <a:custGeom>
              <a:avLst/>
              <a:gdLst/>
              <a:ahLst/>
              <a:cxnLst/>
              <a:rect l="l" t="t" r="r" b="b"/>
              <a:pathLst>
                <a:path w="1063" h="3406" extrusionOk="0">
                  <a:moveTo>
                    <a:pt x="1040" y="1"/>
                  </a:moveTo>
                  <a:cubicBezTo>
                    <a:pt x="1037" y="1"/>
                    <a:pt x="1035" y="2"/>
                    <a:pt x="1031" y="3"/>
                  </a:cubicBezTo>
                  <a:lnTo>
                    <a:pt x="0" y="312"/>
                  </a:lnTo>
                  <a:lnTo>
                    <a:pt x="0" y="3405"/>
                  </a:lnTo>
                  <a:lnTo>
                    <a:pt x="1043" y="3211"/>
                  </a:lnTo>
                  <a:cubicBezTo>
                    <a:pt x="1054" y="3211"/>
                    <a:pt x="1054" y="3199"/>
                    <a:pt x="1054" y="3188"/>
                  </a:cubicBezTo>
                  <a:cubicBezTo>
                    <a:pt x="1054" y="3176"/>
                    <a:pt x="1043" y="3176"/>
                    <a:pt x="1043" y="3176"/>
                  </a:cubicBezTo>
                  <a:lnTo>
                    <a:pt x="35" y="3359"/>
                  </a:lnTo>
                  <a:lnTo>
                    <a:pt x="35" y="347"/>
                  </a:lnTo>
                  <a:lnTo>
                    <a:pt x="1043" y="37"/>
                  </a:lnTo>
                  <a:cubicBezTo>
                    <a:pt x="1062" y="28"/>
                    <a:pt x="1057" y="1"/>
                    <a:pt x="104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024297"/>
              <a:endParaRPr sz="2000">
                <a:solidFill>
                  <a:prstClr val="black"/>
                </a:solidFill>
              </a:endParaRPr>
            </a:p>
          </p:txBody>
        </p:sp>
        <p:sp>
          <p:nvSpPr>
            <p:cNvPr id="174" name="Google Shape;1088;p69"/>
            <p:cNvSpPr/>
            <p:nvPr/>
          </p:nvSpPr>
          <p:spPr>
            <a:xfrm>
              <a:off x="3423184" y="3227686"/>
              <a:ext cx="68659" cy="201379"/>
            </a:xfrm>
            <a:custGeom>
              <a:avLst/>
              <a:gdLst/>
              <a:ahLst/>
              <a:cxnLst/>
              <a:rect l="l" t="t" r="r" b="b"/>
              <a:pathLst>
                <a:path w="1090" h="3197" extrusionOk="0">
                  <a:moveTo>
                    <a:pt x="1055" y="46"/>
                  </a:moveTo>
                  <a:lnTo>
                    <a:pt x="1055" y="3036"/>
                  </a:lnTo>
                  <a:lnTo>
                    <a:pt x="35" y="3162"/>
                  </a:lnTo>
                  <a:lnTo>
                    <a:pt x="35" y="332"/>
                  </a:lnTo>
                  <a:lnTo>
                    <a:pt x="1055" y="46"/>
                  </a:lnTo>
                  <a:close/>
                  <a:moveTo>
                    <a:pt x="1089" y="0"/>
                  </a:moveTo>
                  <a:lnTo>
                    <a:pt x="12" y="310"/>
                  </a:lnTo>
                  <a:lnTo>
                    <a:pt x="1" y="310"/>
                  </a:lnTo>
                  <a:lnTo>
                    <a:pt x="1" y="3196"/>
                  </a:lnTo>
                  <a:lnTo>
                    <a:pt x="1078" y="3070"/>
                  </a:lnTo>
                  <a:lnTo>
                    <a:pt x="1089" y="3070"/>
                  </a:lnTo>
                  <a:lnTo>
                    <a:pt x="1089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024297"/>
              <a:endParaRPr sz="2000">
                <a:solidFill>
                  <a:prstClr val="black"/>
                </a:solidFill>
              </a:endParaRPr>
            </a:p>
          </p:txBody>
        </p:sp>
        <p:sp>
          <p:nvSpPr>
            <p:cNvPr id="175" name="Google Shape;1089;p69"/>
            <p:cNvSpPr/>
            <p:nvPr/>
          </p:nvSpPr>
          <p:spPr>
            <a:xfrm>
              <a:off x="3433326" y="3243874"/>
              <a:ext cx="2205" cy="183742"/>
            </a:xfrm>
            <a:custGeom>
              <a:avLst/>
              <a:gdLst/>
              <a:ahLst/>
              <a:cxnLst/>
              <a:rect l="l" t="t" r="r" b="b"/>
              <a:pathLst>
                <a:path w="35" h="2917" extrusionOk="0">
                  <a:moveTo>
                    <a:pt x="17" y="1"/>
                  </a:moveTo>
                  <a:cubicBezTo>
                    <a:pt x="9" y="1"/>
                    <a:pt x="0" y="7"/>
                    <a:pt x="0" y="18"/>
                  </a:cubicBezTo>
                  <a:lnTo>
                    <a:pt x="0" y="2905"/>
                  </a:lnTo>
                  <a:cubicBezTo>
                    <a:pt x="0" y="2916"/>
                    <a:pt x="12" y="2916"/>
                    <a:pt x="23" y="2916"/>
                  </a:cubicBezTo>
                  <a:cubicBezTo>
                    <a:pt x="23" y="2916"/>
                    <a:pt x="35" y="2916"/>
                    <a:pt x="35" y="2905"/>
                  </a:cubicBezTo>
                  <a:lnTo>
                    <a:pt x="35" y="18"/>
                  </a:lnTo>
                  <a:cubicBezTo>
                    <a:pt x="35" y="7"/>
                    <a:pt x="26" y="1"/>
                    <a:pt x="1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024297"/>
              <a:endParaRPr sz="2000">
                <a:solidFill>
                  <a:prstClr val="black"/>
                </a:solidFill>
              </a:endParaRPr>
            </a:p>
          </p:txBody>
        </p:sp>
        <p:sp>
          <p:nvSpPr>
            <p:cNvPr id="176" name="Google Shape;1090;p69"/>
            <p:cNvSpPr/>
            <p:nvPr/>
          </p:nvSpPr>
          <p:spPr>
            <a:xfrm>
              <a:off x="3517041" y="3221198"/>
              <a:ext cx="2205" cy="195584"/>
            </a:xfrm>
            <a:custGeom>
              <a:avLst/>
              <a:gdLst/>
              <a:ahLst/>
              <a:cxnLst/>
              <a:rect l="l" t="t" r="r" b="b"/>
              <a:pathLst>
                <a:path w="35" h="3105" extrusionOk="0">
                  <a:moveTo>
                    <a:pt x="23" y="0"/>
                  </a:moveTo>
                  <a:cubicBezTo>
                    <a:pt x="12" y="0"/>
                    <a:pt x="0" y="0"/>
                    <a:pt x="0" y="12"/>
                  </a:cubicBezTo>
                  <a:lnTo>
                    <a:pt x="0" y="3093"/>
                  </a:lnTo>
                  <a:cubicBezTo>
                    <a:pt x="0" y="3104"/>
                    <a:pt x="12" y="3104"/>
                    <a:pt x="12" y="3104"/>
                  </a:cubicBezTo>
                  <a:cubicBezTo>
                    <a:pt x="23" y="3104"/>
                    <a:pt x="34" y="3104"/>
                    <a:pt x="34" y="3093"/>
                  </a:cubicBezTo>
                  <a:lnTo>
                    <a:pt x="34" y="12"/>
                  </a:lnTo>
                  <a:cubicBezTo>
                    <a:pt x="34" y="0"/>
                    <a:pt x="34" y="0"/>
                    <a:pt x="2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024297"/>
              <a:endParaRPr sz="2000">
                <a:solidFill>
                  <a:prstClr val="black"/>
                </a:solidFill>
              </a:endParaRPr>
            </a:p>
          </p:txBody>
        </p:sp>
        <p:sp>
          <p:nvSpPr>
            <p:cNvPr id="177" name="Google Shape;1091;p69"/>
            <p:cNvSpPr/>
            <p:nvPr/>
          </p:nvSpPr>
          <p:spPr>
            <a:xfrm>
              <a:off x="3645480" y="3175025"/>
              <a:ext cx="89509" cy="224433"/>
            </a:xfrm>
            <a:custGeom>
              <a:avLst/>
              <a:gdLst/>
              <a:ahLst/>
              <a:cxnLst/>
              <a:rect l="l" t="t" r="r" b="b"/>
              <a:pathLst>
                <a:path w="1421" h="3563" extrusionOk="0">
                  <a:moveTo>
                    <a:pt x="1317" y="46"/>
                  </a:moveTo>
                  <a:lnTo>
                    <a:pt x="1386" y="3288"/>
                  </a:lnTo>
                  <a:lnTo>
                    <a:pt x="34" y="3517"/>
                  </a:lnTo>
                  <a:lnTo>
                    <a:pt x="34" y="344"/>
                  </a:lnTo>
                  <a:lnTo>
                    <a:pt x="1317" y="46"/>
                  </a:lnTo>
                  <a:close/>
                  <a:moveTo>
                    <a:pt x="1340" y="0"/>
                  </a:moveTo>
                  <a:lnTo>
                    <a:pt x="0" y="321"/>
                  </a:lnTo>
                  <a:lnTo>
                    <a:pt x="0" y="3563"/>
                  </a:lnTo>
                  <a:lnTo>
                    <a:pt x="1398" y="3322"/>
                  </a:lnTo>
                  <a:lnTo>
                    <a:pt x="1421" y="3322"/>
                  </a:lnTo>
                  <a:lnTo>
                    <a:pt x="1340" y="23"/>
                  </a:lnTo>
                  <a:lnTo>
                    <a:pt x="134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024297"/>
              <a:endParaRPr sz="2000">
                <a:solidFill>
                  <a:prstClr val="black"/>
                </a:solidFill>
              </a:endParaRPr>
            </a:p>
          </p:txBody>
        </p:sp>
        <p:sp>
          <p:nvSpPr>
            <p:cNvPr id="178" name="Google Shape;1092;p69"/>
            <p:cNvSpPr/>
            <p:nvPr/>
          </p:nvSpPr>
          <p:spPr>
            <a:xfrm>
              <a:off x="3749353" y="3147435"/>
              <a:ext cx="93855" cy="234701"/>
            </a:xfrm>
            <a:custGeom>
              <a:avLst/>
              <a:gdLst/>
              <a:ahLst/>
              <a:cxnLst/>
              <a:rect l="l" t="t" r="r" b="b"/>
              <a:pathLst>
                <a:path w="1490" h="3726" extrusionOk="0">
                  <a:moveTo>
                    <a:pt x="1475" y="0"/>
                  </a:moveTo>
                  <a:cubicBezTo>
                    <a:pt x="1473" y="0"/>
                    <a:pt x="1470" y="1"/>
                    <a:pt x="1467" y="3"/>
                  </a:cubicBezTo>
                  <a:lnTo>
                    <a:pt x="12" y="358"/>
                  </a:lnTo>
                  <a:lnTo>
                    <a:pt x="1" y="358"/>
                  </a:lnTo>
                  <a:lnTo>
                    <a:pt x="1" y="3726"/>
                  </a:lnTo>
                  <a:lnTo>
                    <a:pt x="1467" y="3531"/>
                  </a:lnTo>
                  <a:cubicBezTo>
                    <a:pt x="1478" y="3531"/>
                    <a:pt x="1490" y="3531"/>
                    <a:pt x="1490" y="3519"/>
                  </a:cubicBezTo>
                  <a:cubicBezTo>
                    <a:pt x="1482" y="3511"/>
                    <a:pt x="1479" y="3503"/>
                    <a:pt x="1475" y="3503"/>
                  </a:cubicBezTo>
                  <a:cubicBezTo>
                    <a:pt x="1473" y="3503"/>
                    <a:pt x="1470" y="3505"/>
                    <a:pt x="1467" y="3508"/>
                  </a:cubicBezTo>
                  <a:lnTo>
                    <a:pt x="35" y="3691"/>
                  </a:lnTo>
                  <a:lnTo>
                    <a:pt x="35" y="392"/>
                  </a:lnTo>
                  <a:lnTo>
                    <a:pt x="1478" y="37"/>
                  </a:lnTo>
                  <a:cubicBezTo>
                    <a:pt x="1488" y="27"/>
                    <a:pt x="1490" y="0"/>
                    <a:pt x="147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024297"/>
              <a:endParaRPr sz="2000">
                <a:solidFill>
                  <a:prstClr val="black"/>
                </a:solidFill>
              </a:endParaRPr>
            </a:p>
          </p:txBody>
        </p:sp>
        <p:sp>
          <p:nvSpPr>
            <p:cNvPr id="179" name="Google Shape;1093;p69"/>
            <p:cNvSpPr/>
            <p:nvPr/>
          </p:nvSpPr>
          <p:spPr>
            <a:xfrm>
              <a:off x="3655559" y="3192663"/>
              <a:ext cx="2205" cy="203206"/>
            </a:xfrm>
            <a:custGeom>
              <a:avLst/>
              <a:gdLst/>
              <a:ahLst/>
              <a:cxnLst/>
              <a:rect l="l" t="t" r="r" b="b"/>
              <a:pathLst>
                <a:path w="35" h="3226" extrusionOk="0">
                  <a:moveTo>
                    <a:pt x="18" y="1"/>
                  </a:moveTo>
                  <a:cubicBezTo>
                    <a:pt x="9" y="1"/>
                    <a:pt x="0" y="6"/>
                    <a:pt x="0" y="18"/>
                  </a:cubicBezTo>
                  <a:lnTo>
                    <a:pt x="0" y="3214"/>
                  </a:lnTo>
                  <a:cubicBezTo>
                    <a:pt x="0" y="3225"/>
                    <a:pt x="12" y="3225"/>
                    <a:pt x="12" y="3225"/>
                  </a:cubicBezTo>
                  <a:cubicBezTo>
                    <a:pt x="23" y="3225"/>
                    <a:pt x="35" y="3225"/>
                    <a:pt x="35" y="3214"/>
                  </a:cubicBezTo>
                  <a:lnTo>
                    <a:pt x="35" y="18"/>
                  </a:lnTo>
                  <a:cubicBezTo>
                    <a:pt x="35" y="6"/>
                    <a:pt x="26" y="1"/>
                    <a:pt x="1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024297"/>
              <a:endParaRPr sz="2000">
                <a:solidFill>
                  <a:prstClr val="black"/>
                </a:solidFill>
              </a:endParaRPr>
            </a:p>
          </p:txBody>
        </p:sp>
        <p:sp>
          <p:nvSpPr>
            <p:cNvPr id="180" name="Google Shape;1094;p69"/>
            <p:cNvSpPr/>
            <p:nvPr/>
          </p:nvSpPr>
          <p:spPr>
            <a:xfrm>
              <a:off x="3760880" y="3167403"/>
              <a:ext cx="2268" cy="212591"/>
            </a:xfrm>
            <a:custGeom>
              <a:avLst/>
              <a:gdLst/>
              <a:ahLst/>
              <a:cxnLst/>
              <a:rect l="l" t="t" r="r" b="b"/>
              <a:pathLst>
                <a:path w="36" h="3375" extrusionOk="0">
                  <a:moveTo>
                    <a:pt x="18" y="1"/>
                  </a:moveTo>
                  <a:cubicBezTo>
                    <a:pt x="10" y="1"/>
                    <a:pt x="1" y="6"/>
                    <a:pt x="1" y="18"/>
                  </a:cubicBezTo>
                  <a:lnTo>
                    <a:pt x="1" y="3351"/>
                  </a:lnTo>
                  <a:cubicBezTo>
                    <a:pt x="1" y="3363"/>
                    <a:pt x="12" y="3374"/>
                    <a:pt x="12" y="3374"/>
                  </a:cubicBezTo>
                  <a:cubicBezTo>
                    <a:pt x="24" y="3374"/>
                    <a:pt x="35" y="3363"/>
                    <a:pt x="35" y="3351"/>
                  </a:cubicBezTo>
                  <a:lnTo>
                    <a:pt x="35" y="18"/>
                  </a:lnTo>
                  <a:cubicBezTo>
                    <a:pt x="35" y="6"/>
                    <a:pt x="27" y="1"/>
                    <a:pt x="1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024297"/>
              <a:endParaRPr sz="2000">
                <a:solidFill>
                  <a:prstClr val="black"/>
                </a:solidFill>
              </a:endParaRPr>
            </a:p>
          </p:txBody>
        </p:sp>
        <p:sp>
          <p:nvSpPr>
            <p:cNvPr id="181" name="Google Shape;1095;p69"/>
            <p:cNvSpPr/>
            <p:nvPr/>
          </p:nvSpPr>
          <p:spPr>
            <a:xfrm>
              <a:off x="3928311" y="3105735"/>
              <a:ext cx="85918" cy="251141"/>
            </a:xfrm>
            <a:custGeom>
              <a:avLst/>
              <a:gdLst/>
              <a:ahLst/>
              <a:cxnLst/>
              <a:rect l="l" t="t" r="r" b="b"/>
              <a:pathLst>
                <a:path w="1364" h="3987" extrusionOk="0">
                  <a:moveTo>
                    <a:pt x="1329" y="46"/>
                  </a:moveTo>
                  <a:lnTo>
                    <a:pt x="1329" y="3735"/>
                  </a:lnTo>
                  <a:lnTo>
                    <a:pt x="35" y="3952"/>
                  </a:lnTo>
                  <a:lnTo>
                    <a:pt x="35" y="378"/>
                  </a:lnTo>
                  <a:lnTo>
                    <a:pt x="1329" y="46"/>
                  </a:lnTo>
                  <a:close/>
                  <a:moveTo>
                    <a:pt x="1364" y="0"/>
                  </a:moveTo>
                  <a:lnTo>
                    <a:pt x="1" y="355"/>
                  </a:lnTo>
                  <a:lnTo>
                    <a:pt x="1" y="3987"/>
                  </a:lnTo>
                  <a:lnTo>
                    <a:pt x="1341" y="3769"/>
                  </a:lnTo>
                  <a:lnTo>
                    <a:pt x="1364" y="3758"/>
                  </a:lnTo>
                  <a:lnTo>
                    <a:pt x="1364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024297"/>
              <a:endParaRPr sz="2000">
                <a:solidFill>
                  <a:prstClr val="black"/>
                </a:solidFill>
              </a:endParaRPr>
            </a:p>
          </p:txBody>
        </p:sp>
        <p:sp>
          <p:nvSpPr>
            <p:cNvPr id="182" name="Google Shape;1096;p69"/>
            <p:cNvSpPr/>
            <p:nvPr/>
          </p:nvSpPr>
          <p:spPr>
            <a:xfrm>
              <a:off x="4037285" y="3066743"/>
              <a:ext cx="104689" cy="271361"/>
            </a:xfrm>
            <a:custGeom>
              <a:avLst/>
              <a:gdLst/>
              <a:ahLst/>
              <a:cxnLst/>
              <a:rect l="l" t="t" r="r" b="b"/>
              <a:pathLst>
                <a:path w="1662" h="4308" extrusionOk="0">
                  <a:moveTo>
                    <a:pt x="1627" y="47"/>
                  </a:moveTo>
                  <a:lnTo>
                    <a:pt x="1627" y="3953"/>
                  </a:lnTo>
                  <a:lnTo>
                    <a:pt x="35" y="4262"/>
                  </a:lnTo>
                  <a:lnTo>
                    <a:pt x="35" y="528"/>
                  </a:lnTo>
                  <a:lnTo>
                    <a:pt x="1627" y="47"/>
                  </a:lnTo>
                  <a:close/>
                  <a:moveTo>
                    <a:pt x="1661" y="1"/>
                  </a:moveTo>
                  <a:lnTo>
                    <a:pt x="0" y="505"/>
                  </a:lnTo>
                  <a:lnTo>
                    <a:pt x="0" y="4308"/>
                  </a:lnTo>
                  <a:lnTo>
                    <a:pt x="1650" y="3987"/>
                  </a:lnTo>
                  <a:lnTo>
                    <a:pt x="1661" y="3987"/>
                  </a:lnTo>
                  <a:lnTo>
                    <a:pt x="1661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024297"/>
              <a:endParaRPr sz="2000">
                <a:solidFill>
                  <a:prstClr val="black"/>
                </a:solidFill>
              </a:endParaRPr>
            </a:p>
          </p:txBody>
        </p:sp>
        <p:sp>
          <p:nvSpPr>
            <p:cNvPr id="183" name="Google Shape;1097;p69"/>
            <p:cNvSpPr/>
            <p:nvPr/>
          </p:nvSpPr>
          <p:spPr>
            <a:xfrm>
              <a:off x="3938389" y="3125577"/>
              <a:ext cx="2268" cy="231299"/>
            </a:xfrm>
            <a:custGeom>
              <a:avLst/>
              <a:gdLst/>
              <a:ahLst/>
              <a:cxnLst/>
              <a:rect l="l" t="t" r="r" b="b"/>
              <a:pathLst>
                <a:path w="36" h="3672" extrusionOk="0">
                  <a:moveTo>
                    <a:pt x="18" y="0"/>
                  </a:moveTo>
                  <a:cubicBezTo>
                    <a:pt x="10" y="0"/>
                    <a:pt x="1" y="6"/>
                    <a:pt x="1" y="18"/>
                  </a:cubicBezTo>
                  <a:lnTo>
                    <a:pt x="1" y="3649"/>
                  </a:lnTo>
                  <a:cubicBezTo>
                    <a:pt x="1" y="3660"/>
                    <a:pt x="12" y="3672"/>
                    <a:pt x="12" y="3672"/>
                  </a:cubicBezTo>
                  <a:cubicBezTo>
                    <a:pt x="24" y="3672"/>
                    <a:pt x="35" y="3660"/>
                    <a:pt x="35" y="3660"/>
                  </a:cubicBezTo>
                  <a:lnTo>
                    <a:pt x="35" y="18"/>
                  </a:lnTo>
                  <a:cubicBezTo>
                    <a:pt x="35" y="6"/>
                    <a:pt x="27" y="0"/>
                    <a:pt x="1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024297"/>
              <a:endParaRPr sz="2000">
                <a:solidFill>
                  <a:prstClr val="black"/>
                </a:solidFill>
              </a:endParaRPr>
            </a:p>
          </p:txBody>
        </p:sp>
        <p:sp>
          <p:nvSpPr>
            <p:cNvPr id="184" name="Google Shape;1098;p69"/>
            <p:cNvSpPr/>
            <p:nvPr/>
          </p:nvSpPr>
          <p:spPr>
            <a:xfrm>
              <a:off x="4046671" y="3095278"/>
              <a:ext cx="2205" cy="239236"/>
            </a:xfrm>
            <a:custGeom>
              <a:avLst/>
              <a:gdLst/>
              <a:ahLst/>
              <a:cxnLst/>
              <a:rect l="l" t="t" r="r" b="b"/>
              <a:pathLst>
                <a:path w="35" h="3798" extrusionOk="0">
                  <a:moveTo>
                    <a:pt x="17" y="0"/>
                  </a:moveTo>
                  <a:cubicBezTo>
                    <a:pt x="9" y="0"/>
                    <a:pt x="0" y="6"/>
                    <a:pt x="0" y="17"/>
                  </a:cubicBezTo>
                  <a:lnTo>
                    <a:pt x="0" y="3786"/>
                  </a:lnTo>
                  <a:cubicBezTo>
                    <a:pt x="0" y="3798"/>
                    <a:pt x="0" y="3798"/>
                    <a:pt x="12" y="3798"/>
                  </a:cubicBezTo>
                  <a:cubicBezTo>
                    <a:pt x="23" y="3798"/>
                    <a:pt x="35" y="3798"/>
                    <a:pt x="35" y="3786"/>
                  </a:cubicBezTo>
                  <a:lnTo>
                    <a:pt x="35" y="17"/>
                  </a:lnTo>
                  <a:cubicBezTo>
                    <a:pt x="35" y="6"/>
                    <a:pt x="26" y="0"/>
                    <a:pt x="1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024297"/>
              <a:endParaRPr sz="2000">
                <a:solidFill>
                  <a:prstClr val="black"/>
                </a:solidFill>
              </a:endParaRPr>
            </a:p>
          </p:txBody>
        </p:sp>
        <p:sp>
          <p:nvSpPr>
            <p:cNvPr id="185" name="Google Shape;1099;p69"/>
            <p:cNvSpPr/>
            <p:nvPr/>
          </p:nvSpPr>
          <p:spPr>
            <a:xfrm>
              <a:off x="4876454" y="2277337"/>
              <a:ext cx="116972" cy="267078"/>
            </a:xfrm>
            <a:custGeom>
              <a:avLst/>
              <a:gdLst/>
              <a:ahLst/>
              <a:cxnLst/>
              <a:rect l="l" t="t" r="r" b="b"/>
              <a:pathLst>
                <a:path w="1857" h="4240" extrusionOk="0">
                  <a:moveTo>
                    <a:pt x="104" y="58"/>
                  </a:moveTo>
                  <a:lnTo>
                    <a:pt x="1799" y="1181"/>
                  </a:lnTo>
                  <a:lnTo>
                    <a:pt x="1822" y="4182"/>
                  </a:lnTo>
                  <a:lnTo>
                    <a:pt x="35" y="3151"/>
                  </a:lnTo>
                  <a:lnTo>
                    <a:pt x="104" y="58"/>
                  </a:lnTo>
                  <a:close/>
                  <a:moveTo>
                    <a:pt x="69" y="1"/>
                  </a:moveTo>
                  <a:lnTo>
                    <a:pt x="1" y="3162"/>
                  </a:lnTo>
                  <a:lnTo>
                    <a:pt x="1" y="3174"/>
                  </a:lnTo>
                  <a:lnTo>
                    <a:pt x="1856" y="4239"/>
                  </a:lnTo>
                  <a:lnTo>
                    <a:pt x="1834" y="1169"/>
                  </a:lnTo>
                  <a:lnTo>
                    <a:pt x="1834" y="1158"/>
                  </a:lnTo>
                  <a:lnTo>
                    <a:pt x="69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024297"/>
              <a:endParaRPr sz="2000">
                <a:solidFill>
                  <a:prstClr val="black"/>
                </a:solidFill>
              </a:endParaRPr>
            </a:p>
          </p:txBody>
        </p:sp>
        <p:sp>
          <p:nvSpPr>
            <p:cNvPr id="186" name="Google Shape;1100;p69"/>
            <p:cNvSpPr/>
            <p:nvPr/>
          </p:nvSpPr>
          <p:spPr>
            <a:xfrm>
              <a:off x="4733716" y="2179386"/>
              <a:ext cx="122579" cy="286353"/>
            </a:xfrm>
            <a:custGeom>
              <a:avLst/>
              <a:gdLst/>
              <a:ahLst/>
              <a:cxnLst/>
              <a:rect l="l" t="t" r="r" b="b"/>
              <a:pathLst>
                <a:path w="1946" h="4546" extrusionOk="0">
                  <a:moveTo>
                    <a:pt x="63" y="1"/>
                  </a:moveTo>
                  <a:cubicBezTo>
                    <a:pt x="59" y="1"/>
                    <a:pt x="56" y="4"/>
                    <a:pt x="56" y="9"/>
                  </a:cubicBezTo>
                  <a:cubicBezTo>
                    <a:pt x="44" y="21"/>
                    <a:pt x="44" y="21"/>
                    <a:pt x="56" y="32"/>
                  </a:cubicBezTo>
                  <a:lnTo>
                    <a:pt x="1889" y="1281"/>
                  </a:lnTo>
                  <a:lnTo>
                    <a:pt x="1912" y="4488"/>
                  </a:lnTo>
                  <a:lnTo>
                    <a:pt x="1912" y="4488"/>
                  </a:lnTo>
                  <a:lnTo>
                    <a:pt x="21" y="3412"/>
                  </a:lnTo>
                  <a:cubicBezTo>
                    <a:pt x="19" y="3409"/>
                    <a:pt x="17" y="3408"/>
                    <a:pt x="15" y="3408"/>
                  </a:cubicBezTo>
                  <a:cubicBezTo>
                    <a:pt x="6" y="3408"/>
                    <a:pt x="1" y="3425"/>
                    <a:pt x="10" y="3434"/>
                  </a:cubicBezTo>
                  <a:lnTo>
                    <a:pt x="1923" y="4534"/>
                  </a:lnTo>
                  <a:lnTo>
                    <a:pt x="1946" y="4546"/>
                  </a:lnTo>
                  <a:lnTo>
                    <a:pt x="1946" y="4546"/>
                  </a:lnTo>
                  <a:lnTo>
                    <a:pt x="1923" y="1281"/>
                  </a:lnTo>
                  <a:lnTo>
                    <a:pt x="1923" y="1269"/>
                  </a:lnTo>
                  <a:lnTo>
                    <a:pt x="79" y="9"/>
                  </a:lnTo>
                  <a:cubicBezTo>
                    <a:pt x="73" y="4"/>
                    <a:pt x="67" y="1"/>
                    <a:pt x="6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024297"/>
              <a:endParaRPr sz="2000">
                <a:solidFill>
                  <a:prstClr val="black"/>
                </a:solidFill>
              </a:endParaRPr>
            </a:p>
          </p:txBody>
        </p:sp>
        <p:sp>
          <p:nvSpPr>
            <p:cNvPr id="187" name="Google Shape;1101;p69"/>
            <p:cNvSpPr/>
            <p:nvPr/>
          </p:nvSpPr>
          <p:spPr>
            <a:xfrm>
              <a:off x="4976043" y="2340833"/>
              <a:ext cx="3653" cy="194198"/>
            </a:xfrm>
            <a:custGeom>
              <a:avLst/>
              <a:gdLst/>
              <a:ahLst/>
              <a:cxnLst/>
              <a:rect l="l" t="t" r="r" b="b"/>
              <a:pathLst>
                <a:path w="58" h="3083" extrusionOk="0">
                  <a:moveTo>
                    <a:pt x="23" y="1"/>
                  </a:moveTo>
                  <a:cubicBezTo>
                    <a:pt x="12" y="1"/>
                    <a:pt x="0" y="12"/>
                    <a:pt x="0" y="24"/>
                  </a:cubicBezTo>
                  <a:lnTo>
                    <a:pt x="35" y="3059"/>
                  </a:lnTo>
                  <a:cubicBezTo>
                    <a:pt x="35" y="3071"/>
                    <a:pt x="35" y="3082"/>
                    <a:pt x="46" y="3082"/>
                  </a:cubicBezTo>
                  <a:cubicBezTo>
                    <a:pt x="58" y="3082"/>
                    <a:pt x="58" y="3071"/>
                    <a:pt x="58" y="3059"/>
                  </a:cubicBezTo>
                  <a:lnTo>
                    <a:pt x="35" y="24"/>
                  </a:lnTo>
                  <a:cubicBezTo>
                    <a:pt x="35" y="12"/>
                    <a:pt x="35" y="1"/>
                    <a:pt x="2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024297"/>
              <a:endParaRPr sz="2000">
                <a:solidFill>
                  <a:prstClr val="black"/>
                </a:solidFill>
              </a:endParaRPr>
            </a:p>
          </p:txBody>
        </p:sp>
        <p:sp>
          <p:nvSpPr>
            <p:cNvPr id="188" name="Google Shape;1102;p69"/>
            <p:cNvSpPr/>
            <p:nvPr/>
          </p:nvSpPr>
          <p:spPr>
            <a:xfrm>
              <a:off x="4837526" y="2248487"/>
              <a:ext cx="3653" cy="207174"/>
            </a:xfrm>
            <a:custGeom>
              <a:avLst/>
              <a:gdLst/>
              <a:ahLst/>
              <a:cxnLst/>
              <a:rect l="l" t="t" r="r" b="b"/>
              <a:pathLst>
                <a:path w="58" h="3289" extrusionOk="0">
                  <a:moveTo>
                    <a:pt x="12" y="1"/>
                  </a:moveTo>
                  <a:cubicBezTo>
                    <a:pt x="12" y="1"/>
                    <a:pt x="0" y="12"/>
                    <a:pt x="0" y="12"/>
                  </a:cubicBezTo>
                  <a:lnTo>
                    <a:pt x="23" y="3277"/>
                  </a:lnTo>
                  <a:cubicBezTo>
                    <a:pt x="23" y="3288"/>
                    <a:pt x="34" y="3288"/>
                    <a:pt x="46" y="3288"/>
                  </a:cubicBezTo>
                  <a:cubicBezTo>
                    <a:pt x="46" y="3288"/>
                    <a:pt x="57" y="3288"/>
                    <a:pt x="57" y="3277"/>
                  </a:cubicBezTo>
                  <a:lnTo>
                    <a:pt x="34" y="12"/>
                  </a:lnTo>
                  <a:cubicBezTo>
                    <a:pt x="34" y="12"/>
                    <a:pt x="23" y="1"/>
                    <a:pt x="1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024297"/>
              <a:endParaRPr sz="2000">
                <a:solidFill>
                  <a:prstClr val="black"/>
                </a:solidFill>
              </a:endParaRPr>
            </a:p>
          </p:txBody>
        </p:sp>
        <p:sp>
          <p:nvSpPr>
            <p:cNvPr id="189" name="Google Shape;1103;p69"/>
            <p:cNvSpPr/>
            <p:nvPr/>
          </p:nvSpPr>
          <p:spPr>
            <a:xfrm>
              <a:off x="4878659" y="2576105"/>
              <a:ext cx="116909" cy="251897"/>
            </a:xfrm>
            <a:custGeom>
              <a:avLst/>
              <a:gdLst/>
              <a:ahLst/>
              <a:cxnLst/>
              <a:rect l="l" t="t" r="r" b="b"/>
              <a:pathLst>
                <a:path w="1856" h="3999" extrusionOk="0">
                  <a:moveTo>
                    <a:pt x="103" y="57"/>
                  </a:moveTo>
                  <a:lnTo>
                    <a:pt x="1799" y="940"/>
                  </a:lnTo>
                  <a:lnTo>
                    <a:pt x="1821" y="3952"/>
                  </a:lnTo>
                  <a:lnTo>
                    <a:pt x="34" y="3162"/>
                  </a:lnTo>
                  <a:lnTo>
                    <a:pt x="103" y="57"/>
                  </a:lnTo>
                  <a:close/>
                  <a:moveTo>
                    <a:pt x="69" y="0"/>
                  </a:moveTo>
                  <a:lnTo>
                    <a:pt x="0" y="3173"/>
                  </a:lnTo>
                  <a:lnTo>
                    <a:pt x="0" y="3185"/>
                  </a:lnTo>
                  <a:lnTo>
                    <a:pt x="1856" y="3998"/>
                  </a:lnTo>
                  <a:lnTo>
                    <a:pt x="1833" y="928"/>
                  </a:lnTo>
                  <a:lnTo>
                    <a:pt x="1833" y="917"/>
                  </a:lnTo>
                  <a:lnTo>
                    <a:pt x="92" y="12"/>
                  </a:lnTo>
                  <a:lnTo>
                    <a:pt x="69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024297"/>
              <a:endParaRPr sz="2000">
                <a:solidFill>
                  <a:prstClr val="black"/>
                </a:solidFill>
              </a:endParaRPr>
            </a:p>
          </p:txBody>
        </p:sp>
        <p:sp>
          <p:nvSpPr>
            <p:cNvPr id="190" name="Google Shape;1104;p69"/>
            <p:cNvSpPr/>
            <p:nvPr/>
          </p:nvSpPr>
          <p:spPr>
            <a:xfrm>
              <a:off x="4734283" y="2495287"/>
              <a:ext cx="124216" cy="273503"/>
            </a:xfrm>
            <a:custGeom>
              <a:avLst/>
              <a:gdLst/>
              <a:ahLst/>
              <a:cxnLst/>
              <a:rect l="l" t="t" r="r" b="b"/>
              <a:pathLst>
                <a:path w="1972" h="4342" extrusionOk="0">
                  <a:moveTo>
                    <a:pt x="35" y="0"/>
                  </a:moveTo>
                  <a:cubicBezTo>
                    <a:pt x="24" y="0"/>
                    <a:pt x="12" y="0"/>
                    <a:pt x="12" y="12"/>
                  </a:cubicBezTo>
                  <a:cubicBezTo>
                    <a:pt x="1" y="12"/>
                    <a:pt x="1" y="23"/>
                    <a:pt x="12" y="35"/>
                  </a:cubicBezTo>
                  <a:lnTo>
                    <a:pt x="1914" y="1077"/>
                  </a:lnTo>
                  <a:lnTo>
                    <a:pt x="1937" y="4284"/>
                  </a:lnTo>
                  <a:lnTo>
                    <a:pt x="58" y="3471"/>
                  </a:lnTo>
                  <a:cubicBezTo>
                    <a:pt x="47" y="3471"/>
                    <a:pt x="35" y="3471"/>
                    <a:pt x="35" y="3483"/>
                  </a:cubicBezTo>
                  <a:cubicBezTo>
                    <a:pt x="35" y="3494"/>
                    <a:pt x="35" y="3506"/>
                    <a:pt x="47" y="3506"/>
                  </a:cubicBezTo>
                  <a:lnTo>
                    <a:pt x="1948" y="4330"/>
                  </a:lnTo>
                  <a:lnTo>
                    <a:pt x="1971" y="4342"/>
                  </a:lnTo>
                  <a:lnTo>
                    <a:pt x="1971" y="4342"/>
                  </a:lnTo>
                  <a:lnTo>
                    <a:pt x="1948" y="1077"/>
                  </a:lnTo>
                  <a:lnTo>
                    <a:pt x="1948" y="1066"/>
                  </a:lnTo>
                  <a:lnTo>
                    <a:pt x="35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024297"/>
              <a:endParaRPr sz="2000">
                <a:solidFill>
                  <a:prstClr val="black"/>
                </a:solidFill>
              </a:endParaRPr>
            </a:p>
          </p:txBody>
        </p:sp>
        <p:sp>
          <p:nvSpPr>
            <p:cNvPr id="191" name="Google Shape;1105;p69"/>
            <p:cNvSpPr/>
            <p:nvPr/>
          </p:nvSpPr>
          <p:spPr>
            <a:xfrm>
              <a:off x="4978941" y="2626624"/>
              <a:ext cx="3653" cy="194135"/>
            </a:xfrm>
            <a:custGeom>
              <a:avLst/>
              <a:gdLst/>
              <a:ahLst/>
              <a:cxnLst/>
              <a:rect l="l" t="t" r="r" b="b"/>
              <a:pathLst>
                <a:path w="58" h="3082" extrusionOk="0">
                  <a:moveTo>
                    <a:pt x="12" y="0"/>
                  </a:moveTo>
                  <a:cubicBezTo>
                    <a:pt x="0" y="0"/>
                    <a:pt x="0" y="12"/>
                    <a:pt x="0" y="23"/>
                  </a:cubicBezTo>
                  <a:lnTo>
                    <a:pt x="23" y="3059"/>
                  </a:lnTo>
                  <a:cubicBezTo>
                    <a:pt x="23" y="3070"/>
                    <a:pt x="23" y="3082"/>
                    <a:pt x="35" y="3082"/>
                  </a:cubicBezTo>
                  <a:cubicBezTo>
                    <a:pt x="46" y="3082"/>
                    <a:pt x="58" y="3070"/>
                    <a:pt x="58" y="3059"/>
                  </a:cubicBezTo>
                  <a:lnTo>
                    <a:pt x="35" y="23"/>
                  </a:lnTo>
                  <a:cubicBezTo>
                    <a:pt x="23" y="12"/>
                    <a:pt x="23" y="0"/>
                    <a:pt x="1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024297"/>
              <a:endParaRPr sz="2000">
                <a:solidFill>
                  <a:prstClr val="black"/>
                </a:solidFill>
              </a:endParaRPr>
            </a:p>
          </p:txBody>
        </p:sp>
        <p:sp>
          <p:nvSpPr>
            <p:cNvPr id="192" name="Google Shape;1106;p69"/>
            <p:cNvSpPr/>
            <p:nvPr/>
          </p:nvSpPr>
          <p:spPr>
            <a:xfrm>
              <a:off x="4839667" y="2553743"/>
              <a:ext cx="4409" cy="207111"/>
            </a:xfrm>
            <a:custGeom>
              <a:avLst/>
              <a:gdLst/>
              <a:ahLst/>
              <a:cxnLst/>
              <a:rect l="l" t="t" r="r" b="b"/>
              <a:pathLst>
                <a:path w="70" h="3288" extrusionOk="0">
                  <a:moveTo>
                    <a:pt x="23" y="0"/>
                  </a:moveTo>
                  <a:cubicBezTo>
                    <a:pt x="12" y="0"/>
                    <a:pt x="0" y="0"/>
                    <a:pt x="0" y="12"/>
                  </a:cubicBezTo>
                  <a:lnTo>
                    <a:pt x="35" y="3276"/>
                  </a:lnTo>
                  <a:cubicBezTo>
                    <a:pt x="35" y="3276"/>
                    <a:pt x="35" y="3288"/>
                    <a:pt x="46" y="3288"/>
                  </a:cubicBezTo>
                  <a:cubicBezTo>
                    <a:pt x="58" y="3288"/>
                    <a:pt x="69" y="3276"/>
                    <a:pt x="69" y="3276"/>
                  </a:cubicBezTo>
                  <a:lnTo>
                    <a:pt x="35" y="12"/>
                  </a:lnTo>
                  <a:cubicBezTo>
                    <a:pt x="35" y="0"/>
                    <a:pt x="35" y="0"/>
                    <a:pt x="2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024297"/>
              <a:endParaRPr sz="2000">
                <a:solidFill>
                  <a:prstClr val="black"/>
                </a:solidFill>
              </a:endParaRPr>
            </a:p>
          </p:txBody>
        </p:sp>
        <p:sp>
          <p:nvSpPr>
            <p:cNvPr id="193" name="Google Shape;1107;p69"/>
            <p:cNvSpPr/>
            <p:nvPr/>
          </p:nvSpPr>
          <p:spPr>
            <a:xfrm>
              <a:off x="4881494" y="2912352"/>
              <a:ext cx="116972" cy="232370"/>
            </a:xfrm>
            <a:custGeom>
              <a:avLst/>
              <a:gdLst/>
              <a:ahLst/>
              <a:cxnLst/>
              <a:rect l="l" t="t" r="r" b="b"/>
              <a:pathLst>
                <a:path w="1857" h="3689" extrusionOk="0">
                  <a:moveTo>
                    <a:pt x="104" y="46"/>
                  </a:moveTo>
                  <a:lnTo>
                    <a:pt x="1799" y="630"/>
                  </a:lnTo>
                  <a:lnTo>
                    <a:pt x="1822" y="3643"/>
                  </a:lnTo>
                  <a:lnTo>
                    <a:pt x="35" y="3173"/>
                  </a:lnTo>
                  <a:lnTo>
                    <a:pt x="104" y="46"/>
                  </a:lnTo>
                  <a:close/>
                  <a:moveTo>
                    <a:pt x="70" y="0"/>
                  </a:moveTo>
                  <a:lnTo>
                    <a:pt x="1" y="3196"/>
                  </a:lnTo>
                  <a:lnTo>
                    <a:pt x="1857" y="3689"/>
                  </a:lnTo>
                  <a:lnTo>
                    <a:pt x="1834" y="619"/>
                  </a:lnTo>
                  <a:lnTo>
                    <a:pt x="1834" y="607"/>
                  </a:lnTo>
                  <a:lnTo>
                    <a:pt x="7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024297"/>
              <a:endParaRPr sz="2000">
                <a:solidFill>
                  <a:prstClr val="black"/>
                </a:solidFill>
              </a:endParaRPr>
            </a:p>
          </p:txBody>
        </p:sp>
        <p:sp>
          <p:nvSpPr>
            <p:cNvPr id="194" name="Google Shape;1108;p69"/>
            <p:cNvSpPr/>
            <p:nvPr/>
          </p:nvSpPr>
          <p:spPr>
            <a:xfrm>
              <a:off x="4737181" y="2856793"/>
              <a:ext cx="124216" cy="251897"/>
            </a:xfrm>
            <a:custGeom>
              <a:avLst/>
              <a:gdLst/>
              <a:ahLst/>
              <a:cxnLst/>
              <a:rect l="l" t="t" r="r" b="b"/>
              <a:pathLst>
                <a:path w="1972" h="3999" extrusionOk="0">
                  <a:moveTo>
                    <a:pt x="24" y="0"/>
                  </a:moveTo>
                  <a:cubicBezTo>
                    <a:pt x="24" y="0"/>
                    <a:pt x="12" y="12"/>
                    <a:pt x="1" y="12"/>
                  </a:cubicBezTo>
                  <a:cubicBezTo>
                    <a:pt x="1" y="23"/>
                    <a:pt x="12" y="35"/>
                    <a:pt x="12" y="35"/>
                  </a:cubicBezTo>
                  <a:lnTo>
                    <a:pt x="1914" y="745"/>
                  </a:lnTo>
                  <a:lnTo>
                    <a:pt x="1937" y="3952"/>
                  </a:lnTo>
                  <a:lnTo>
                    <a:pt x="1937" y="3952"/>
                  </a:lnTo>
                  <a:lnTo>
                    <a:pt x="58" y="3483"/>
                  </a:lnTo>
                  <a:cubicBezTo>
                    <a:pt x="35" y="3483"/>
                    <a:pt x="24" y="3506"/>
                    <a:pt x="47" y="3517"/>
                  </a:cubicBezTo>
                  <a:lnTo>
                    <a:pt x="1948" y="3998"/>
                  </a:lnTo>
                  <a:lnTo>
                    <a:pt x="1971" y="3998"/>
                  </a:lnTo>
                  <a:lnTo>
                    <a:pt x="1948" y="733"/>
                  </a:lnTo>
                  <a:lnTo>
                    <a:pt x="1948" y="722"/>
                  </a:lnTo>
                  <a:lnTo>
                    <a:pt x="24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024297"/>
              <a:endParaRPr sz="2000">
                <a:solidFill>
                  <a:prstClr val="black"/>
                </a:solidFill>
              </a:endParaRPr>
            </a:p>
          </p:txBody>
        </p:sp>
        <p:sp>
          <p:nvSpPr>
            <p:cNvPr id="195" name="Google Shape;1109;p69"/>
            <p:cNvSpPr/>
            <p:nvPr/>
          </p:nvSpPr>
          <p:spPr>
            <a:xfrm>
              <a:off x="4981083" y="2946241"/>
              <a:ext cx="3653" cy="193442"/>
            </a:xfrm>
            <a:custGeom>
              <a:avLst/>
              <a:gdLst/>
              <a:ahLst/>
              <a:cxnLst/>
              <a:rect l="l" t="t" r="r" b="b"/>
              <a:pathLst>
                <a:path w="58" h="3071" extrusionOk="0">
                  <a:moveTo>
                    <a:pt x="24" y="1"/>
                  </a:moveTo>
                  <a:cubicBezTo>
                    <a:pt x="12" y="1"/>
                    <a:pt x="1" y="1"/>
                    <a:pt x="1" y="12"/>
                  </a:cubicBezTo>
                  <a:lnTo>
                    <a:pt x="24" y="3048"/>
                  </a:lnTo>
                  <a:cubicBezTo>
                    <a:pt x="24" y="3059"/>
                    <a:pt x="35" y="3071"/>
                    <a:pt x="46" y="3071"/>
                  </a:cubicBezTo>
                  <a:cubicBezTo>
                    <a:pt x="58" y="3071"/>
                    <a:pt x="58" y="3059"/>
                    <a:pt x="58" y="3048"/>
                  </a:cubicBezTo>
                  <a:lnTo>
                    <a:pt x="35" y="12"/>
                  </a:lnTo>
                  <a:cubicBezTo>
                    <a:pt x="35" y="1"/>
                    <a:pt x="24" y="1"/>
                    <a:pt x="2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024297"/>
              <a:endParaRPr sz="2000">
                <a:solidFill>
                  <a:prstClr val="black"/>
                </a:solidFill>
              </a:endParaRPr>
            </a:p>
          </p:txBody>
        </p:sp>
        <p:sp>
          <p:nvSpPr>
            <p:cNvPr id="196" name="Google Shape;1110;p69"/>
            <p:cNvSpPr/>
            <p:nvPr/>
          </p:nvSpPr>
          <p:spPr>
            <a:xfrm>
              <a:off x="4842565" y="2896478"/>
              <a:ext cx="4409" cy="207111"/>
            </a:xfrm>
            <a:custGeom>
              <a:avLst/>
              <a:gdLst/>
              <a:ahLst/>
              <a:cxnLst/>
              <a:rect l="l" t="t" r="r" b="b"/>
              <a:pathLst>
                <a:path w="70" h="3288" extrusionOk="0">
                  <a:moveTo>
                    <a:pt x="23" y="0"/>
                  </a:moveTo>
                  <a:cubicBezTo>
                    <a:pt x="12" y="0"/>
                    <a:pt x="0" y="12"/>
                    <a:pt x="0" y="23"/>
                  </a:cubicBezTo>
                  <a:lnTo>
                    <a:pt x="35" y="3276"/>
                  </a:lnTo>
                  <a:cubicBezTo>
                    <a:pt x="35" y="3288"/>
                    <a:pt x="35" y="3288"/>
                    <a:pt x="46" y="3288"/>
                  </a:cubicBezTo>
                  <a:cubicBezTo>
                    <a:pt x="58" y="3288"/>
                    <a:pt x="69" y="3288"/>
                    <a:pt x="69" y="3276"/>
                  </a:cubicBezTo>
                  <a:lnTo>
                    <a:pt x="35" y="23"/>
                  </a:lnTo>
                  <a:cubicBezTo>
                    <a:pt x="35" y="12"/>
                    <a:pt x="35" y="0"/>
                    <a:pt x="2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024297"/>
              <a:endParaRPr sz="2000">
                <a:solidFill>
                  <a:prstClr val="black"/>
                </a:solidFill>
              </a:endParaRPr>
            </a:p>
          </p:txBody>
        </p:sp>
        <p:sp>
          <p:nvSpPr>
            <p:cNvPr id="197" name="Google Shape;1111;p69"/>
            <p:cNvSpPr/>
            <p:nvPr/>
          </p:nvSpPr>
          <p:spPr>
            <a:xfrm>
              <a:off x="5352290" y="2565081"/>
              <a:ext cx="64691" cy="202261"/>
            </a:xfrm>
            <a:custGeom>
              <a:avLst/>
              <a:gdLst/>
              <a:ahLst/>
              <a:cxnLst/>
              <a:rect l="l" t="t" r="r" b="b"/>
              <a:pathLst>
                <a:path w="1027" h="3211" extrusionOk="0">
                  <a:moveTo>
                    <a:pt x="23" y="0"/>
                  </a:moveTo>
                  <a:cubicBezTo>
                    <a:pt x="11" y="0"/>
                    <a:pt x="0" y="17"/>
                    <a:pt x="19" y="26"/>
                  </a:cubicBezTo>
                  <a:lnTo>
                    <a:pt x="992" y="691"/>
                  </a:lnTo>
                  <a:lnTo>
                    <a:pt x="992" y="3165"/>
                  </a:lnTo>
                  <a:lnTo>
                    <a:pt x="30" y="2638"/>
                  </a:lnTo>
                  <a:cubicBezTo>
                    <a:pt x="19" y="2638"/>
                    <a:pt x="7" y="2638"/>
                    <a:pt x="7" y="2650"/>
                  </a:cubicBezTo>
                  <a:cubicBezTo>
                    <a:pt x="7" y="2661"/>
                    <a:pt x="7" y="2672"/>
                    <a:pt x="19" y="2672"/>
                  </a:cubicBezTo>
                  <a:lnTo>
                    <a:pt x="1004" y="3199"/>
                  </a:lnTo>
                  <a:lnTo>
                    <a:pt x="1027" y="3211"/>
                  </a:lnTo>
                  <a:lnTo>
                    <a:pt x="1027" y="668"/>
                  </a:lnTo>
                  <a:lnTo>
                    <a:pt x="30" y="3"/>
                  </a:lnTo>
                  <a:cubicBezTo>
                    <a:pt x="28" y="1"/>
                    <a:pt x="25" y="0"/>
                    <a:pt x="2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024297"/>
              <a:endParaRPr sz="2000">
                <a:solidFill>
                  <a:prstClr val="black"/>
                </a:solidFill>
              </a:endParaRPr>
            </a:p>
          </p:txBody>
        </p:sp>
        <p:sp>
          <p:nvSpPr>
            <p:cNvPr id="198" name="Google Shape;1112;p69"/>
            <p:cNvSpPr/>
            <p:nvPr/>
          </p:nvSpPr>
          <p:spPr>
            <a:xfrm>
              <a:off x="5453706" y="2627316"/>
              <a:ext cx="71494" cy="195584"/>
            </a:xfrm>
            <a:custGeom>
              <a:avLst/>
              <a:gdLst/>
              <a:ahLst/>
              <a:cxnLst/>
              <a:rect l="l" t="t" r="r" b="b"/>
              <a:pathLst>
                <a:path w="1135" h="3105" extrusionOk="0">
                  <a:moveTo>
                    <a:pt x="35" y="58"/>
                  </a:moveTo>
                  <a:lnTo>
                    <a:pt x="1101" y="676"/>
                  </a:lnTo>
                  <a:lnTo>
                    <a:pt x="1101" y="3059"/>
                  </a:lnTo>
                  <a:lnTo>
                    <a:pt x="35" y="2509"/>
                  </a:lnTo>
                  <a:lnTo>
                    <a:pt x="35" y="58"/>
                  </a:lnTo>
                  <a:close/>
                  <a:moveTo>
                    <a:pt x="1" y="1"/>
                  </a:moveTo>
                  <a:lnTo>
                    <a:pt x="1" y="2532"/>
                  </a:lnTo>
                  <a:lnTo>
                    <a:pt x="1135" y="3105"/>
                  </a:lnTo>
                  <a:lnTo>
                    <a:pt x="1135" y="665"/>
                  </a:lnTo>
                  <a:lnTo>
                    <a:pt x="1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024297"/>
              <a:endParaRPr sz="2000">
                <a:solidFill>
                  <a:prstClr val="black"/>
                </a:solidFill>
              </a:endParaRPr>
            </a:p>
          </p:txBody>
        </p:sp>
        <p:sp>
          <p:nvSpPr>
            <p:cNvPr id="199" name="Google Shape;1113;p69"/>
            <p:cNvSpPr/>
            <p:nvPr/>
          </p:nvSpPr>
          <p:spPr>
            <a:xfrm>
              <a:off x="5510713" y="2661584"/>
              <a:ext cx="2268" cy="154829"/>
            </a:xfrm>
            <a:custGeom>
              <a:avLst/>
              <a:gdLst/>
              <a:ahLst/>
              <a:cxnLst/>
              <a:rect l="l" t="t" r="r" b="b"/>
              <a:pathLst>
                <a:path w="36" h="2458" extrusionOk="0">
                  <a:moveTo>
                    <a:pt x="18" y="1"/>
                  </a:moveTo>
                  <a:cubicBezTo>
                    <a:pt x="9" y="1"/>
                    <a:pt x="1" y="6"/>
                    <a:pt x="1" y="18"/>
                  </a:cubicBezTo>
                  <a:lnTo>
                    <a:pt x="1" y="2446"/>
                  </a:lnTo>
                  <a:cubicBezTo>
                    <a:pt x="1" y="2458"/>
                    <a:pt x="12" y="2458"/>
                    <a:pt x="24" y="2458"/>
                  </a:cubicBezTo>
                  <a:cubicBezTo>
                    <a:pt x="24" y="2458"/>
                    <a:pt x="35" y="2458"/>
                    <a:pt x="35" y="2446"/>
                  </a:cubicBezTo>
                  <a:lnTo>
                    <a:pt x="35" y="18"/>
                  </a:lnTo>
                  <a:cubicBezTo>
                    <a:pt x="35" y="6"/>
                    <a:pt x="27" y="1"/>
                    <a:pt x="1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024297"/>
              <a:endParaRPr sz="2000">
                <a:solidFill>
                  <a:prstClr val="black"/>
                </a:solidFill>
              </a:endParaRPr>
            </a:p>
          </p:txBody>
        </p:sp>
        <p:sp>
          <p:nvSpPr>
            <p:cNvPr id="200" name="Google Shape;1114;p69"/>
            <p:cNvSpPr/>
            <p:nvPr/>
          </p:nvSpPr>
          <p:spPr>
            <a:xfrm>
              <a:off x="5402494" y="2598089"/>
              <a:ext cx="2205" cy="161317"/>
            </a:xfrm>
            <a:custGeom>
              <a:avLst/>
              <a:gdLst/>
              <a:ahLst/>
              <a:cxnLst/>
              <a:rect l="l" t="t" r="r" b="b"/>
              <a:pathLst>
                <a:path w="35" h="2561" extrusionOk="0">
                  <a:moveTo>
                    <a:pt x="18" y="1"/>
                  </a:moveTo>
                  <a:cubicBezTo>
                    <a:pt x="9" y="1"/>
                    <a:pt x="1" y="6"/>
                    <a:pt x="1" y="18"/>
                  </a:cubicBezTo>
                  <a:lnTo>
                    <a:pt x="1" y="2549"/>
                  </a:lnTo>
                  <a:cubicBezTo>
                    <a:pt x="1" y="2561"/>
                    <a:pt x="1" y="2561"/>
                    <a:pt x="12" y="2561"/>
                  </a:cubicBezTo>
                  <a:cubicBezTo>
                    <a:pt x="23" y="2561"/>
                    <a:pt x="35" y="2561"/>
                    <a:pt x="35" y="2549"/>
                  </a:cubicBezTo>
                  <a:lnTo>
                    <a:pt x="35" y="18"/>
                  </a:lnTo>
                  <a:cubicBezTo>
                    <a:pt x="35" y="6"/>
                    <a:pt x="26" y="1"/>
                    <a:pt x="1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024297"/>
              <a:endParaRPr sz="2000">
                <a:solidFill>
                  <a:prstClr val="black"/>
                </a:solidFill>
              </a:endParaRPr>
            </a:p>
          </p:txBody>
        </p:sp>
        <p:sp>
          <p:nvSpPr>
            <p:cNvPr id="201" name="Google Shape;1115;p69"/>
            <p:cNvSpPr/>
            <p:nvPr/>
          </p:nvSpPr>
          <p:spPr>
            <a:xfrm>
              <a:off x="5352164" y="2801802"/>
              <a:ext cx="64817" cy="195017"/>
            </a:xfrm>
            <a:custGeom>
              <a:avLst/>
              <a:gdLst/>
              <a:ahLst/>
              <a:cxnLst/>
              <a:rect l="l" t="t" r="r" b="b"/>
              <a:pathLst>
                <a:path w="1029" h="3096" extrusionOk="0">
                  <a:moveTo>
                    <a:pt x="23" y="0"/>
                  </a:moveTo>
                  <a:cubicBezTo>
                    <a:pt x="7" y="0"/>
                    <a:pt x="1" y="26"/>
                    <a:pt x="21" y="26"/>
                  </a:cubicBezTo>
                  <a:lnTo>
                    <a:pt x="994" y="564"/>
                  </a:lnTo>
                  <a:lnTo>
                    <a:pt x="994" y="3038"/>
                  </a:lnTo>
                  <a:lnTo>
                    <a:pt x="32" y="2649"/>
                  </a:lnTo>
                  <a:cubicBezTo>
                    <a:pt x="29" y="2647"/>
                    <a:pt x="26" y="2646"/>
                    <a:pt x="23" y="2646"/>
                  </a:cubicBezTo>
                  <a:cubicBezTo>
                    <a:pt x="7" y="2646"/>
                    <a:pt x="1" y="2672"/>
                    <a:pt x="21" y="2672"/>
                  </a:cubicBezTo>
                  <a:lnTo>
                    <a:pt x="1029" y="3096"/>
                  </a:lnTo>
                  <a:lnTo>
                    <a:pt x="1029" y="553"/>
                  </a:lnTo>
                  <a:lnTo>
                    <a:pt x="32" y="3"/>
                  </a:lnTo>
                  <a:cubicBezTo>
                    <a:pt x="29" y="1"/>
                    <a:pt x="26" y="0"/>
                    <a:pt x="2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024297"/>
              <a:endParaRPr sz="2000">
                <a:solidFill>
                  <a:prstClr val="black"/>
                </a:solidFill>
              </a:endParaRPr>
            </a:p>
          </p:txBody>
        </p:sp>
        <p:sp>
          <p:nvSpPr>
            <p:cNvPr id="202" name="Google Shape;1116;p69"/>
            <p:cNvSpPr/>
            <p:nvPr/>
          </p:nvSpPr>
          <p:spPr>
            <a:xfrm>
              <a:off x="5453706" y="2852447"/>
              <a:ext cx="71494" cy="186198"/>
            </a:xfrm>
            <a:custGeom>
              <a:avLst/>
              <a:gdLst/>
              <a:ahLst/>
              <a:cxnLst/>
              <a:rect l="l" t="t" r="r" b="b"/>
              <a:pathLst>
                <a:path w="1135" h="2956" extrusionOk="0">
                  <a:moveTo>
                    <a:pt x="35" y="46"/>
                  </a:moveTo>
                  <a:lnTo>
                    <a:pt x="1101" y="539"/>
                  </a:lnTo>
                  <a:lnTo>
                    <a:pt x="1101" y="2910"/>
                  </a:lnTo>
                  <a:lnTo>
                    <a:pt x="35" y="2498"/>
                  </a:lnTo>
                  <a:lnTo>
                    <a:pt x="35" y="46"/>
                  </a:lnTo>
                  <a:close/>
                  <a:moveTo>
                    <a:pt x="1" y="1"/>
                  </a:moveTo>
                  <a:lnTo>
                    <a:pt x="1" y="2521"/>
                  </a:lnTo>
                  <a:lnTo>
                    <a:pt x="1135" y="2956"/>
                  </a:lnTo>
                  <a:lnTo>
                    <a:pt x="1135" y="516"/>
                  </a:lnTo>
                  <a:lnTo>
                    <a:pt x="1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024297"/>
              <a:endParaRPr sz="2000">
                <a:solidFill>
                  <a:prstClr val="black"/>
                </a:solidFill>
              </a:endParaRPr>
            </a:p>
          </p:txBody>
        </p:sp>
        <p:sp>
          <p:nvSpPr>
            <p:cNvPr id="203" name="Google Shape;1117;p69"/>
            <p:cNvSpPr/>
            <p:nvPr/>
          </p:nvSpPr>
          <p:spPr>
            <a:xfrm>
              <a:off x="5510713" y="2878777"/>
              <a:ext cx="2268" cy="154829"/>
            </a:xfrm>
            <a:custGeom>
              <a:avLst/>
              <a:gdLst/>
              <a:ahLst/>
              <a:cxnLst/>
              <a:rect l="l" t="t" r="r" b="b"/>
              <a:pathLst>
                <a:path w="36" h="2458" extrusionOk="0">
                  <a:moveTo>
                    <a:pt x="18" y="1"/>
                  </a:moveTo>
                  <a:cubicBezTo>
                    <a:pt x="9" y="1"/>
                    <a:pt x="1" y="6"/>
                    <a:pt x="1" y="18"/>
                  </a:cubicBezTo>
                  <a:lnTo>
                    <a:pt x="1" y="2446"/>
                  </a:lnTo>
                  <a:cubicBezTo>
                    <a:pt x="1" y="2458"/>
                    <a:pt x="12" y="2458"/>
                    <a:pt x="24" y="2458"/>
                  </a:cubicBezTo>
                  <a:cubicBezTo>
                    <a:pt x="24" y="2458"/>
                    <a:pt x="35" y="2458"/>
                    <a:pt x="35" y="2446"/>
                  </a:cubicBezTo>
                  <a:lnTo>
                    <a:pt x="35" y="18"/>
                  </a:lnTo>
                  <a:cubicBezTo>
                    <a:pt x="35" y="6"/>
                    <a:pt x="27" y="1"/>
                    <a:pt x="1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024297"/>
              <a:endParaRPr sz="2000">
                <a:solidFill>
                  <a:prstClr val="black"/>
                </a:solidFill>
              </a:endParaRPr>
            </a:p>
          </p:txBody>
        </p:sp>
        <p:sp>
          <p:nvSpPr>
            <p:cNvPr id="204" name="Google Shape;1118;p69"/>
            <p:cNvSpPr/>
            <p:nvPr/>
          </p:nvSpPr>
          <p:spPr>
            <a:xfrm>
              <a:off x="5402494" y="2829014"/>
              <a:ext cx="2205" cy="161317"/>
            </a:xfrm>
            <a:custGeom>
              <a:avLst/>
              <a:gdLst/>
              <a:ahLst/>
              <a:cxnLst/>
              <a:rect l="l" t="t" r="r" b="b"/>
              <a:pathLst>
                <a:path w="35" h="2561" extrusionOk="0">
                  <a:moveTo>
                    <a:pt x="18" y="0"/>
                  </a:moveTo>
                  <a:cubicBezTo>
                    <a:pt x="9" y="0"/>
                    <a:pt x="1" y="6"/>
                    <a:pt x="1" y="17"/>
                  </a:cubicBezTo>
                  <a:lnTo>
                    <a:pt x="1" y="2549"/>
                  </a:lnTo>
                  <a:cubicBezTo>
                    <a:pt x="1" y="2549"/>
                    <a:pt x="1" y="2560"/>
                    <a:pt x="12" y="2560"/>
                  </a:cubicBezTo>
                  <a:cubicBezTo>
                    <a:pt x="23" y="2560"/>
                    <a:pt x="23" y="2549"/>
                    <a:pt x="35" y="2549"/>
                  </a:cubicBezTo>
                  <a:lnTo>
                    <a:pt x="35" y="17"/>
                  </a:lnTo>
                  <a:cubicBezTo>
                    <a:pt x="35" y="6"/>
                    <a:pt x="26" y="0"/>
                    <a:pt x="1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024297"/>
              <a:endParaRPr sz="2000">
                <a:solidFill>
                  <a:prstClr val="black"/>
                </a:solidFill>
              </a:endParaRPr>
            </a:p>
          </p:txBody>
        </p:sp>
        <p:sp>
          <p:nvSpPr>
            <p:cNvPr id="205" name="Google Shape;1119;p69"/>
            <p:cNvSpPr/>
            <p:nvPr/>
          </p:nvSpPr>
          <p:spPr>
            <a:xfrm>
              <a:off x="5352731" y="3059940"/>
              <a:ext cx="64250" cy="185128"/>
            </a:xfrm>
            <a:custGeom>
              <a:avLst/>
              <a:gdLst/>
              <a:ahLst/>
              <a:cxnLst/>
              <a:rect l="l" t="t" r="r" b="b"/>
              <a:pathLst>
                <a:path w="1020" h="2939" extrusionOk="0">
                  <a:moveTo>
                    <a:pt x="13" y="1"/>
                  </a:moveTo>
                  <a:cubicBezTo>
                    <a:pt x="6" y="1"/>
                    <a:pt x="0" y="9"/>
                    <a:pt x="0" y="17"/>
                  </a:cubicBezTo>
                  <a:cubicBezTo>
                    <a:pt x="0" y="17"/>
                    <a:pt x="0" y="29"/>
                    <a:pt x="12" y="29"/>
                  </a:cubicBezTo>
                  <a:lnTo>
                    <a:pt x="985" y="418"/>
                  </a:lnTo>
                  <a:lnTo>
                    <a:pt x="985" y="2892"/>
                  </a:lnTo>
                  <a:lnTo>
                    <a:pt x="23" y="2652"/>
                  </a:lnTo>
                  <a:cubicBezTo>
                    <a:pt x="20" y="2648"/>
                    <a:pt x="16" y="2647"/>
                    <a:pt x="13" y="2647"/>
                  </a:cubicBezTo>
                  <a:cubicBezTo>
                    <a:pt x="6" y="2647"/>
                    <a:pt x="0" y="2655"/>
                    <a:pt x="0" y="2663"/>
                  </a:cubicBezTo>
                  <a:cubicBezTo>
                    <a:pt x="0" y="2663"/>
                    <a:pt x="0" y="2675"/>
                    <a:pt x="12" y="2675"/>
                  </a:cubicBezTo>
                  <a:lnTo>
                    <a:pt x="1020" y="2938"/>
                  </a:lnTo>
                  <a:lnTo>
                    <a:pt x="1020" y="395"/>
                  </a:lnTo>
                  <a:lnTo>
                    <a:pt x="23" y="6"/>
                  </a:lnTo>
                  <a:cubicBezTo>
                    <a:pt x="20" y="2"/>
                    <a:pt x="16" y="1"/>
                    <a:pt x="1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024297"/>
              <a:endParaRPr sz="2000">
                <a:solidFill>
                  <a:prstClr val="black"/>
                </a:solidFill>
              </a:endParaRPr>
            </a:p>
          </p:txBody>
        </p:sp>
        <p:sp>
          <p:nvSpPr>
            <p:cNvPr id="206" name="Google Shape;1120;p69"/>
            <p:cNvSpPr/>
            <p:nvPr/>
          </p:nvSpPr>
          <p:spPr>
            <a:xfrm>
              <a:off x="5453706" y="3094900"/>
              <a:ext cx="71494" cy="174671"/>
            </a:xfrm>
            <a:custGeom>
              <a:avLst/>
              <a:gdLst/>
              <a:ahLst/>
              <a:cxnLst/>
              <a:rect l="l" t="t" r="r" b="b"/>
              <a:pathLst>
                <a:path w="1135" h="2773" extrusionOk="0">
                  <a:moveTo>
                    <a:pt x="35" y="35"/>
                  </a:moveTo>
                  <a:lnTo>
                    <a:pt x="1101" y="356"/>
                  </a:lnTo>
                  <a:lnTo>
                    <a:pt x="1101" y="2738"/>
                  </a:lnTo>
                  <a:lnTo>
                    <a:pt x="35" y="2486"/>
                  </a:lnTo>
                  <a:lnTo>
                    <a:pt x="35" y="35"/>
                  </a:lnTo>
                  <a:close/>
                  <a:moveTo>
                    <a:pt x="1" y="0"/>
                  </a:moveTo>
                  <a:lnTo>
                    <a:pt x="1" y="2521"/>
                  </a:lnTo>
                  <a:lnTo>
                    <a:pt x="1135" y="2773"/>
                  </a:lnTo>
                  <a:lnTo>
                    <a:pt x="1135" y="333"/>
                  </a:lnTo>
                  <a:lnTo>
                    <a:pt x="1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024297"/>
              <a:endParaRPr sz="2000">
                <a:solidFill>
                  <a:prstClr val="black"/>
                </a:solidFill>
              </a:endParaRPr>
            </a:p>
          </p:txBody>
        </p:sp>
        <p:sp>
          <p:nvSpPr>
            <p:cNvPr id="207" name="Google Shape;1121;p69"/>
            <p:cNvSpPr/>
            <p:nvPr/>
          </p:nvSpPr>
          <p:spPr>
            <a:xfrm>
              <a:off x="5510713" y="3111845"/>
              <a:ext cx="2268" cy="155585"/>
            </a:xfrm>
            <a:custGeom>
              <a:avLst/>
              <a:gdLst/>
              <a:ahLst/>
              <a:cxnLst/>
              <a:rect l="l" t="t" r="r" b="b"/>
              <a:pathLst>
                <a:path w="36" h="2470" extrusionOk="0">
                  <a:moveTo>
                    <a:pt x="18" y="1"/>
                  </a:moveTo>
                  <a:cubicBezTo>
                    <a:pt x="9" y="1"/>
                    <a:pt x="1" y="6"/>
                    <a:pt x="1" y="18"/>
                  </a:cubicBezTo>
                  <a:lnTo>
                    <a:pt x="1" y="2446"/>
                  </a:lnTo>
                  <a:cubicBezTo>
                    <a:pt x="1" y="2458"/>
                    <a:pt x="12" y="2469"/>
                    <a:pt x="24" y="2469"/>
                  </a:cubicBezTo>
                  <a:cubicBezTo>
                    <a:pt x="24" y="2469"/>
                    <a:pt x="35" y="2458"/>
                    <a:pt x="35" y="2446"/>
                  </a:cubicBezTo>
                  <a:lnTo>
                    <a:pt x="35" y="18"/>
                  </a:lnTo>
                  <a:cubicBezTo>
                    <a:pt x="35" y="6"/>
                    <a:pt x="27" y="1"/>
                    <a:pt x="1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024297"/>
              <a:endParaRPr sz="2000">
                <a:solidFill>
                  <a:prstClr val="black"/>
                </a:solidFill>
              </a:endParaRPr>
            </a:p>
          </p:txBody>
        </p:sp>
        <p:sp>
          <p:nvSpPr>
            <p:cNvPr id="208" name="Google Shape;1122;p69"/>
            <p:cNvSpPr/>
            <p:nvPr/>
          </p:nvSpPr>
          <p:spPr>
            <a:xfrm>
              <a:off x="5402494" y="3079404"/>
              <a:ext cx="1512" cy="161317"/>
            </a:xfrm>
            <a:custGeom>
              <a:avLst/>
              <a:gdLst/>
              <a:ahLst/>
              <a:cxnLst/>
              <a:rect l="l" t="t" r="r" b="b"/>
              <a:pathLst>
                <a:path w="24" h="2561" extrusionOk="0">
                  <a:moveTo>
                    <a:pt x="12" y="0"/>
                  </a:moveTo>
                  <a:cubicBezTo>
                    <a:pt x="6" y="0"/>
                    <a:pt x="1" y="6"/>
                    <a:pt x="1" y="17"/>
                  </a:cubicBezTo>
                  <a:lnTo>
                    <a:pt x="1" y="2549"/>
                  </a:lnTo>
                  <a:cubicBezTo>
                    <a:pt x="1" y="2549"/>
                    <a:pt x="1" y="2560"/>
                    <a:pt x="12" y="2560"/>
                  </a:cubicBezTo>
                  <a:cubicBezTo>
                    <a:pt x="23" y="2560"/>
                    <a:pt x="23" y="2549"/>
                    <a:pt x="23" y="2549"/>
                  </a:cubicBezTo>
                  <a:lnTo>
                    <a:pt x="23" y="17"/>
                  </a:lnTo>
                  <a:cubicBezTo>
                    <a:pt x="23" y="6"/>
                    <a:pt x="18" y="0"/>
                    <a:pt x="1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024297"/>
              <a:endParaRPr sz="2000">
                <a:solidFill>
                  <a:prstClr val="black"/>
                </a:solidFill>
              </a:endParaRPr>
            </a:p>
          </p:txBody>
        </p:sp>
        <p:sp>
          <p:nvSpPr>
            <p:cNvPr id="209" name="Google Shape;1123;p69"/>
            <p:cNvSpPr/>
            <p:nvPr/>
          </p:nvSpPr>
          <p:spPr>
            <a:xfrm>
              <a:off x="5352164" y="3293889"/>
              <a:ext cx="64817" cy="182797"/>
            </a:xfrm>
            <a:custGeom>
              <a:avLst/>
              <a:gdLst/>
              <a:ahLst/>
              <a:cxnLst/>
              <a:rect l="l" t="t" r="r" b="b"/>
              <a:pathLst>
                <a:path w="1029" h="2902" extrusionOk="0">
                  <a:moveTo>
                    <a:pt x="23" y="1"/>
                  </a:moveTo>
                  <a:cubicBezTo>
                    <a:pt x="7" y="1"/>
                    <a:pt x="1" y="26"/>
                    <a:pt x="21" y="26"/>
                  </a:cubicBezTo>
                  <a:lnTo>
                    <a:pt x="994" y="381"/>
                  </a:lnTo>
                  <a:lnTo>
                    <a:pt x="994" y="2855"/>
                  </a:lnTo>
                  <a:lnTo>
                    <a:pt x="32" y="2638"/>
                  </a:lnTo>
                  <a:cubicBezTo>
                    <a:pt x="21" y="2638"/>
                    <a:pt x="9" y="2649"/>
                    <a:pt x="9" y="2649"/>
                  </a:cubicBezTo>
                  <a:cubicBezTo>
                    <a:pt x="9" y="2661"/>
                    <a:pt x="9" y="2672"/>
                    <a:pt x="21" y="2672"/>
                  </a:cubicBezTo>
                  <a:lnTo>
                    <a:pt x="1029" y="2901"/>
                  </a:lnTo>
                  <a:lnTo>
                    <a:pt x="1029" y="358"/>
                  </a:lnTo>
                  <a:lnTo>
                    <a:pt x="32" y="3"/>
                  </a:lnTo>
                  <a:cubicBezTo>
                    <a:pt x="29" y="1"/>
                    <a:pt x="26" y="1"/>
                    <a:pt x="2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024297"/>
              <a:endParaRPr sz="2000">
                <a:solidFill>
                  <a:prstClr val="black"/>
                </a:solidFill>
              </a:endParaRPr>
            </a:p>
          </p:txBody>
        </p:sp>
        <p:sp>
          <p:nvSpPr>
            <p:cNvPr id="210" name="Google Shape;1124;p69"/>
            <p:cNvSpPr/>
            <p:nvPr/>
          </p:nvSpPr>
          <p:spPr>
            <a:xfrm>
              <a:off x="5453706" y="3325070"/>
              <a:ext cx="71494" cy="172530"/>
            </a:xfrm>
            <a:custGeom>
              <a:avLst/>
              <a:gdLst/>
              <a:ahLst/>
              <a:cxnLst/>
              <a:rect l="l" t="t" r="r" b="b"/>
              <a:pathLst>
                <a:path w="1135" h="2739" extrusionOk="0">
                  <a:moveTo>
                    <a:pt x="35" y="46"/>
                  </a:moveTo>
                  <a:lnTo>
                    <a:pt x="1101" y="321"/>
                  </a:lnTo>
                  <a:lnTo>
                    <a:pt x="1101" y="2693"/>
                  </a:lnTo>
                  <a:lnTo>
                    <a:pt x="35" y="2498"/>
                  </a:lnTo>
                  <a:lnTo>
                    <a:pt x="35" y="46"/>
                  </a:lnTo>
                  <a:close/>
                  <a:moveTo>
                    <a:pt x="1" y="1"/>
                  </a:moveTo>
                  <a:lnTo>
                    <a:pt x="1" y="2521"/>
                  </a:lnTo>
                  <a:lnTo>
                    <a:pt x="1112" y="2738"/>
                  </a:lnTo>
                  <a:lnTo>
                    <a:pt x="1135" y="2738"/>
                  </a:lnTo>
                  <a:lnTo>
                    <a:pt x="1135" y="299"/>
                  </a:lnTo>
                  <a:lnTo>
                    <a:pt x="24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024297"/>
              <a:endParaRPr sz="2000">
                <a:solidFill>
                  <a:prstClr val="black"/>
                </a:solidFill>
              </a:endParaRPr>
            </a:p>
          </p:txBody>
        </p:sp>
        <p:sp>
          <p:nvSpPr>
            <p:cNvPr id="211" name="Google Shape;1125;p69"/>
            <p:cNvSpPr/>
            <p:nvPr/>
          </p:nvSpPr>
          <p:spPr>
            <a:xfrm>
              <a:off x="5510713" y="3340566"/>
              <a:ext cx="2268" cy="154892"/>
            </a:xfrm>
            <a:custGeom>
              <a:avLst/>
              <a:gdLst/>
              <a:ahLst/>
              <a:cxnLst/>
              <a:rect l="l" t="t" r="r" b="b"/>
              <a:pathLst>
                <a:path w="36" h="2459" extrusionOk="0">
                  <a:moveTo>
                    <a:pt x="18" y="1"/>
                  </a:moveTo>
                  <a:cubicBezTo>
                    <a:pt x="9" y="1"/>
                    <a:pt x="1" y="7"/>
                    <a:pt x="1" y="18"/>
                  </a:cubicBezTo>
                  <a:lnTo>
                    <a:pt x="1" y="2447"/>
                  </a:lnTo>
                  <a:cubicBezTo>
                    <a:pt x="1" y="2447"/>
                    <a:pt x="12" y="2458"/>
                    <a:pt x="24" y="2458"/>
                  </a:cubicBezTo>
                  <a:cubicBezTo>
                    <a:pt x="24" y="2458"/>
                    <a:pt x="35" y="2447"/>
                    <a:pt x="35" y="2447"/>
                  </a:cubicBezTo>
                  <a:lnTo>
                    <a:pt x="35" y="18"/>
                  </a:lnTo>
                  <a:cubicBezTo>
                    <a:pt x="35" y="7"/>
                    <a:pt x="27" y="1"/>
                    <a:pt x="1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024297"/>
              <a:endParaRPr sz="2000">
                <a:solidFill>
                  <a:prstClr val="black"/>
                </a:solidFill>
              </a:endParaRPr>
            </a:p>
          </p:txBody>
        </p:sp>
        <p:sp>
          <p:nvSpPr>
            <p:cNvPr id="212" name="Google Shape;1126;p69"/>
            <p:cNvSpPr/>
            <p:nvPr/>
          </p:nvSpPr>
          <p:spPr>
            <a:xfrm>
              <a:off x="5402494" y="3311023"/>
              <a:ext cx="1512" cy="162010"/>
            </a:xfrm>
            <a:custGeom>
              <a:avLst/>
              <a:gdLst/>
              <a:ahLst/>
              <a:cxnLst/>
              <a:rect l="l" t="t" r="r" b="b"/>
              <a:pathLst>
                <a:path w="24" h="2572" extrusionOk="0">
                  <a:moveTo>
                    <a:pt x="12" y="0"/>
                  </a:moveTo>
                  <a:cubicBezTo>
                    <a:pt x="6" y="0"/>
                    <a:pt x="1" y="6"/>
                    <a:pt x="1" y="17"/>
                  </a:cubicBezTo>
                  <a:lnTo>
                    <a:pt x="1" y="2549"/>
                  </a:lnTo>
                  <a:cubicBezTo>
                    <a:pt x="1" y="2561"/>
                    <a:pt x="1" y="2572"/>
                    <a:pt x="12" y="2572"/>
                  </a:cubicBezTo>
                  <a:cubicBezTo>
                    <a:pt x="23" y="2572"/>
                    <a:pt x="23" y="2561"/>
                    <a:pt x="23" y="2549"/>
                  </a:cubicBezTo>
                  <a:lnTo>
                    <a:pt x="23" y="17"/>
                  </a:lnTo>
                  <a:cubicBezTo>
                    <a:pt x="23" y="6"/>
                    <a:pt x="18" y="0"/>
                    <a:pt x="1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024297"/>
              <a:endParaRPr sz="2000">
                <a:solidFill>
                  <a:prstClr val="black"/>
                </a:solidFill>
              </a:endParaRPr>
            </a:p>
          </p:txBody>
        </p:sp>
        <p:sp>
          <p:nvSpPr>
            <p:cNvPr id="213" name="Google Shape;1127;p69"/>
            <p:cNvSpPr/>
            <p:nvPr/>
          </p:nvSpPr>
          <p:spPr>
            <a:xfrm>
              <a:off x="5595184" y="2721677"/>
              <a:ext cx="43337" cy="170514"/>
            </a:xfrm>
            <a:custGeom>
              <a:avLst/>
              <a:gdLst/>
              <a:ahLst/>
              <a:cxnLst/>
              <a:rect l="l" t="t" r="r" b="b"/>
              <a:pathLst>
                <a:path w="688" h="2707" extrusionOk="0">
                  <a:moveTo>
                    <a:pt x="26" y="1"/>
                  </a:moveTo>
                  <a:cubicBezTo>
                    <a:pt x="9" y="1"/>
                    <a:pt x="2" y="28"/>
                    <a:pt x="12" y="38"/>
                  </a:cubicBezTo>
                  <a:lnTo>
                    <a:pt x="653" y="461"/>
                  </a:lnTo>
                  <a:lnTo>
                    <a:pt x="653" y="2649"/>
                  </a:lnTo>
                  <a:lnTo>
                    <a:pt x="34" y="2329"/>
                  </a:lnTo>
                  <a:cubicBezTo>
                    <a:pt x="12" y="2329"/>
                    <a:pt x="0" y="2351"/>
                    <a:pt x="23" y="2363"/>
                  </a:cubicBezTo>
                  <a:lnTo>
                    <a:pt x="687" y="2707"/>
                  </a:lnTo>
                  <a:lnTo>
                    <a:pt x="687" y="438"/>
                  </a:lnTo>
                  <a:lnTo>
                    <a:pt x="34" y="3"/>
                  </a:lnTo>
                  <a:cubicBezTo>
                    <a:pt x="31" y="2"/>
                    <a:pt x="28" y="1"/>
                    <a:pt x="2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024297"/>
              <a:endParaRPr sz="2000">
                <a:solidFill>
                  <a:prstClr val="black"/>
                </a:solidFill>
              </a:endParaRPr>
            </a:p>
          </p:txBody>
        </p:sp>
        <p:sp>
          <p:nvSpPr>
            <p:cNvPr id="214" name="Google Shape;1128;p69"/>
            <p:cNvSpPr/>
            <p:nvPr/>
          </p:nvSpPr>
          <p:spPr>
            <a:xfrm>
              <a:off x="5661514" y="2761551"/>
              <a:ext cx="47683" cy="167427"/>
            </a:xfrm>
            <a:custGeom>
              <a:avLst/>
              <a:gdLst/>
              <a:ahLst/>
              <a:cxnLst/>
              <a:rect l="l" t="t" r="r" b="b"/>
              <a:pathLst>
                <a:path w="757" h="2658" extrusionOk="0">
                  <a:moveTo>
                    <a:pt x="35" y="57"/>
                  </a:moveTo>
                  <a:lnTo>
                    <a:pt x="723" y="470"/>
                  </a:lnTo>
                  <a:lnTo>
                    <a:pt x="723" y="2601"/>
                  </a:lnTo>
                  <a:lnTo>
                    <a:pt x="35" y="2245"/>
                  </a:lnTo>
                  <a:lnTo>
                    <a:pt x="35" y="57"/>
                  </a:lnTo>
                  <a:close/>
                  <a:moveTo>
                    <a:pt x="1" y="0"/>
                  </a:moveTo>
                  <a:lnTo>
                    <a:pt x="1" y="2268"/>
                  </a:lnTo>
                  <a:lnTo>
                    <a:pt x="757" y="2658"/>
                  </a:lnTo>
                  <a:lnTo>
                    <a:pt x="757" y="447"/>
                  </a:lnTo>
                  <a:lnTo>
                    <a:pt x="1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024297"/>
              <a:endParaRPr sz="2000">
                <a:solidFill>
                  <a:prstClr val="black"/>
                </a:solidFill>
              </a:endParaRPr>
            </a:p>
          </p:txBody>
        </p:sp>
        <p:sp>
          <p:nvSpPr>
            <p:cNvPr id="215" name="Google Shape;1129;p69"/>
            <p:cNvSpPr/>
            <p:nvPr/>
          </p:nvSpPr>
          <p:spPr>
            <a:xfrm>
              <a:off x="5699056" y="2784291"/>
              <a:ext cx="2205" cy="139649"/>
            </a:xfrm>
            <a:custGeom>
              <a:avLst/>
              <a:gdLst/>
              <a:ahLst/>
              <a:cxnLst/>
              <a:rect l="l" t="t" r="r" b="b"/>
              <a:pathLst>
                <a:path w="35" h="2217" extrusionOk="0">
                  <a:moveTo>
                    <a:pt x="18" y="0"/>
                  </a:moveTo>
                  <a:cubicBezTo>
                    <a:pt x="9" y="0"/>
                    <a:pt x="1" y="6"/>
                    <a:pt x="1" y="17"/>
                  </a:cubicBezTo>
                  <a:lnTo>
                    <a:pt x="1" y="2205"/>
                  </a:lnTo>
                  <a:cubicBezTo>
                    <a:pt x="1" y="2217"/>
                    <a:pt x="12" y="2217"/>
                    <a:pt x="24" y="2217"/>
                  </a:cubicBezTo>
                  <a:cubicBezTo>
                    <a:pt x="24" y="2217"/>
                    <a:pt x="35" y="2217"/>
                    <a:pt x="35" y="2205"/>
                  </a:cubicBezTo>
                  <a:lnTo>
                    <a:pt x="35" y="17"/>
                  </a:lnTo>
                  <a:cubicBezTo>
                    <a:pt x="35" y="6"/>
                    <a:pt x="26" y="0"/>
                    <a:pt x="1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024297"/>
              <a:endParaRPr sz="2000">
                <a:solidFill>
                  <a:prstClr val="black"/>
                </a:solidFill>
              </a:endParaRPr>
            </a:p>
          </p:txBody>
        </p:sp>
        <p:sp>
          <p:nvSpPr>
            <p:cNvPr id="216" name="Google Shape;1130;p69"/>
            <p:cNvSpPr/>
            <p:nvPr/>
          </p:nvSpPr>
          <p:spPr>
            <a:xfrm>
              <a:off x="5628317" y="2743157"/>
              <a:ext cx="2268" cy="143239"/>
            </a:xfrm>
            <a:custGeom>
              <a:avLst/>
              <a:gdLst/>
              <a:ahLst/>
              <a:cxnLst/>
              <a:rect l="l" t="t" r="r" b="b"/>
              <a:pathLst>
                <a:path w="36" h="2274" extrusionOk="0">
                  <a:moveTo>
                    <a:pt x="18" y="0"/>
                  </a:moveTo>
                  <a:cubicBezTo>
                    <a:pt x="10" y="0"/>
                    <a:pt x="1" y="6"/>
                    <a:pt x="1" y="17"/>
                  </a:cubicBezTo>
                  <a:lnTo>
                    <a:pt x="1" y="2262"/>
                  </a:lnTo>
                  <a:cubicBezTo>
                    <a:pt x="1" y="2274"/>
                    <a:pt x="1" y="2274"/>
                    <a:pt x="12" y="2274"/>
                  </a:cubicBezTo>
                  <a:cubicBezTo>
                    <a:pt x="24" y="2274"/>
                    <a:pt x="35" y="2274"/>
                    <a:pt x="35" y="2262"/>
                  </a:cubicBezTo>
                  <a:lnTo>
                    <a:pt x="35" y="17"/>
                  </a:lnTo>
                  <a:cubicBezTo>
                    <a:pt x="35" y="6"/>
                    <a:pt x="27" y="0"/>
                    <a:pt x="1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024297"/>
              <a:endParaRPr sz="2000">
                <a:solidFill>
                  <a:prstClr val="black"/>
                </a:solidFill>
              </a:endParaRPr>
            </a:p>
          </p:txBody>
        </p:sp>
        <p:sp>
          <p:nvSpPr>
            <p:cNvPr id="217" name="Google Shape;1131;p69"/>
            <p:cNvSpPr/>
            <p:nvPr/>
          </p:nvSpPr>
          <p:spPr>
            <a:xfrm>
              <a:off x="5595373" y="2930241"/>
              <a:ext cx="43148" cy="165412"/>
            </a:xfrm>
            <a:custGeom>
              <a:avLst/>
              <a:gdLst/>
              <a:ahLst/>
              <a:cxnLst/>
              <a:rect l="l" t="t" r="r" b="b"/>
              <a:pathLst>
                <a:path w="685" h="2626" extrusionOk="0">
                  <a:moveTo>
                    <a:pt x="23" y="0"/>
                  </a:moveTo>
                  <a:cubicBezTo>
                    <a:pt x="6" y="0"/>
                    <a:pt x="0" y="27"/>
                    <a:pt x="20" y="37"/>
                  </a:cubicBezTo>
                  <a:lnTo>
                    <a:pt x="650" y="381"/>
                  </a:lnTo>
                  <a:lnTo>
                    <a:pt x="650" y="2580"/>
                  </a:lnTo>
                  <a:lnTo>
                    <a:pt x="31" y="2340"/>
                  </a:lnTo>
                  <a:cubicBezTo>
                    <a:pt x="28" y="2338"/>
                    <a:pt x="25" y="2337"/>
                    <a:pt x="22" y="2337"/>
                  </a:cubicBezTo>
                  <a:cubicBezTo>
                    <a:pt x="6" y="2337"/>
                    <a:pt x="0" y="2362"/>
                    <a:pt x="20" y="2362"/>
                  </a:cubicBezTo>
                  <a:lnTo>
                    <a:pt x="684" y="2626"/>
                  </a:lnTo>
                  <a:lnTo>
                    <a:pt x="684" y="358"/>
                  </a:lnTo>
                  <a:lnTo>
                    <a:pt x="31" y="3"/>
                  </a:lnTo>
                  <a:cubicBezTo>
                    <a:pt x="28" y="1"/>
                    <a:pt x="25" y="0"/>
                    <a:pt x="2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024297"/>
              <a:endParaRPr sz="2000">
                <a:solidFill>
                  <a:prstClr val="black"/>
                </a:solidFill>
              </a:endParaRPr>
            </a:p>
          </p:txBody>
        </p:sp>
        <p:sp>
          <p:nvSpPr>
            <p:cNvPr id="218" name="Google Shape;1132;p69"/>
            <p:cNvSpPr/>
            <p:nvPr/>
          </p:nvSpPr>
          <p:spPr>
            <a:xfrm>
              <a:off x="5661514" y="2962115"/>
              <a:ext cx="47683" cy="160247"/>
            </a:xfrm>
            <a:custGeom>
              <a:avLst/>
              <a:gdLst/>
              <a:ahLst/>
              <a:cxnLst/>
              <a:rect l="l" t="t" r="r" b="b"/>
              <a:pathLst>
                <a:path w="757" h="2544" extrusionOk="0">
                  <a:moveTo>
                    <a:pt x="35" y="58"/>
                  </a:moveTo>
                  <a:lnTo>
                    <a:pt x="723" y="367"/>
                  </a:lnTo>
                  <a:lnTo>
                    <a:pt x="723" y="2498"/>
                  </a:lnTo>
                  <a:lnTo>
                    <a:pt x="35" y="2234"/>
                  </a:lnTo>
                  <a:lnTo>
                    <a:pt x="35" y="58"/>
                  </a:lnTo>
                  <a:close/>
                  <a:moveTo>
                    <a:pt x="1" y="1"/>
                  </a:moveTo>
                  <a:lnTo>
                    <a:pt x="1" y="2257"/>
                  </a:lnTo>
                  <a:lnTo>
                    <a:pt x="757" y="2544"/>
                  </a:lnTo>
                  <a:lnTo>
                    <a:pt x="757" y="344"/>
                  </a:lnTo>
                  <a:lnTo>
                    <a:pt x="1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024297"/>
              <a:endParaRPr sz="2000">
                <a:solidFill>
                  <a:prstClr val="black"/>
                </a:solidFill>
              </a:endParaRPr>
            </a:p>
          </p:txBody>
        </p:sp>
        <p:sp>
          <p:nvSpPr>
            <p:cNvPr id="219" name="Google Shape;1133;p69"/>
            <p:cNvSpPr/>
            <p:nvPr/>
          </p:nvSpPr>
          <p:spPr>
            <a:xfrm>
              <a:off x="5699056" y="2979815"/>
              <a:ext cx="2205" cy="139649"/>
            </a:xfrm>
            <a:custGeom>
              <a:avLst/>
              <a:gdLst/>
              <a:ahLst/>
              <a:cxnLst/>
              <a:rect l="l" t="t" r="r" b="b"/>
              <a:pathLst>
                <a:path w="35" h="2217" extrusionOk="0">
                  <a:moveTo>
                    <a:pt x="18" y="0"/>
                  </a:moveTo>
                  <a:cubicBezTo>
                    <a:pt x="9" y="0"/>
                    <a:pt x="1" y="6"/>
                    <a:pt x="1" y="18"/>
                  </a:cubicBezTo>
                  <a:lnTo>
                    <a:pt x="1" y="2194"/>
                  </a:lnTo>
                  <a:cubicBezTo>
                    <a:pt x="1" y="2206"/>
                    <a:pt x="12" y="2217"/>
                    <a:pt x="24" y="2217"/>
                  </a:cubicBezTo>
                  <a:cubicBezTo>
                    <a:pt x="24" y="2217"/>
                    <a:pt x="35" y="2206"/>
                    <a:pt x="35" y="2194"/>
                  </a:cubicBezTo>
                  <a:lnTo>
                    <a:pt x="35" y="18"/>
                  </a:lnTo>
                  <a:cubicBezTo>
                    <a:pt x="35" y="6"/>
                    <a:pt x="26" y="0"/>
                    <a:pt x="1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024297"/>
              <a:endParaRPr sz="2000">
                <a:solidFill>
                  <a:prstClr val="black"/>
                </a:solidFill>
              </a:endParaRPr>
            </a:p>
          </p:txBody>
        </p:sp>
        <p:sp>
          <p:nvSpPr>
            <p:cNvPr id="220" name="Google Shape;1134;p69"/>
            <p:cNvSpPr/>
            <p:nvPr/>
          </p:nvSpPr>
          <p:spPr>
            <a:xfrm>
              <a:off x="5628317" y="2948068"/>
              <a:ext cx="2268" cy="143302"/>
            </a:xfrm>
            <a:custGeom>
              <a:avLst/>
              <a:gdLst/>
              <a:ahLst/>
              <a:cxnLst/>
              <a:rect l="l" t="t" r="r" b="b"/>
              <a:pathLst>
                <a:path w="36" h="2275" extrusionOk="0">
                  <a:moveTo>
                    <a:pt x="18" y="0"/>
                  </a:moveTo>
                  <a:cubicBezTo>
                    <a:pt x="10" y="0"/>
                    <a:pt x="1" y="6"/>
                    <a:pt x="1" y="18"/>
                  </a:cubicBezTo>
                  <a:lnTo>
                    <a:pt x="1" y="2251"/>
                  </a:lnTo>
                  <a:cubicBezTo>
                    <a:pt x="1" y="2263"/>
                    <a:pt x="1" y="2274"/>
                    <a:pt x="12" y="2274"/>
                  </a:cubicBezTo>
                  <a:cubicBezTo>
                    <a:pt x="24" y="2274"/>
                    <a:pt x="35" y="2263"/>
                    <a:pt x="35" y="2251"/>
                  </a:cubicBezTo>
                  <a:lnTo>
                    <a:pt x="35" y="18"/>
                  </a:lnTo>
                  <a:cubicBezTo>
                    <a:pt x="35" y="6"/>
                    <a:pt x="27" y="0"/>
                    <a:pt x="1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024297"/>
              <a:endParaRPr sz="2000">
                <a:solidFill>
                  <a:prstClr val="black"/>
                </a:solidFill>
              </a:endParaRPr>
            </a:p>
          </p:txBody>
        </p:sp>
        <p:sp>
          <p:nvSpPr>
            <p:cNvPr id="221" name="Google Shape;1135;p69"/>
            <p:cNvSpPr/>
            <p:nvPr/>
          </p:nvSpPr>
          <p:spPr>
            <a:xfrm>
              <a:off x="5595184" y="3157702"/>
              <a:ext cx="43337" cy="158042"/>
            </a:xfrm>
            <a:custGeom>
              <a:avLst/>
              <a:gdLst/>
              <a:ahLst/>
              <a:cxnLst/>
              <a:rect l="l" t="t" r="r" b="b"/>
              <a:pathLst>
                <a:path w="688" h="2509" extrusionOk="0">
                  <a:moveTo>
                    <a:pt x="34" y="0"/>
                  </a:moveTo>
                  <a:cubicBezTo>
                    <a:pt x="12" y="0"/>
                    <a:pt x="0" y="23"/>
                    <a:pt x="23" y="34"/>
                  </a:cubicBezTo>
                  <a:lnTo>
                    <a:pt x="653" y="275"/>
                  </a:lnTo>
                  <a:lnTo>
                    <a:pt x="653" y="2463"/>
                  </a:lnTo>
                  <a:lnTo>
                    <a:pt x="34" y="2325"/>
                  </a:lnTo>
                  <a:cubicBezTo>
                    <a:pt x="23" y="2325"/>
                    <a:pt x="12" y="2337"/>
                    <a:pt x="12" y="2348"/>
                  </a:cubicBezTo>
                  <a:cubicBezTo>
                    <a:pt x="12" y="2348"/>
                    <a:pt x="12" y="2360"/>
                    <a:pt x="23" y="2360"/>
                  </a:cubicBezTo>
                  <a:lnTo>
                    <a:pt x="687" y="2509"/>
                  </a:lnTo>
                  <a:lnTo>
                    <a:pt x="687" y="252"/>
                  </a:lnTo>
                  <a:lnTo>
                    <a:pt x="34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024297"/>
              <a:endParaRPr sz="2000">
                <a:solidFill>
                  <a:prstClr val="black"/>
                </a:solidFill>
              </a:endParaRPr>
            </a:p>
          </p:txBody>
        </p:sp>
        <p:sp>
          <p:nvSpPr>
            <p:cNvPr id="222" name="Google Shape;1136;p69"/>
            <p:cNvSpPr/>
            <p:nvPr/>
          </p:nvSpPr>
          <p:spPr>
            <a:xfrm>
              <a:off x="5661514" y="3178615"/>
              <a:ext cx="47683" cy="151554"/>
            </a:xfrm>
            <a:custGeom>
              <a:avLst/>
              <a:gdLst/>
              <a:ahLst/>
              <a:cxnLst/>
              <a:rect l="l" t="t" r="r" b="b"/>
              <a:pathLst>
                <a:path w="757" h="2406" extrusionOk="0">
                  <a:moveTo>
                    <a:pt x="35" y="46"/>
                  </a:moveTo>
                  <a:lnTo>
                    <a:pt x="723" y="229"/>
                  </a:lnTo>
                  <a:lnTo>
                    <a:pt x="723" y="2371"/>
                  </a:lnTo>
                  <a:lnTo>
                    <a:pt x="35" y="2223"/>
                  </a:lnTo>
                  <a:lnTo>
                    <a:pt x="35" y="46"/>
                  </a:lnTo>
                  <a:close/>
                  <a:moveTo>
                    <a:pt x="1" y="0"/>
                  </a:moveTo>
                  <a:lnTo>
                    <a:pt x="1" y="2257"/>
                  </a:lnTo>
                  <a:lnTo>
                    <a:pt x="734" y="2406"/>
                  </a:lnTo>
                  <a:lnTo>
                    <a:pt x="757" y="2406"/>
                  </a:lnTo>
                  <a:lnTo>
                    <a:pt x="757" y="206"/>
                  </a:lnTo>
                  <a:lnTo>
                    <a:pt x="1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024297"/>
              <a:endParaRPr sz="2000">
                <a:solidFill>
                  <a:prstClr val="black"/>
                </a:solidFill>
              </a:endParaRPr>
            </a:p>
          </p:txBody>
        </p:sp>
        <p:sp>
          <p:nvSpPr>
            <p:cNvPr id="223" name="Google Shape;1137;p69"/>
            <p:cNvSpPr/>
            <p:nvPr/>
          </p:nvSpPr>
          <p:spPr>
            <a:xfrm>
              <a:off x="5699056" y="3189072"/>
              <a:ext cx="2205" cy="139649"/>
            </a:xfrm>
            <a:custGeom>
              <a:avLst/>
              <a:gdLst/>
              <a:ahLst/>
              <a:cxnLst/>
              <a:rect l="l" t="t" r="r" b="b"/>
              <a:pathLst>
                <a:path w="35" h="2217" extrusionOk="0">
                  <a:moveTo>
                    <a:pt x="18" y="0"/>
                  </a:moveTo>
                  <a:cubicBezTo>
                    <a:pt x="9" y="0"/>
                    <a:pt x="1" y="6"/>
                    <a:pt x="1" y="18"/>
                  </a:cubicBezTo>
                  <a:lnTo>
                    <a:pt x="1" y="2205"/>
                  </a:lnTo>
                  <a:cubicBezTo>
                    <a:pt x="1" y="2205"/>
                    <a:pt x="12" y="2217"/>
                    <a:pt x="12" y="2217"/>
                  </a:cubicBezTo>
                  <a:cubicBezTo>
                    <a:pt x="24" y="2217"/>
                    <a:pt x="35" y="2205"/>
                    <a:pt x="35" y="2205"/>
                  </a:cubicBezTo>
                  <a:lnTo>
                    <a:pt x="35" y="18"/>
                  </a:lnTo>
                  <a:cubicBezTo>
                    <a:pt x="35" y="6"/>
                    <a:pt x="26" y="0"/>
                    <a:pt x="1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024297"/>
              <a:endParaRPr sz="2000">
                <a:solidFill>
                  <a:prstClr val="black"/>
                </a:solidFill>
              </a:endParaRPr>
            </a:p>
          </p:txBody>
        </p:sp>
        <p:sp>
          <p:nvSpPr>
            <p:cNvPr id="224" name="Google Shape;1138;p69"/>
            <p:cNvSpPr/>
            <p:nvPr/>
          </p:nvSpPr>
          <p:spPr>
            <a:xfrm>
              <a:off x="5628317" y="3169608"/>
              <a:ext cx="2268" cy="143995"/>
            </a:xfrm>
            <a:custGeom>
              <a:avLst/>
              <a:gdLst/>
              <a:ahLst/>
              <a:cxnLst/>
              <a:rect l="l" t="t" r="r" b="b"/>
              <a:pathLst>
                <a:path w="36" h="2286" extrusionOk="0">
                  <a:moveTo>
                    <a:pt x="18" y="0"/>
                  </a:moveTo>
                  <a:cubicBezTo>
                    <a:pt x="10" y="0"/>
                    <a:pt x="1" y="6"/>
                    <a:pt x="1" y="17"/>
                  </a:cubicBezTo>
                  <a:lnTo>
                    <a:pt x="1" y="2262"/>
                  </a:lnTo>
                  <a:cubicBezTo>
                    <a:pt x="1" y="2274"/>
                    <a:pt x="1" y="2285"/>
                    <a:pt x="12" y="2285"/>
                  </a:cubicBezTo>
                  <a:cubicBezTo>
                    <a:pt x="24" y="2285"/>
                    <a:pt x="35" y="2274"/>
                    <a:pt x="35" y="2262"/>
                  </a:cubicBezTo>
                  <a:lnTo>
                    <a:pt x="35" y="17"/>
                  </a:lnTo>
                  <a:cubicBezTo>
                    <a:pt x="35" y="6"/>
                    <a:pt x="27" y="0"/>
                    <a:pt x="1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024297"/>
              <a:endParaRPr sz="2000">
                <a:solidFill>
                  <a:prstClr val="black"/>
                </a:solidFill>
              </a:endParaRPr>
            </a:p>
          </p:txBody>
        </p:sp>
        <p:sp>
          <p:nvSpPr>
            <p:cNvPr id="225" name="Google Shape;1139;p69"/>
            <p:cNvSpPr/>
            <p:nvPr/>
          </p:nvSpPr>
          <p:spPr>
            <a:xfrm>
              <a:off x="5595184" y="3363306"/>
              <a:ext cx="43337" cy="158105"/>
            </a:xfrm>
            <a:custGeom>
              <a:avLst/>
              <a:gdLst/>
              <a:ahLst/>
              <a:cxnLst/>
              <a:rect l="l" t="t" r="r" b="b"/>
              <a:pathLst>
                <a:path w="688" h="2510" extrusionOk="0">
                  <a:moveTo>
                    <a:pt x="34" y="1"/>
                  </a:moveTo>
                  <a:cubicBezTo>
                    <a:pt x="12" y="1"/>
                    <a:pt x="0" y="24"/>
                    <a:pt x="23" y="35"/>
                  </a:cubicBezTo>
                  <a:lnTo>
                    <a:pt x="653" y="276"/>
                  </a:lnTo>
                  <a:lnTo>
                    <a:pt x="653" y="2475"/>
                  </a:lnTo>
                  <a:lnTo>
                    <a:pt x="34" y="2338"/>
                  </a:lnTo>
                  <a:cubicBezTo>
                    <a:pt x="31" y="2334"/>
                    <a:pt x="28" y="2333"/>
                    <a:pt x="25" y="2333"/>
                  </a:cubicBezTo>
                  <a:cubicBezTo>
                    <a:pt x="17" y="2333"/>
                    <a:pt x="12" y="2341"/>
                    <a:pt x="12" y="2349"/>
                  </a:cubicBezTo>
                  <a:cubicBezTo>
                    <a:pt x="12" y="2361"/>
                    <a:pt x="12" y="2361"/>
                    <a:pt x="23" y="2361"/>
                  </a:cubicBezTo>
                  <a:lnTo>
                    <a:pt x="687" y="2509"/>
                  </a:lnTo>
                  <a:lnTo>
                    <a:pt x="687" y="253"/>
                  </a:lnTo>
                  <a:lnTo>
                    <a:pt x="34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024297"/>
              <a:endParaRPr sz="2000">
                <a:solidFill>
                  <a:prstClr val="black"/>
                </a:solidFill>
              </a:endParaRPr>
            </a:p>
          </p:txBody>
        </p:sp>
        <p:sp>
          <p:nvSpPr>
            <p:cNvPr id="226" name="Google Shape;1140;p69"/>
            <p:cNvSpPr/>
            <p:nvPr/>
          </p:nvSpPr>
          <p:spPr>
            <a:xfrm>
              <a:off x="5661514" y="3384282"/>
              <a:ext cx="47683" cy="150861"/>
            </a:xfrm>
            <a:custGeom>
              <a:avLst/>
              <a:gdLst/>
              <a:ahLst/>
              <a:cxnLst/>
              <a:rect l="l" t="t" r="r" b="b"/>
              <a:pathLst>
                <a:path w="757" h="2395" extrusionOk="0">
                  <a:moveTo>
                    <a:pt x="35" y="46"/>
                  </a:moveTo>
                  <a:lnTo>
                    <a:pt x="723" y="229"/>
                  </a:lnTo>
                  <a:lnTo>
                    <a:pt x="723" y="2360"/>
                  </a:lnTo>
                  <a:lnTo>
                    <a:pt x="35" y="2222"/>
                  </a:lnTo>
                  <a:lnTo>
                    <a:pt x="35" y="46"/>
                  </a:lnTo>
                  <a:close/>
                  <a:moveTo>
                    <a:pt x="1" y="0"/>
                  </a:moveTo>
                  <a:lnTo>
                    <a:pt x="1" y="2257"/>
                  </a:lnTo>
                  <a:lnTo>
                    <a:pt x="757" y="2394"/>
                  </a:lnTo>
                  <a:lnTo>
                    <a:pt x="757" y="195"/>
                  </a:lnTo>
                  <a:lnTo>
                    <a:pt x="1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024297"/>
              <a:endParaRPr sz="2000">
                <a:solidFill>
                  <a:prstClr val="black"/>
                </a:solidFill>
              </a:endParaRPr>
            </a:p>
          </p:txBody>
        </p:sp>
        <p:sp>
          <p:nvSpPr>
            <p:cNvPr id="227" name="Google Shape;1141;p69"/>
            <p:cNvSpPr/>
            <p:nvPr/>
          </p:nvSpPr>
          <p:spPr>
            <a:xfrm>
              <a:off x="5699056" y="3394549"/>
              <a:ext cx="2205" cy="139145"/>
            </a:xfrm>
            <a:custGeom>
              <a:avLst/>
              <a:gdLst/>
              <a:ahLst/>
              <a:cxnLst/>
              <a:rect l="l" t="t" r="r" b="b"/>
              <a:pathLst>
                <a:path w="35" h="2209" extrusionOk="0">
                  <a:moveTo>
                    <a:pt x="18" y="0"/>
                  </a:moveTo>
                  <a:cubicBezTo>
                    <a:pt x="9" y="0"/>
                    <a:pt x="1" y="3"/>
                    <a:pt x="1" y="9"/>
                  </a:cubicBezTo>
                  <a:lnTo>
                    <a:pt x="1" y="2197"/>
                  </a:lnTo>
                  <a:cubicBezTo>
                    <a:pt x="1" y="2208"/>
                    <a:pt x="12" y="2208"/>
                    <a:pt x="12" y="2208"/>
                  </a:cubicBezTo>
                  <a:cubicBezTo>
                    <a:pt x="24" y="2208"/>
                    <a:pt x="35" y="2208"/>
                    <a:pt x="35" y="2197"/>
                  </a:cubicBezTo>
                  <a:lnTo>
                    <a:pt x="35" y="9"/>
                  </a:lnTo>
                  <a:cubicBezTo>
                    <a:pt x="35" y="3"/>
                    <a:pt x="26" y="0"/>
                    <a:pt x="1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024297"/>
              <a:endParaRPr sz="2000">
                <a:solidFill>
                  <a:prstClr val="black"/>
                </a:solidFill>
              </a:endParaRPr>
            </a:p>
          </p:txBody>
        </p:sp>
        <p:sp>
          <p:nvSpPr>
            <p:cNvPr id="228" name="Google Shape;1142;p69"/>
            <p:cNvSpPr/>
            <p:nvPr/>
          </p:nvSpPr>
          <p:spPr>
            <a:xfrm>
              <a:off x="5628317" y="3375778"/>
              <a:ext cx="2268" cy="143491"/>
            </a:xfrm>
            <a:custGeom>
              <a:avLst/>
              <a:gdLst/>
              <a:ahLst/>
              <a:cxnLst/>
              <a:rect l="l" t="t" r="r" b="b"/>
              <a:pathLst>
                <a:path w="36" h="2278" extrusionOk="0">
                  <a:moveTo>
                    <a:pt x="18" y="0"/>
                  </a:moveTo>
                  <a:cubicBezTo>
                    <a:pt x="10" y="0"/>
                    <a:pt x="1" y="3"/>
                    <a:pt x="1" y="9"/>
                  </a:cubicBezTo>
                  <a:lnTo>
                    <a:pt x="1" y="2254"/>
                  </a:lnTo>
                  <a:cubicBezTo>
                    <a:pt x="1" y="2266"/>
                    <a:pt x="1" y="2277"/>
                    <a:pt x="12" y="2277"/>
                  </a:cubicBezTo>
                  <a:cubicBezTo>
                    <a:pt x="24" y="2277"/>
                    <a:pt x="24" y="2266"/>
                    <a:pt x="35" y="2254"/>
                  </a:cubicBezTo>
                  <a:lnTo>
                    <a:pt x="35" y="9"/>
                  </a:lnTo>
                  <a:cubicBezTo>
                    <a:pt x="35" y="3"/>
                    <a:pt x="27" y="0"/>
                    <a:pt x="1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024297"/>
              <a:endParaRPr sz="2000">
                <a:solidFill>
                  <a:prstClr val="black"/>
                </a:solidFill>
              </a:endParaRPr>
            </a:p>
          </p:txBody>
        </p:sp>
        <p:sp>
          <p:nvSpPr>
            <p:cNvPr id="229" name="Google Shape;1143;p69"/>
            <p:cNvSpPr/>
            <p:nvPr/>
          </p:nvSpPr>
          <p:spPr>
            <a:xfrm>
              <a:off x="5770677" y="2805393"/>
              <a:ext cx="61226" cy="174860"/>
            </a:xfrm>
            <a:custGeom>
              <a:avLst/>
              <a:gdLst/>
              <a:ahLst/>
              <a:cxnLst/>
              <a:rect l="l" t="t" r="r" b="b"/>
              <a:pathLst>
                <a:path w="972" h="2776" extrusionOk="0">
                  <a:moveTo>
                    <a:pt x="34" y="1"/>
                  </a:moveTo>
                  <a:cubicBezTo>
                    <a:pt x="15" y="1"/>
                    <a:pt x="1" y="27"/>
                    <a:pt x="21" y="37"/>
                  </a:cubicBezTo>
                  <a:lnTo>
                    <a:pt x="937" y="702"/>
                  </a:lnTo>
                  <a:lnTo>
                    <a:pt x="937" y="2718"/>
                  </a:lnTo>
                  <a:lnTo>
                    <a:pt x="32" y="2179"/>
                  </a:lnTo>
                  <a:cubicBezTo>
                    <a:pt x="32" y="2179"/>
                    <a:pt x="21" y="2179"/>
                    <a:pt x="9" y="2191"/>
                  </a:cubicBezTo>
                  <a:cubicBezTo>
                    <a:pt x="9" y="2202"/>
                    <a:pt x="9" y="2214"/>
                    <a:pt x="21" y="2214"/>
                  </a:cubicBezTo>
                  <a:lnTo>
                    <a:pt x="971" y="2775"/>
                  </a:lnTo>
                  <a:lnTo>
                    <a:pt x="971" y="690"/>
                  </a:lnTo>
                  <a:lnTo>
                    <a:pt x="43" y="3"/>
                  </a:lnTo>
                  <a:cubicBezTo>
                    <a:pt x="40" y="1"/>
                    <a:pt x="37" y="1"/>
                    <a:pt x="3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024297"/>
              <a:endParaRPr sz="2000">
                <a:solidFill>
                  <a:prstClr val="black"/>
                </a:solidFill>
              </a:endParaRPr>
            </a:p>
          </p:txBody>
        </p:sp>
        <p:sp>
          <p:nvSpPr>
            <p:cNvPr id="230" name="Google Shape;1144;p69"/>
            <p:cNvSpPr/>
            <p:nvPr/>
          </p:nvSpPr>
          <p:spPr>
            <a:xfrm>
              <a:off x="5866487" y="2870463"/>
              <a:ext cx="66454" cy="165349"/>
            </a:xfrm>
            <a:custGeom>
              <a:avLst/>
              <a:gdLst/>
              <a:ahLst/>
              <a:cxnLst/>
              <a:rect l="l" t="t" r="r" b="b"/>
              <a:pathLst>
                <a:path w="1055" h="2625" extrusionOk="0">
                  <a:moveTo>
                    <a:pt x="35" y="58"/>
                  </a:moveTo>
                  <a:lnTo>
                    <a:pt x="1031" y="677"/>
                  </a:lnTo>
                  <a:lnTo>
                    <a:pt x="1031" y="2567"/>
                  </a:lnTo>
                  <a:lnTo>
                    <a:pt x="35" y="2028"/>
                  </a:lnTo>
                  <a:lnTo>
                    <a:pt x="35" y="58"/>
                  </a:lnTo>
                  <a:close/>
                  <a:moveTo>
                    <a:pt x="0" y="1"/>
                  </a:moveTo>
                  <a:lnTo>
                    <a:pt x="0" y="2051"/>
                  </a:lnTo>
                  <a:lnTo>
                    <a:pt x="1054" y="2624"/>
                  </a:lnTo>
                  <a:lnTo>
                    <a:pt x="1054" y="665"/>
                  </a:lnTo>
                  <a:lnTo>
                    <a:pt x="23" y="12"/>
                  </a:lnTo>
                  <a:lnTo>
                    <a:pt x="0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024297"/>
              <a:endParaRPr sz="2000">
                <a:solidFill>
                  <a:prstClr val="black"/>
                </a:solidFill>
              </a:endParaRPr>
            </a:p>
          </p:txBody>
        </p:sp>
        <p:sp>
          <p:nvSpPr>
            <p:cNvPr id="231" name="Google Shape;1145;p69"/>
            <p:cNvSpPr/>
            <p:nvPr/>
          </p:nvSpPr>
          <p:spPr>
            <a:xfrm>
              <a:off x="5919840" y="2904793"/>
              <a:ext cx="2268" cy="124531"/>
            </a:xfrm>
            <a:custGeom>
              <a:avLst/>
              <a:gdLst/>
              <a:ahLst/>
              <a:cxnLst/>
              <a:rect l="l" t="t" r="r" b="b"/>
              <a:pathLst>
                <a:path w="36" h="1977" extrusionOk="0">
                  <a:moveTo>
                    <a:pt x="14" y="0"/>
                  </a:moveTo>
                  <a:cubicBezTo>
                    <a:pt x="7" y="0"/>
                    <a:pt x="1" y="6"/>
                    <a:pt x="1" y="17"/>
                  </a:cubicBezTo>
                  <a:lnTo>
                    <a:pt x="1" y="1965"/>
                  </a:lnTo>
                  <a:cubicBezTo>
                    <a:pt x="1" y="1965"/>
                    <a:pt x="1" y="1976"/>
                    <a:pt x="12" y="1976"/>
                  </a:cubicBezTo>
                  <a:cubicBezTo>
                    <a:pt x="24" y="1976"/>
                    <a:pt x="35" y="1965"/>
                    <a:pt x="35" y="1965"/>
                  </a:cubicBezTo>
                  <a:lnTo>
                    <a:pt x="35" y="17"/>
                  </a:lnTo>
                  <a:cubicBezTo>
                    <a:pt x="30" y="6"/>
                    <a:pt x="21" y="0"/>
                    <a:pt x="1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024297"/>
              <a:endParaRPr sz="2000">
                <a:solidFill>
                  <a:prstClr val="black"/>
                </a:solidFill>
              </a:endParaRPr>
            </a:p>
          </p:txBody>
        </p:sp>
        <p:sp>
          <p:nvSpPr>
            <p:cNvPr id="232" name="Google Shape;1146;p69"/>
            <p:cNvSpPr/>
            <p:nvPr/>
          </p:nvSpPr>
          <p:spPr>
            <a:xfrm>
              <a:off x="5818110" y="2839849"/>
              <a:ext cx="1512" cy="132468"/>
            </a:xfrm>
            <a:custGeom>
              <a:avLst/>
              <a:gdLst/>
              <a:ahLst/>
              <a:cxnLst/>
              <a:rect l="l" t="t" r="r" b="b"/>
              <a:pathLst>
                <a:path w="24" h="2103" extrusionOk="0">
                  <a:moveTo>
                    <a:pt x="12" y="0"/>
                  </a:moveTo>
                  <a:cubicBezTo>
                    <a:pt x="6" y="0"/>
                    <a:pt x="1" y="6"/>
                    <a:pt x="1" y="17"/>
                  </a:cubicBezTo>
                  <a:lnTo>
                    <a:pt x="1" y="2079"/>
                  </a:lnTo>
                  <a:cubicBezTo>
                    <a:pt x="1" y="2091"/>
                    <a:pt x="1" y="2102"/>
                    <a:pt x="12" y="2102"/>
                  </a:cubicBezTo>
                  <a:cubicBezTo>
                    <a:pt x="24" y="2102"/>
                    <a:pt x="24" y="2091"/>
                    <a:pt x="24" y="2079"/>
                  </a:cubicBezTo>
                  <a:lnTo>
                    <a:pt x="24" y="17"/>
                  </a:lnTo>
                  <a:cubicBezTo>
                    <a:pt x="24" y="6"/>
                    <a:pt x="18" y="0"/>
                    <a:pt x="1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024297"/>
              <a:endParaRPr sz="2000">
                <a:solidFill>
                  <a:prstClr val="black"/>
                </a:solidFill>
              </a:endParaRPr>
            </a:p>
          </p:txBody>
        </p:sp>
        <p:sp>
          <p:nvSpPr>
            <p:cNvPr id="233" name="Google Shape;1147;p69"/>
            <p:cNvSpPr/>
            <p:nvPr/>
          </p:nvSpPr>
          <p:spPr>
            <a:xfrm>
              <a:off x="5771244" y="3000791"/>
              <a:ext cx="60659" cy="165601"/>
            </a:xfrm>
            <a:custGeom>
              <a:avLst/>
              <a:gdLst/>
              <a:ahLst/>
              <a:cxnLst/>
              <a:rect l="l" t="t" r="r" b="b"/>
              <a:pathLst>
                <a:path w="963" h="2629" extrusionOk="0">
                  <a:moveTo>
                    <a:pt x="20" y="0"/>
                  </a:moveTo>
                  <a:cubicBezTo>
                    <a:pt x="15" y="0"/>
                    <a:pt x="8" y="5"/>
                    <a:pt x="0" y="5"/>
                  </a:cubicBezTo>
                  <a:cubicBezTo>
                    <a:pt x="0" y="17"/>
                    <a:pt x="0" y="28"/>
                    <a:pt x="12" y="28"/>
                  </a:cubicBezTo>
                  <a:lnTo>
                    <a:pt x="928" y="567"/>
                  </a:lnTo>
                  <a:lnTo>
                    <a:pt x="928" y="2583"/>
                  </a:lnTo>
                  <a:lnTo>
                    <a:pt x="23" y="2182"/>
                  </a:lnTo>
                  <a:cubicBezTo>
                    <a:pt x="23" y="2182"/>
                    <a:pt x="12" y="2182"/>
                    <a:pt x="0" y="2193"/>
                  </a:cubicBezTo>
                  <a:cubicBezTo>
                    <a:pt x="0" y="2193"/>
                    <a:pt x="0" y="2205"/>
                    <a:pt x="12" y="2216"/>
                  </a:cubicBezTo>
                  <a:lnTo>
                    <a:pt x="939" y="2617"/>
                  </a:lnTo>
                  <a:lnTo>
                    <a:pt x="962" y="2629"/>
                  </a:lnTo>
                  <a:lnTo>
                    <a:pt x="962" y="555"/>
                  </a:lnTo>
                  <a:lnTo>
                    <a:pt x="23" y="5"/>
                  </a:lnTo>
                  <a:cubicBezTo>
                    <a:pt x="23" y="1"/>
                    <a:pt x="22" y="0"/>
                    <a:pt x="2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024297"/>
              <a:endParaRPr sz="2000">
                <a:solidFill>
                  <a:prstClr val="black"/>
                </a:solidFill>
              </a:endParaRPr>
            </a:p>
          </p:txBody>
        </p:sp>
        <p:sp>
          <p:nvSpPr>
            <p:cNvPr id="234" name="Google Shape;1148;p69"/>
            <p:cNvSpPr/>
            <p:nvPr/>
          </p:nvSpPr>
          <p:spPr>
            <a:xfrm>
              <a:off x="5866487" y="3051625"/>
              <a:ext cx="66454" cy="156593"/>
            </a:xfrm>
            <a:custGeom>
              <a:avLst/>
              <a:gdLst/>
              <a:ahLst/>
              <a:cxnLst/>
              <a:rect l="l" t="t" r="r" b="b"/>
              <a:pathLst>
                <a:path w="1055" h="2486" extrusionOk="0">
                  <a:moveTo>
                    <a:pt x="35" y="57"/>
                  </a:moveTo>
                  <a:lnTo>
                    <a:pt x="1020" y="550"/>
                  </a:lnTo>
                  <a:lnTo>
                    <a:pt x="1020" y="2429"/>
                  </a:lnTo>
                  <a:lnTo>
                    <a:pt x="35" y="2028"/>
                  </a:lnTo>
                  <a:lnTo>
                    <a:pt x="35" y="57"/>
                  </a:lnTo>
                  <a:close/>
                  <a:moveTo>
                    <a:pt x="0" y="0"/>
                  </a:moveTo>
                  <a:lnTo>
                    <a:pt x="0" y="2051"/>
                  </a:lnTo>
                  <a:lnTo>
                    <a:pt x="1054" y="2486"/>
                  </a:lnTo>
                  <a:lnTo>
                    <a:pt x="1054" y="527"/>
                  </a:lnTo>
                  <a:lnTo>
                    <a:pt x="23" y="12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024297"/>
              <a:endParaRPr sz="2000">
                <a:solidFill>
                  <a:prstClr val="black"/>
                </a:solidFill>
              </a:endParaRPr>
            </a:p>
          </p:txBody>
        </p:sp>
        <p:sp>
          <p:nvSpPr>
            <p:cNvPr id="235" name="Google Shape;1149;p69"/>
            <p:cNvSpPr/>
            <p:nvPr/>
          </p:nvSpPr>
          <p:spPr>
            <a:xfrm>
              <a:off x="5919840" y="3078648"/>
              <a:ext cx="2268" cy="124531"/>
            </a:xfrm>
            <a:custGeom>
              <a:avLst/>
              <a:gdLst/>
              <a:ahLst/>
              <a:cxnLst/>
              <a:rect l="l" t="t" r="r" b="b"/>
              <a:pathLst>
                <a:path w="36" h="1977" extrusionOk="0">
                  <a:moveTo>
                    <a:pt x="14" y="1"/>
                  </a:moveTo>
                  <a:cubicBezTo>
                    <a:pt x="7" y="1"/>
                    <a:pt x="1" y="6"/>
                    <a:pt x="1" y="18"/>
                  </a:cubicBezTo>
                  <a:lnTo>
                    <a:pt x="1" y="1965"/>
                  </a:lnTo>
                  <a:cubicBezTo>
                    <a:pt x="1" y="1965"/>
                    <a:pt x="1" y="1977"/>
                    <a:pt x="12" y="1977"/>
                  </a:cubicBezTo>
                  <a:cubicBezTo>
                    <a:pt x="24" y="1977"/>
                    <a:pt x="35" y="1965"/>
                    <a:pt x="35" y="1965"/>
                  </a:cubicBezTo>
                  <a:lnTo>
                    <a:pt x="35" y="18"/>
                  </a:lnTo>
                  <a:cubicBezTo>
                    <a:pt x="30" y="6"/>
                    <a:pt x="21" y="1"/>
                    <a:pt x="1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024297"/>
              <a:endParaRPr sz="2000">
                <a:solidFill>
                  <a:prstClr val="black"/>
                </a:solidFill>
              </a:endParaRPr>
            </a:p>
          </p:txBody>
        </p:sp>
        <p:sp>
          <p:nvSpPr>
            <p:cNvPr id="236" name="Google Shape;1150;p69"/>
            <p:cNvSpPr/>
            <p:nvPr/>
          </p:nvSpPr>
          <p:spPr>
            <a:xfrm>
              <a:off x="5818110" y="3028129"/>
              <a:ext cx="1512" cy="132468"/>
            </a:xfrm>
            <a:custGeom>
              <a:avLst/>
              <a:gdLst/>
              <a:ahLst/>
              <a:cxnLst/>
              <a:rect l="l" t="t" r="r" b="b"/>
              <a:pathLst>
                <a:path w="24" h="2103" extrusionOk="0">
                  <a:moveTo>
                    <a:pt x="12" y="1"/>
                  </a:moveTo>
                  <a:cubicBezTo>
                    <a:pt x="6" y="1"/>
                    <a:pt x="1" y="7"/>
                    <a:pt x="1" y="18"/>
                  </a:cubicBezTo>
                  <a:lnTo>
                    <a:pt x="1" y="2080"/>
                  </a:lnTo>
                  <a:cubicBezTo>
                    <a:pt x="1" y="2091"/>
                    <a:pt x="1" y="2103"/>
                    <a:pt x="12" y="2103"/>
                  </a:cubicBezTo>
                  <a:cubicBezTo>
                    <a:pt x="24" y="2103"/>
                    <a:pt x="24" y="2091"/>
                    <a:pt x="24" y="2080"/>
                  </a:cubicBezTo>
                  <a:lnTo>
                    <a:pt x="24" y="18"/>
                  </a:lnTo>
                  <a:cubicBezTo>
                    <a:pt x="24" y="7"/>
                    <a:pt x="18" y="1"/>
                    <a:pt x="1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024297"/>
              <a:endParaRPr sz="2000">
                <a:solidFill>
                  <a:prstClr val="black"/>
                </a:solidFill>
              </a:endParaRPr>
            </a:p>
          </p:txBody>
        </p:sp>
        <p:sp>
          <p:nvSpPr>
            <p:cNvPr id="237" name="Google Shape;1151;p69"/>
            <p:cNvSpPr/>
            <p:nvPr/>
          </p:nvSpPr>
          <p:spPr>
            <a:xfrm>
              <a:off x="5770677" y="3213828"/>
              <a:ext cx="61226" cy="154577"/>
            </a:xfrm>
            <a:custGeom>
              <a:avLst/>
              <a:gdLst/>
              <a:ahLst/>
              <a:cxnLst/>
              <a:rect l="l" t="t" r="r" b="b"/>
              <a:pathLst>
                <a:path w="972" h="2454" extrusionOk="0">
                  <a:moveTo>
                    <a:pt x="23" y="0"/>
                  </a:moveTo>
                  <a:cubicBezTo>
                    <a:pt x="7" y="0"/>
                    <a:pt x="1" y="25"/>
                    <a:pt x="21" y="25"/>
                  </a:cubicBezTo>
                  <a:lnTo>
                    <a:pt x="937" y="404"/>
                  </a:lnTo>
                  <a:lnTo>
                    <a:pt x="937" y="2420"/>
                  </a:lnTo>
                  <a:lnTo>
                    <a:pt x="32" y="2179"/>
                  </a:lnTo>
                  <a:cubicBezTo>
                    <a:pt x="29" y="2177"/>
                    <a:pt x="26" y="2177"/>
                    <a:pt x="23" y="2177"/>
                  </a:cubicBezTo>
                  <a:cubicBezTo>
                    <a:pt x="7" y="2177"/>
                    <a:pt x="1" y="2204"/>
                    <a:pt x="21" y="2213"/>
                  </a:cubicBezTo>
                  <a:lnTo>
                    <a:pt x="948" y="2454"/>
                  </a:lnTo>
                  <a:lnTo>
                    <a:pt x="971" y="2454"/>
                  </a:lnTo>
                  <a:lnTo>
                    <a:pt x="971" y="381"/>
                  </a:lnTo>
                  <a:lnTo>
                    <a:pt x="32" y="3"/>
                  </a:lnTo>
                  <a:cubicBezTo>
                    <a:pt x="29" y="1"/>
                    <a:pt x="26" y="0"/>
                    <a:pt x="2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024297"/>
              <a:endParaRPr sz="2000">
                <a:solidFill>
                  <a:prstClr val="black"/>
                </a:solidFill>
              </a:endParaRPr>
            </a:p>
          </p:txBody>
        </p:sp>
        <p:sp>
          <p:nvSpPr>
            <p:cNvPr id="238" name="Google Shape;1152;p69"/>
            <p:cNvSpPr/>
            <p:nvPr/>
          </p:nvSpPr>
          <p:spPr>
            <a:xfrm>
              <a:off x="5866487" y="3247843"/>
              <a:ext cx="66454" cy="144436"/>
            </a:xfrm>
            <a:custGeom>
              <a:avLst/>
              <a:gdLst/>
              <a:ahLst/>
              <a:cxnLst/>
              <a:rect l="l" t="t" r="r" b="b"/>
              <a:pathLst>
                <a:path w="1055" h="2293" extrusionOk="0">
                  <a:moveTo>
                    <a:pt x="35" y="47"/>
                  </a:moveTo>
                  <a:lnTo>
                    <a:pt x="1020" y="368"/>
                  </a:lnTo>
                  <a:lnTo>
                    <a:pt x="1020" y="2258"/>
                  </a:lnTo>
                  <a:lnTo>
                    <a:pt x="35" y="2029"/>
                  </a:lnTo>
                  <a:lnTo>
                    <a:pt x="35" y="47"/>
                  </a:lnTo>
                  <a:close/>
                  <a:moveTo>
                    <a:pt x="0" y="1"/>
                  </a:moveTo>
                  <a:lnTo>
                    <a:pt x="0" y="2051"/>
                  </a:lnTo>
                  <a:lnTo>
                    <a:pt x="1043" y="2292"/>
                  </a:lnTo>
                  <a:lnTo>
                    <a:pt x="1054" y="2292"/>
                  </a:lnTo>
                  <a:lnTo>
                    <a:pt x="1054" y="345"/>
                  </a:lnTo>
                  <a:lnTo>
                    <a:pt x="0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024297"/>
              <a:endParaRPr sz="2000">
                <a:solidFill>
                  <a:prstClr val="black"/>
                </a:solidFill>
              </a:endParaRPr>
            </a:p>
          </p:txBody>
        </p:sp>
        <p:sp>
          <p:nvSpPr>
            <p:cNvPr id="239" name="Google Shape;1153;p69"/>
            <p:cNvSpPr/>
            <p:nvPr/>
          </p:nvSpPr>
          <p:spPr>
            <a:xfrm>
              <a:off x="5919840" y="3265543"/>
              <a:ext cx="2268" cy="124531"/>
            </a:xfrm>
            <a:custGeom>
              <a:avLst/>
              <a:gdLst/>
              <a:ahLst/>
              <a:cxnLst/>
              <a:rect l="l" t="t" r="r" b="b"/>
              <a:pathLst>
                <a:path w="36" h="1977" extrusionOk="0">
                  <a:moveTo>
                    <a:pt x="14" y="1"/>
                  </a:moveTo>
                  <a:cubicBezTo>
                    <a:pt x="7" y="1"/>
                    <a:pt x="1" y="6"/>
                    <a:pt x="1" y="18"/>
                  </a:cubicBezTo>
                  <a:lnTo>
                    <a:pt x="1" y="1954"/>
                  </a:lnTo>
                  <a:cubicBezTo>
                    <a:pt x="1" y="1965"/>
                    <a:pt x="1" y="1977"/>
                    <a:pt x="12" y="1977"/>
                  </a:cubicBezTo>
                  <a:cubicBezTo>
                    <a:pt x="24" y="1977"/>
                    <a:pt x="35" y="1965"/>
                    <a:pt x="35" y="1954"/>
                  </a:cubicBezTo>
                  <a:lnTo>
                    <a:pt x="35" y="18"/>
                  </a:lnTo>
                  <a:cubicBezTo>
                    <a:pt x="30" y="6"/>
                    <a:pt x="21" y="1"/>
                    <a:pt x="1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024297"/>
              <a:endParaRPr sz="2000">
                <a:solidFill>
                  <a:prstClr val="black"/>
                </a:solidFill>
              </a:endParaRPr>
            </a:p>
          </p:txBody>
        </p:sp>
        <p:sp>
          <p:nvSpPr>
            <p:cNvPr id="240" name="Google Shape;1154;p69"/>
            <p:cNvSpPr/>
            <p:nvPr/>
          </p:nvSpPr>
          <p:spPr>
            <a:xfrm>
              <a:off x="5818110" y="3232347"/>
              <a:ext cx="1512" cy="132468"/>
            </a:xfrm>
            <a:custGeom>
              <a:avLst/>
              <a:gdLst/>
              <a:ahLst/>
              <a:cxnLst/>
              <a:rect l="l" t="t" r="r" b="b"/>
              <a:pathLst>
                <a:path w="24" h="2103" extrusionOk="0">
                  <a:moveTo>
                    <a:pt x="12" y="1"/>
                  </a:moveTo>
                  <a:cubicBezTo>
                    <a:pt x="6" y="1"/>
                    <a:pt x="1" y="6"/>
                    <a:pt x="1" y="18"/>
                  </a:cubicBezTo>
                  <a:lnTo>
                    <a:pt x="1" y="2091"/>
                  </a:lnTo>
                  <a:cubicBezTo>
                    <a:pt x="1" y="2091"/>
                    <a:pt x="1" y="2103"/>
                    <a:pt x="12" y="2103"/>
                  </a:cubicBezTo>
                  <a:cubicBezTo>
                    <a:pt x="24" y="2103"/>
                    <a:pt x="24" y="2091"/>
                    <a:pt x="24" y="2091"/>
                  </a:cubicBezTo>
                  <a:lnTo>
                    <a:pt x="24" y="18"/>
                  </a:lnTo>
                  <a:cubicBezTo>
                    <a:pt x="24" y="6"/>
                    <a:pt x="18" y="1"/>
                    <a:pt x="1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024297"/>
              <a:endParaRPr sz="2000">
                <a:solidFill>
                  <a:prstClr val="black"/>
                </a:solidFill>
              </a:endParaRPr>
            </a:p>
          </p:txBody>
        </p:sp>
        <p:sp>
          <p:nvSpPr>
            <p:cNvPr id="241" name="Google Shape;1155;p69"/>
            <p:cNvSpPr/>
            <p:nvPr/>
          </p:nvSpPr>
          <p:spPr>
            <a:xfrm>
              <a:off x="5771244" y="3405888"/>
              <a:ext cx="60659" cy="151617"/>
            </a:xfrm>
            <a:custGeom>
              <a:avLst/>
              <a:gdLst/>
              <a:ahLst/>
              <a:cxnLst/>
              <a:rect l="l" t="t" r="r" b="b"/>
              <a:pathLst>
                <a:path w="963" h="2407" extrusionOk="0">
                  <a:moveTo>
                    <a:pt x="23" y="1"/>
                  </a:moveTo>
                  <a:cubicBezTo>
                    <a:pt x="12" y="1"/>
                    <a:pt x="12" y="12"/>
                    <a:pt x="0" y="12"/>
                  </a:cubicBezTo>
                  <a:cubicBezTo>
                    <a:pt x="0" y="24"/>
                    <a:pt x="0" y="35"/>
                    <a:pt x="12" y="35"/>
                  </a:cubicBezTo>
                  <a:lnTo>
                    <a:pt x="928" y="344"/>
                  </a:lnTo>
                  <a:lnTo>
                    <a:pt x="928" y="2360"/>
                  </a:lnTo>
                  <a:lnTo>
                    <a:pt x="23" y="2189"/>
                  </a:lnTo>
                  <a:cubicBezTo>
                    <a:pt x="20" y="2185"/>
                    <a:pt x="16" y="2184"/>
                    <a:pt x="13" y="2184"/>
                  </a:cubicBezTo>
                  <a:cubicBezTo>
                    <a:pt x="6" y="2184"/>
                    <a:pt x="0" y="2192"/>
                    <a:pt x="0" y="2200"/>
                  </a:cubicBezTo>
                  <a:cubicBezTo>
                    <a:pt x="0" y="2212"/>
                    <a:pt x="12" y="2212"/>
                    <a:pt x="12" y="2212"/>
                  </a:cubicBezTo>
                  <a:lnTo>
                    <a:pt x="939" y="2395"/>
                  </a:lnTo>
                  <a:lnTo>
                    <a:pt x="962" y="2406"/>
                  </a:lnTo>
                  <a:lnTo>
                    <a:pt x="962" y="321"/>
                  </a:lnTo>
                  <a:lnTo>
                    <a:pt x="23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024297"/>
              <a:endParaRPr sz="2000">
                <a:solidFill>
                  <a:prstClr val="black"/>
                </a:solidFill>
              </a:endParaRPr>
            </a:p>
          </p:txBody>
        </p:sp>
        <p:sp>
          <p:nvSpPr>
            <p:cNvPr id="242" name="Google Shape;1156;p69"/>
            <p:cNvSpPr/>
            <p:nvPr/>
          </p:nvSpPr>
          <p:spPr>
            <a:xfrm>
              <a:off x="5866487" y="3434045"/>
              <a:ext cx="66454" cy="140783"/>
            </a:xfrm>
            <a:custGeom>
              <a:avLst/>
              <a:gdLst/>
              <a:ahLst/>
              <a:cxnLst/>
              <a:rect l="l" t="t" r="r" b="b"/>
              <a:pathLst>
                <a:path w="1055" h="2235" extrusionOk="0">
                  <a:moveTo>
                    <a:pt x="35" y="46"/>
                  </a:moveTo>
                  <a:lnTo>
                    <a:pt x="1020" y="298"/>
                  </a:lnTo>
                  <a:lnTo>
                    <a:pt x="1020" y="2188"/>
                  </a:lnTo>
                  <a:lnTo>
                    <a:pt x="23" y="2028"/>
                  </a:lnTo>
                  <a:lnTo>
                    <a:pt x="35" y="46"/>
                  </a:lnTo>
                  <a:close/>
                  <a:moveTo>
                    <a:pt x="0" y="0"/>
                  </a:moveTo>
                  <a:lnTo>
                    <a:pt x="0" y="2051"/>
                  </a:lnTo>
                  <a:lnTo>
                    <a:pt x="1054" y="2234"/>
                  </a:lnTo>
                  <a:lnTo>
                    <a:pt x="1054" y="275"/>
                  </a:lnTo>
                  <a:lnTo>
                    <a:pt x="12" y="12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024297"/>
              <a:endParaRPr sz="2000">
                <a:solidFill>
                  <a:prstClr val="black"/>
                </a:solidFill>
              </a:endParaRPr>
            </a:p>
          </p:txBody>
        </p:sp>
        <p:sp>
          <p:nvSpPr>
            <p:cNvPr id="243" name="Google Shape;1157;p69"/>
            <p:cNvSpPr/>
            <p:nvPr/>
          </p:nvSpPr>
          <p:spPr>
            <a:xfrm>
              <a:off x="5919840" y="3448092"/>
              <a:ext cx="2268" cy="124531"/>
            </a:xfrm>
            <a:custGeom>
              <a:avLst/>
              <a:gdLst/>
              <a:ahLst/>
              <a:cxnLst/>
              <a:rect l="l" t="t" r="r" b="b"/>
              <a:pathLst>
                <a:path w="36" h="1977" extrusionOk="0">
                  <a:moveTo>
                    <a:pt x="14" y="1"/>
                  </a:moveTo>
                  <a:cubicBezTo>
                    <a:pt x="7" y="1"/>
                    <a:pt x="1" y="7"/>
                    <a:pt x="1" y="18"/>
                  </a:cubicBezTo>
                  <a:lnTo>
                    <a:pt x="1" y="1965"/>
                  </a:lnTo>
                  <a:cubicBezTo>
                    <a:pt x="1" y="1977"/>
                    <a:pt x="1" y="1977"/>
                    <a:pt x="12" y="1977"/>
                  </a:cubicBezTo>
                  <a:cubicBezTo>
                    <a:pt x="24" y="1977"/>
                    <a:pt x="24" y="1977"/>
                    <a:pt x="35" y="1965"/>
                  </a:cubicBezTo>
                  <a:lnTo>
                    <a:pt x="35" y="18"/>
                  </a:lnTo>
                  <a:cubicBezTo>
                    <a:pt x="30" y="7"/>
                    <a:pt x="21" y="1"/>
                    <a:pt x="1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024297"/>
              <a:endParaRPr sz="2000">
                <a:solidFill>
                  <a:prstClr val="black"/>
                </a:solidFill>
              </a:endParaRPr>
            </a:p>
          </p:txBody>
        </p:sp>
        <p:sp>
          <p:nvSpPr>
            <p:cNvPr id="244" name="Google Shape;1158;p69"/>
            <p:cNvSpPr/>
            <p:nvPr/>
          </p:nvSpPr>
          <p:spPr>
            <a:xfrm>
              <a:off x="5817417" y="3422139"/>
              <a:ext cx="2205" cy="132468"/>
            </a:xfrm>
            <a:custGeom>
              <a:avLst/>
              <a:gdLst/>
              <a:ahLst/>
              <a:cxnLst/>
              <a:rect l="l" t="t" r="r" b="b"/>
              <a:pathLst>
                <a:path w="35" h="2103" extrusionOk="0">
                  <a:moveTo>
                    <a:pt x="17" y="0"/>
                  </a:moveTo>
                  <a:cubicBezTo>
                    <a:pt x="9" y="0"/>
                    <a:pt x="0" y="6"/>
                    <a:pt x="0" y="18"/>
                  </a:cubicBezTo>
                  <a:lnTo>
                    <a:pt x="0" y="2080"/>
                  </a:lnTo>
                  <a:cubicBezTo>
                    <a:pt x="0" y="2091"/>
                    <a:pt x="12" y="2102"/>
                    <a:pt x="23" y="2102"/>
                  </a:cubicBezTo>
                  <a:cubicBezTo>
                    <a:pt x="35" y="2102"/>
                    <a:pt x="35" y="2091"/>
                    <a:pt x="35" y="2080"/>
                  </a:cubicBezTo>
                  <a:lnTo>
                    <a:pt x="35" y="18"/>
                  </a:lnTo>
                  <a:cubicBezTo>
                    <a:pt x="35" y="6"/>
                    <a:pt x="26" y="0"/>
                    <a:pt x="1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024297"/>
              <a:endParaRPr sz="2000">
                <a:solidFill>
                  <a:prstClr val="black"/>
                </a:solidFill>
              </a:endParaRPr>
            </a:p>
          </p:txBody>
        </p:sp>
        <p:sp>
          <p:nvSpPr>
            <p:cNvPr id="245" name="Google Shape;1159;p69"/>
            <p:cNvSpPr/>
            <p:nvPr/>
          </p:nvSpPr>
          <p:spPr>
            <a:xfrm>
              <a:off x="5076514" y="2418627"/>
              <a:ext cx="96564" cy="236150"/>
            </a:xfrm>
            <a:custGeom>
              <a:avLst/>
              <a:gdLst/>
              <a:ahLst/>
              <a:cxnLst/>
              <a:rect l="l" t="t" r="r" b="b"/>
              <a:pathLst>
                <a:path w="1533" h="3749" extrusionOk="0">
                  <a:moveTo>
                    <a:pt x="27" y="1"/>
                  </a:moveTo>
                  <a:cubicBezTo>
                    <a:pt x="15" y="1"/>
                    <a:pt x="1" y="27"/>
                    <a:pt x="21" y="37"/>
                  </a:cubicBezTo>
                  <a:lnTo>
                    <a:pt x="1487" y="965"/>
                  </a:lnTo>
                  <a:lnTo>
                    <a:pt x="1498" y="3692"/>
                  </a:lnTo>
                  <a:lnTo>
                    <a:pt x="44" y="2924"/>
                  </a:lnTo>
                  <a:cubicBezTo>
                    <a:pt x="40" y="2922"/>
                    <a:pt x="37" y="2922"/>
                    <a:pt x="35" y="2922"/>
                  </a:cubicBezTo>
                  <a:cubicBezTo>
                    <a:pt x="18" y="2922"/>
                    <a:pt x="12" y="2949"/>
                    <a:pt x="32" y="2958"/>
                  </a:cubicBezTo>
                  <a:lnTo>
                    <a:pt x="1533" y="3749"/>
                  </a:lnTo>
                  <a:lnTo>
                    <a:pt x="1521" y="954"/>
                  </a:lnTo>
                  <a:lnTo>
                    <a:pt x="1521" y="942"/>
                  </a:lnTo>
                  <a:lnTo>
                    <a:pt x="32" y="3"/>
                  </a:lnTo>
                  <a:cubicBezTo>
                    <a:pt x="31" y="1"/>
                    <a:pt x="29" y="1"/>
                    <a:pt x="2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024297"/>
              <a:endParaRPr sz="2000">
                <a:solidFill>
                  <a:prstClr val="black"/>
                </a:solidFill>
              </a:endParaRPr>
            </a:p>
          </p:txBody>
        </p:sp>
        <p:sp>
          <p:nvSpPr>
            <p:cNvPr id="246" name="Google Shape;1160;p69"/>
            <p:cNvSpPr/>
            <p:nvPr/>
          </p:nvSpPr>
          <p:spPr>
            <a:xfrm>
              <a:off x="5191788" y="2488799"/>
              <a:ext cx="99650" cy="221536"/>
            </a:xfrm>
            <a:custGeom>
              <a:avLst/>
              <a:gdLst/>
              <a:ahLst/>
              <a:cxnLst/>
              <a:rect l="l" t="t" r="r" b="b"/>
              <a:pathLst>
                <a:path w="1582" h="3517" extrusionOk="0">
                  <a:moveTo>
                    <a:pt x="35" y="57"/>
                  </a:moveTo>
                  <a:lnTo>
                    <a:pt x="1536" y="951"/>
                  </a:lnTo>
                  <a:lnTo>
                    <a:pt x="1547" y="3460"/>
                  </a:lnTo>
                  <a:lnTo>
                    <a:pt x="46" y="2761"/>
                  </a:lnTo>
                  <a:lnTo>
                    <a:pt x="35" y="57"/>
                  </a:lnTo>
                  <a:close/>
                  <a:moveTo>
                    <a:pt x="1" y="0"/>
                  </a:moveTo>
                  <a:lnTo>
                    <a:pt x="12" y="2772"/>
                  </a:lnTo>
                  <a:lnTo>
                    <a:pt x="12" y="2784"/>
                  </a:lnTo>
                  <a:lnTo>
                    <a:pt x="1581" y="3517"/>
                  </a:lnTo>
                  <a:lnTo>
                    <a:pt x="1570" y="939"/>
                  </a:lnTo>
                  <a:lnTo>
                    <a:pt x="35" y="12"/>
                  </a:lnTo>
                  <a:lnTo>
                    <a:pt x="1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024297"/>
              <a:endParaRPr sz="2000">
                <a:solidFill>
                  <a:prstClr val="black"/>
                </a:solidFill>
              </a:endParaRPr>
            </a:p>
          </p:txBody>
        </p:sp>
        <p:sp>
          <p:nvSpPr>
            <p:cNvPr id="247" name="Google Shape;1161;p69"/>
            <p:cNvSpPr/>
            <p:nvPr/>
          </p:nvSpPr>
          <p:spPr>
            <a:xfrm>
              <a:off x="5273362" y="2538562"/>
              <a:ext cx="2898" cy="163837"/>
            </a:xfrm>
            <a:custGeom>
              <a:avLst/>
              <a:gdLst/>
              <a:ahLst/>
              <a:cxnLst/>
              <a:rect l="l" t="t" r="r" b="b"/>
              <a:pathLst>
                <a:path w="46" h="2601" extrusionOk="0">
                  <a:moveTo>
                    <a:pt x="23" y="1"/>
                  </a:moveTo>
                  <a:cubicBezTo>
                    <a:pt x="11" y="1"/>
                    <a:pt x="0" y="1"/>
                    <a:pt x="0" y="12"/>
                  </a:cubicBezTo>
                  <a:lnTo>
                    <a:pt x="11" y="2589"/>
                  </a:lnTo>
                  <a:cubicBezTo>
                    <a:pt x="11" y="2589"/>
                    <a:pt x="23" y="2601"/>
                    <a:pt x="23" y="2601"/>
                  </a:cubicBezTo>
                  <a:cubicBezTo>
                    <a:pt x="34" y="2601"/>
                    <a:pt x="46" y="2589"/>
                    <a:pt x="46" y="2589"/>
                  </a:cubicBezTo>
                  <a:lnTo>
                    <a:pt x="34" y="12"/>
                  </a:lnTo>
                  <a:cubicBezTo>
                    <a:pt x="34" y="1"/>
                    <a:pt x="23" y="1"/>
                    <a:pt x="2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024297"/>
              <a:endParaRPr sz="2000">
                <a:solidFill>
                  <a:prstClr val="black"/>
                </a:solidFill>
              </a:endParaRPr>
            </a:p>
          </p:txBody>
        </p:sp>
        <p:sp>
          <p:nvSpPr>
            <p:cNvPr id="248" name="Google Shape;1162;p69"/>
            <p:cNvSpPr/>
            <p:nvPr/>
          </p:nvSpPr>
          <p:spPr>
            <a:xfrm>
              <a:off x="5152104" y="2466437"/>
              <a:ext cx="3653" cy="178262"/>
            </a:xfrm>
            <a:custGeom>
              <a:avLst/>
              <a:gdLst/>
              <a:ahLst/>
              <a:cxnLst/>
              <a:rect l="l" t="t" r="r" b="b"/>
              <a:pathLst>
                <a:path w="58" h="2830" extrusionOk="0">
                  <a:moveTo>
                    <a:pt x="23" y="0"/>
                  </a:moveTo>
                  <a:cubicBezTo>
                    <a:pt x="12" y="0"/>
                    <a:pt x="1" y="11"/>
                    <a:pt x="1" y="11"/>
                  </a:cubicBezTo>
                  <a:lnTo>
                    <a:pt x="23" y="2818"/>
                  </a:lnTo>
                  <a:cubicBezTo>
                    <a:pt x="23" y="2818"/>
                    <a:pt x="23" y="2829"/>
                    <a:pt x="35" y="2829"/>
                  </a:cubicBezTo>
                  <a:cubicBezTo>
                    <a:pt x="46" y="2829"/>
                    <a:pt x="58" y="2818"/>
                    <a:pt x="58" y="2818"/>
                  </a:cubicBezTo>
                  <a:lnTo>
                    <a:pt x="35" y="11"/>
                  </a:lnTo>
                  <a:cubicBezTo>
                    <a:pt x="35" y="0"/>
                    <a:pt x="35" y="0"/>
                    <a:pt x="2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024297"/>
              <a:endParaRPr sz="2000">
                <a:solidFill>
                  <a:prstClr val="black"/>
                </a:solidFill>
              </a:endParaRPr>
            </a:p>
          </p:txBody>
        </p:sp>
        <p:sp>
          <p:nvSpPr>
            <p:cNvPr id="249" name="Google Shape;1163;p69"/>
            <p:cNvSpPr/>
            <p:nvPr/>
          </p:nvSpPr>
          <p:spPr>
            <a:xfrm>
              <a:off x="5077774" y="2685772"/>
              <a:ext cx="96060" cy="224433"/>
            </a:xfrm>
            <a:custGeom>
              <a:avLst/>
              <a:gdLst/>
              <a:ahLst/>
              <a:cxnLst/>
              <a:rect l="l" t="t" r="r" b="b"/>
              <a:pathLst>
                <a:path w="1525" h="3563" extrusionOk="0">
                  <a:moveTo>
                    <a:pt x="35" y="0"/>
                  </a:moveTo>
                  <a:cubicBezTo>
                    <a:pt x="24" y="0"/>
                    <a:pt x="12" y="0"/>
                    <a:pt x="12" y="12"/>
                  </a:cubicBezTo>
                  <a:cubicBezTo>
                    <a:pt x="1" y="12"/>
                    <a:pt x="12" y="23"/>
                    <a:pt x="12" y="35"/>
                  </a:cubicBezTo>
                  <a:lnTo>
                    <a:pt x="1478" y="779"/>
                  </a:lnTo>
                  <a:lnTo>
                    <a:pt x="1490" y="3517"/>
                  </a:lnTo>
                  <a:lnTo>
                    <a:pt x="35" y="2921"/>
                  </a:lnTo>
                  <a:cubicBezTo>
                    <a:pt x="24" y="2921"/>
                    <a:pt x="1" y="2944"/>
                    <a:pt x="24" y="2956"/>
                  </a:cubicBezTo>
                  <a:lnTo>
                    <a:pt x="1524" y="3563"/>
                  </a:lnTo>
                  <a:lnTo>
                    <a:pt x="1513" y="779"/>
                  </a:lnTo>
                  <a:lnTo>
                    <a:pt x="1513" y="768"/>
                  </a:lnTo>
                  <a:lnTo>
                    <a:pt x="35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024297"/>
              <a:endParaRPr sz="2000">
                <a:solidFill>
                  <a:prstClr val="black"/>
                </a:solidFill>
              </a:endParaRPr>
            </a:p>
          </p:txBody>
        </p:sp>
        <p:sp>
          <p:nvSpPr>
            <p:cNvPr id="250" name="Google Shape;1164;p69"/>
            <p:cNvSpPr/>
            <p:nvPr/>
          </p:nvSpPr>
          <p:spPr>
            <a:xfrm>
              <a:off x="5193237" y="2742023"/>
              <a:ext cx="98894" cy="210072"/>
            </a:xfrm>
            <a:custGeom>
              <a:avLst/>
              <a:gdLst/>
              <a:ahLst/>
              <a:cxnLst/>
              <a:rect l="l" t="t" r="r" b="b"/>
              <a:pathLst>
                <a:path w="1570" h="3335" extrusionOk="0">
                  <a:moveTo>
                    <a:pt x="35" y="58"/>
                  </a:moveTo>
                  <a:lnTo>
                    <a:pt x="1524" y="780"/>
                  </a:lnTo>
                  <a:lnTo>
                    <a:pt x="1536" y="3289"/>
                  </a:lnTo>
                  <a:lnTo>
                    <a:pt x="35" y="2762"/>
                  </a:lnTo>
                  <a:lnTo>
                    <a:pt x="35" y="58"/>
                  </a:lnTo>
                  <a:close/>
                  <a:moveTo>
                    <a:pt x="1" y="1"/>
                  </a:moveTo>
                  <a:lnTo>
                    <a:pt x="12" y="2773"/>
                  </a:lnTo>
                  <a:lnTo>
                    <a:pt x="12" y="2785"/>
                  </a:lnTo>
                  <a:lnTo>
                    <a:pt x="1570" y="3334"/>
                  </a:lnTo>
                  <a:lnTo>
                    <a:pt x="1558" y="768"/>
                  </a:lnTo>
                  <a:lnTo>
                    <a:pt x="1558" y="757"/>
                  </a:lnTo>
                  <a:lnTo>
                    <a:pt x="1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024297"/>
              <a:endParaRPr sz="2000">
                <a:solidFill>
                  <a:prstClr val="black"/>
                </a:solidFill>
              </a:endParaRPr>
            </a:p>
          </p:txBody>
        </p:sp>
        <p:sp>
          <p:nvSpPr>
            <p:cNvPr id="251" name="Google Shape;1165;p69"/>
            <p:cNvSpPr/>
            <p:nvPr/>
          </p:nvSpPr>
          <p:spPr>
            <a:xfrm>
              <a:off x="5274055" y="2782464"/>
              <a:ext cx="2961" cy="163837"/>
            </a:xfrm>
            <a:custGeom>
              <a:avLst/>
              <a:gdLst/>
              <a:ahLst/>
              <a:cxnLst/>
              <a:rect l="l" t="t" r="r" b="b"/>
              <a:pathLst>
                <a:path w="47" h="2601" extrusionOk="0">
                  <a:moveTo>
                    <a:pt x="23" y="0"/>
                  </a:moveTo>
                  <a:cubicBezTo>
                    <a:pt x="12" y="0"/>
                    <a:pt x="0" y="12"/>
                    <a:pt x="0" y="12"/>
                  </a:cubicBezTo>
                  <a:lnTo>
                    <a:pt x="12" y="2589"/>
                  </a:lnTo>
                  <a:cubicBezTo>
                    <a:pt x="12" y="2601"/>
                    <a:pt x="23" y="2601"/>
                    <a:pt x="35" y="2601"/>
                  </a:cubicBezTo>
                  <a:cubicBezTo>
                    <a:pt x="35" y="2601"/>
                    <a:pt x="46" y="2601"/>
                    <a:pt x="46" y="2589"/>
                  </a:cubicBezTo>
                  <a:lnTo>
                    <a:pt x="35" y="12"/>
                  </a:lnTo>
                  <a:cubicBezTo>
                    <a:pt x="35" y="12"/>
                    <a:pt x="35" y="0"/>
                    <a:pt x="2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024297"/>
              <a:endParaRPr sz="2000">
                <a:solidFill>
                  <a:prstClr val="black"/>
                </a:solidFill>
              </a:endParaRPr>
            </a:p>
          </p:txBody>
        </p:sp>
        <p:sp>
          <p:nvSpPr>
            <p:cNvPr id="252" name="Google Shape;1166;p69"/>
            <p:cNvSpPr/>
            <p:nvPr/>
          </p:nvSpPr>
          <p:spPr>
            <a:xfrm>
              <a:off x="5153553" y="2724701"/>
              <a:ext cx="2961" cy="178325"/>
            </a:xfrm>
            <a:custGeom>
              <a:avLst/>
              <a:gdLst/>
              <a:ahLst/>
              <a:cxnLst/>
              <a:rect l="l" t="t" r="r" b="b"/>
              <a:pathLst>
                <a:path w="47" h="2831" extrusionOk="0">
                  <a:moveTo>
                    <a:pt x="12" y="1"/>
                  </a:moveTo>
                  <a:cubicBezTo>
                    <a:pt x="0" y="1"/>
                    <a:pt x="0" y="1"/>
                    <a:pt x="0" y="12"/>
                  </a:cubicBezTo>
                  <a:lnTo>
                    <a:pt x="12" y="2807"/>
                  </a:lnTo>
                  <a:cubicBezTo>
                    <a:pt x="12" y="2819"/>
                    <a:pt x="23" y="2830"/>
                    <a:pt x="23" y="2830"/>
                  </a:cubicBezTo>
                  <a:cubicBezTo>
                    <a:pt x="35" y="2830"/>
                    <a:pt x="46" y="2819"/>
                    <a:pt x="46" y="2807"/>
                  </a:cubicBezTo>
                  <a:lnTo>
                    <a:pt x="35" y="12"/>
                  </a:lnTo>
                  <a:cubicBezTo>
                    <a:pt x="35" y="1"/>
                    <a:pt x="23" y="1"/>
                    <a:pt x="1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024297"/>
              <a:endParaRPr sz="2000">
                <a:solidFill>
                  <a:prstClr val="black"/>
                </a:solidFill>
              </a:endParaRPr>
            </a:p>
          </p:txBody>
        </p:sp>
        <p:sp>
          <p:nvSpPr>
            <p:cNvPr id="253" name="Google Shape;1167;p69"/>
            <p:cNvSpPr/>
            <p:nvPr/>
          </p:nvSpPr>
          <p:spPr>
            <a:xfrm>
              <a:off x="5078719" y="2982209"/>
              <a:ext cx="96564" cy="210891"/>
            </a:xfrm>
            <a:custGeom>
              <a:avLst/>
              <a:gdLst/>
              <a:ahLst/>
              <a:cxnLst/>
              <a:rect l="l" t="t" r="r" b="b"/>
              <a:pathLst>
                <a:path w="1533" h="3348" extrusionOk="0">
                  <a:moveTo>
                    <a:pt x="23" y="0"/>
                  </a:moveTo>
                  <a:cubicBezTo>
                    <a:pt x="6" y="0"/>
                    <a:pt x="0" y="27"/>
                    <a:pt x="20" y="37"/>
                  </a:cubicBezTo>
                  <a:lnTo>
                    <a:pt x="1486" y="564"/>
                  </a:lnTo>
                  <a:lnTo>
                    <a:pt x="1498" y="3302"/>
                  </a:lnTo>
                  <a:lnTo>
                    <a:pt x="43" y="2924"/>
                  </a:lnTo>
                  <a:cubicBezTo>
                    <a:pt x="40" y="2922"/>
                    <a:pt x="37" y="2921"/>
                    <a:pt x="34" y="2921"/>
                  </a:cubicBezTo>
                  <a:cubicBezTo>
                    <a:pt x="18" y="2921"/>
                    <a:pt x="12" y="2948"/>
                    <a:pt x="31" y="2958"/>
                  </a:cubicBezTo>
                  <a:lnTo>
                    <a:pt x="1532" y="3347"/>
                  </a:lnTo>
                  <a:lnTo>
                    <a:pt x="1532" y="3347"/>
                  </a:lnTo>
                  <a:lnTo>
                    <a:pt x="1521" y="552"/>
                  </a:lnTo>
                  <a:lnTo>
                    <a:pt x="1521" y="541"/>
                  </a:lnTo>
                  <a:lnTo>
                    <a:pt x="31" y="2"/>
                  </a:lnTo>
                  <a:cubicBezTo>
                    <a:pt x="28" y="1"/>
                    <a:pt x="25" y="0"/>
                    <a:pt x="2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024297"/>
              <a:endParaRPr sz="2000">
                <a:solidFill>
                  <a:prstClr val="black"/>
                </a:solidFill>
              </a:endParaRPr>
            </a:p>
          </p:txBody>
        </p:sp>
        <p:sp>
          <p:nvSpPr>
            <p:cNvPr id="254" name="Google Shape;1168;p69"/>
            <p:cNvSpPr/>
            <p:nvPr/>
          </p:nvSpPr>
          <p:spPr>
            <a:xfrm>
              <a:off x="5193930" y="3022019"/>
              <a:ext cx="98957" cy="196340"/>
            </a:xfrm>
            <a:custGeom>
              <a:avLst/>
              <a:gdLst/>
              <a:ahLst/>
              <a:cxnLst/>
              <a:rect l="l" t="t" r="r" b="b"/>
              <a:pathLst>
                <a:path w="1571" h="3117" extrusionOk="0">
                  <a:moveTo>
                    <a:pt x="35" y="46"/>
                  </a:moveTo>
                  <a:lnTo>
                    <a:pt x="1536" y="562"/>
                  </a:lnTo>
                  <a:lnTo>
                    <a:pt x="1536" y="3070"/>
                  </a:lnTo>
                  <a:lnTo>
                    <a:pt x="47" y="2761"/>
                  </a:lnTo>
                  <a:lnTo>
                    <a:pt x="35" y="46"/>
                  </a:lnTo>
                  <a:close/>
                  <a:moveTo>
                    <a:pt x="1" y="1"/>
                  </a:moveTo>
                  <a:lnTo>
                    <a:pt x="12" y="2773"/>
                  </a:lnTo>
                  <a:lnTo>
                    <a:pt x="12" y="2784"/>
                  </a:lnTo>
                  <a:lnTo>
                    <a:pt x="1570" y="3116"/>
                  </a:lnTo>
                  <a:lnTo>
                    <a:pt x="1559" y="550"/>
                  </a:lnTo>
                  <a:lnTo>
                    <a:pt x="1559" y="539"/>
                  </a:lnTo>
                  <a:lnTo>
                    <a:pt x="1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024297"/>
              <a:endParaRPr sz="2000">
                <a:solidFill>
                  <a:prstClr val="black"/>
                </a:solidFill>
              </a:endParaRPr>
            </a:p>
          </p:txBody>
        </p:sp>
        <p:sp>
          <p:nvSpPr>
            <p:cNvPr id="255" name="Google Shape;1169;p69"/>
            <p:cNvSpPr/>
            <p:nvPr/>
          </p:nvSpPr>
          <p:spPr>
            <a:xfrm>
              <a:off x="5275503" y="3050176"/>
              <a:ext cx="2205" cy="164593"/>
            </a:xfrm>
            <a:custGeom>
              <a:avLst/>
              <a:gdLst/>
              <a:ahLst/>
              <a:cxnLst/>
              <a:rect l="l" t="t" r="r" b="b"/>
              <a:pathLst>
                <a:path w="35" h="2613" extrusionOk="0">
                  <a:moveTo>
                    <a:pt x="12" y="0"/>
                  </a:moveTo>
                  <a:cubicBezTo>
                    <a:pt x="0" y="0"/>
                    <a:pt x="0" y="12"/>
                    <a:pt x="0" y="23"/>
                  </a:cubicBezTo>
                  <a:lnTo>
                    <a:pt x="0" y="2589"/>
                  </a:lnTo>
                  <a:cubicBezTo>
                    <a:pt x="12" y="2601"/>
                    <a:pt x="12" y="2612"/>
                    <a:pt x="23" y="2612"/>
                  </a:cubicBezTo>
                  <a:cubicBezTo>
                    <a:pt x="35" y="2612"/>
                    <a:pt x="35" y="2601"/>
                    <a:pt x="35" y="2589"/>
                  </a:cubicBezTo>
                  <a:lnTo>
                    <a:pt x="35" y="23"/>
                  </a:lnTo>
                  <a:cubicBezTo>
                    <a:pt x="35" y="12"/>
                    <a:pt x="23" y="0"/>
                    <a:pt x="1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024297"/>
              <a:endParaRPr sz="2000">
                <a:solidFill>
                  <a:prstClr val="black"/>
                </a:solidFill>
              </a:endParaRPr>
            </a:p>
          </p:txBody>
        </p:sp>
        <p:sp>
          <p:nvSpPr>
            <p:cNvPr id="256" name="Google Shape;1170;p69"/>
            <p:cNvSpPr/>
            <p:nvPr/>
          </p:nvSpPr>
          <p:spPr>
            <a:xfrm>
              <a:off x="5154245" y="3009736"/>
              <a:ext cx="2961" cy="178325"/>
            </a:xfrm>
            <a:custGeom>
              <a:avLst/>
              <a:gdLst/>
              <a:ahLst/>
              <a:cxnLst/>
              <a:rect l="l" t="t" r="r" b="b"/>
              <a:pathLst>
                <a:path w="47" h="2831" extrusionOk="0">
                  <a:moveTo>
                    <a:pt x="12" y="1"/>
                  </a:moveTo>
                  <a:cubicBezTo>
                    <a:pt x="12" y="1"/>
                    <a:pt x="1" y="12"/>
                    <a:pt x="1" y="12"/>
                  </a:cubicBezTo>
                  <a:lnTo>
                    <a:pt x="12" y="2819"/>
                  </a:lnTo>
                  <a:cubicBezTo>
                    <a:pt x="12" y="2819"/>
                    <a:pt x="24" y="2830"/>
                    <a:pt x="35" y="2830"/>
                  </a:cubicBezTo>
                  <a:cubicBezTo>
                    <a:pt x="47" y="2830"/>
                    <a:pt x="47" y="2819"/>
                    <a:pt x="47" y="2819"/>
                  </a:cubicBezTo>
                  <a:lnTo>
                    <a:pt x="35" y="12"/>
                  </a:lnTo>
                  <a:cubicBezTo>
                    <a:pt x="35" y="12"/>
                    <a:pt x="24" y="1"/>
                    <a:pt x="1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024297"/>
              <a:endParaRPr sz="2000">
                <a:solidFill>
                  <a:prstClr val="black"/>
                </a:solidFill>
              </a:endParaRPr>
            </a:p>
          </p:txBody>
        </p:sp>
        <p:sp>
          <p:nvSpPr>
            <p:cNvPr id="257" name="Google Shape;1171;p69"/>
            <p:cNvSpPr/>
            <p:nvPr/>
          </p:nvSpPr>
          <p:spPr>
            <a:xfrm>
              <a:off x="5079412" y="3245575"/>
              <a:ext cx="96564" cy="203647"/>
            </a:xfrm>
            <a:custGeom>
              <a:avLst/>
              <a:gdLst/>
              <a:ahLst/>
              <a:cxnLst/>
              <a:rect l="l" t="t" r="r" b="b"/>
              <a:pathLst>
                <a:path w="1533" h="3233" extrusionOk="0">
                  <a:moveTo>
                    <a:pt x="23" y="0"/>
                  </a:moveTo>
                  <a:cubicBezTo>
                    <a:pt x="6" y="0"/>
                    <a:pt x="1" y="26"/>
                    <a:pt x="20" y="26"/>
                  </a:cubicBezTo>
                  <a:lnTo>
                    <a:pt x="1487" y="461"/>
                  </a:lnTo>
                  <a:lnTo>
                    <a:pt x="1498" y="3187"/>
                  </a:lnTo>
                  <a:lnTo>
                    <a:pt x="43" y="2924"/>
                  </a:lnTo>
                  <a:cubicBezTo>
                    <a:pt x="40" y="2922"/>
                    <a:pt x="37" y="2921"/>
                    <a:pt x="35" y="2921"/>
                  </a:cubicBezTo>
                  <a:cubicBezTo>
                    <a:pt x="18" y="2921"/>
                    <a:pt x="12" y="2948"/>
                    <a:pt x="32" y="2958"/>
                  </a:cubicBezTo>
                  <a:lnTo>
                    <a:pt x="1533" y="3233"/>
                  </a:lnTo>
                  <a:lnTo>
                    <a:pt x="1521" y="438"/>
                  </a:lnTo>
                  <a:lnTo>
                    <a:pt x="1521" y="426"/>
                  </a:lnTo>
                  <a:lnTo>
                    <a:pt x="32" y="3"/>
                  </a:lnTo>
                  <a:cubicBezTo>
                    <a:pt x="29" y="1"/>
                    <a:pt x="26" y="0"/>
                    <a:pt x="2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024297"/>
              <a:endParaRPr sz="2000">
                <a:solidFill>
                  <a:prstClr val="black"/>
                </a:solidFill>
              </a:endParaRPr>
            </a:p>
          </p:txBody>
        </p:sp>
        <p:sp>
          <p:nvSpPr>
            <p:cNvPr id="258" name="Google Shape;1172;p69"/>
            <p:cNvSpPr/>
            <p:nvPr/>
          </p:nvSpPr>
          <p:spPr>
            <a:xfrm>
              <a:off x="5194686" y="3276756"/>
              <a:ext cx="98894" cy="188340"/>
            </a:xfrm>
            <a:custGeom>
              <a:avLst/>
              <a:gdLst/>
              <a:ahLst/>
              <a:cxnLst/>
              <a:rect l="l" t="t" r="r" b="b"/>
              <a:pathLst>
                <a:path w="1570" h="2990" extrusionOk="0">
                  <a:moveTo>
                    <a:pt x="35" y="46"/>
                  </a:moveTo>
                  <a:lnTo>
                    <a:pt x="1535" y="447"/>
                  </a:lnTo>
                  <a:lnTo>
                    <a:pt x="1547" y="2956"/>
                  </a:lnTo>
                  <a:lnTo>
                    <a:pt x="46" y="2749"/>
                  </a:lnTo>
                  <a:lnTo>
                    <a:pt x="35" y="46"/>
                  </a:lnTo>
                  <a:close/>
                  <a:moveTo>
                    <a:pt x="0" y="0"/>
                  </a:moveTo>
                  <a:lnTo>
                    <a:pt x="12" y="2772"/>
                  </a:lnTo>
                  <a:lnTo>
                    <a:pt x="12" y="2784"/>
                  </a:lnTo>
                  <a:lnTo>
                    <a:pt x="1558" y="2990"/>
                  </a:lnTo>
                  <a:lnTo>
                    <a:pt x="1570" y="2990"/>
                  </a:lnTo>
                  <a:lnTo>
                    <a:pt x="1570" y="435"/>
                  </a:lnTo>
                  <a:lnTo>
                    <a:pt x="1570" y="424"/>
                  </a:lnTo>
                  <a:lnTo>
                    <a:pt x="23" y="12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024297"/>
              <a:endParaRPr sz="2000">
                <a:solidFill>
                  <a:prstClr val="black"/>
                </a:solidFill>
              </a:endParaRPr>
            </a:p>
          </p:txBody>
        </p:sp>
        <p:sp>
          <p:nvSpPr>
            <p:cNvPr id="259" name="Google Shape;1173;p69"/>
            <p:cNvSpPr/>
            <p:nvPr/>
          </p:nvSpPr>
          <p:spPr>
            <a:xfrm>
              <a:off x="5276196" y="3299118"/>
              <a:ext cx="2961" cy="163837"/>
            </a:xfrm>
            <a:custGeom>
              <a:avLst/>
              <a:gdLst/>
              <a:ahLst/>
              <a:cxnLst/>
              <a:rect l="l" t="t" r="r" b="b"/>
              <a:pathLst>
                <a:path w="47" h="2601" extrusionOk="0">
                  <a:moveTo>
                    <a:pt x="12" y="0"/>
                  </a:moveTo>
                  <a:cubicBezTo>
                    <a:pt x="12" y="0"/>
                    <a:pt x="1" y="0"/>
                    <a:pt x="1" y="12"/>
                  </a:cubicBezTo>
                  <a:lnTo>
                    <a:pt x="12" y="2589"/>
                  </a:lnTo>
                  <a:cubicBezTo>
                    <a:pt x="12" y="2601"/>
                    <a:pt x="12" y="2601"/>
                    <a:pt x="24" y="2601"/>
                  </a:cubicBezTo>
                  <a:cubicBezTo>
                    <a:pt x="35" y="2601"/>
                    <a:pt x="47" y="2601"/>
                    <a:pt x="47" y="2589"/>
                  </a:cubicBezTo>
                  <a:lnTo>
                    <a:pt x="35" y="12"/>
                  </a:lnTo>
                  <a:cubicBezTo>
                    <a:pt x="35" y="0"/>
                    <a:pt x="24" y="0"/>
                    <a:pt x="1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024297"/>
              <a:endParaRPr sz="2000">
                <a:solidFill>
                  <a:prstClr val="black"/>
                </a:solidFill>
              </a:endParaRPr>
            </a:p>
          </p:txBody>
        </p:sp>
        <p:sp>
          <p:nvSpPr>
            <p:cNvPr id="260" name="Google Shape;1174;p69"/>
            <p:cNvSpPr/>
            <p:nvPr/>
          </p:nvSpPr>
          <p:spPr>
            <a:xfrm>
              <a:off x="5155001" y="3267370"/>
              <a:ext cx="2961" cy="178262"/>
            </a:xfrm>
            <a:custGeom>
              <a:avLst/>
              <a:gdLst/>
              <a:ahLst/>
              <a:cxnLst/>
              <a:rect l="l" t="t" r="r" b="b"/>
              <a:pathLst>
                <a:path w="47" h="2830" extrusionOk="0">
                  <a:moveTo>
                    <a:pt x="23" y="0"/>
                  </a:moveTo>
                  <a:cubicBezTo>
                    <a:pt x="12" y="0"/>
                    <a:pt x="0" y="12"/>
                    <a:pt x="0" y="12"/>
                  </a:cubicBezTo>
                  <a:lnTo>
                    <a:pt x="23" y="2807"/>
                  </a:lnTo>
                  <a:cubicBezTo>
                    <a:pt x="23" y="2818"/>
                    <a:pt x="23" y="2830"/>
                    <a:pt x="35" y="2830"/>
                  </a:cubicBezTo>
                  <a:cubicBezTo>
                    <a:pt x="46" y="2830"/>
                    <a:pt x="46" y="2818"/>
                    <a:pt x="46" y="2807"/>
                  </a:cubicBezTo>
                  <a:lnTo>
                    <a:pt x="35" y="12"/>
                  </a:lnTo>
                  <a:cubicBezTo>
                    <a:pt x="35" y="12"/>
                    <a:pt x="35" y="0"/>
                    <a:pt x="2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024297"/>
              <a:endParaRPr sz="2000">
                <a:solidFill>
                  <a:prstClr val="black"/>
                </a:solidFill>
              </a:endParaRPr>
            </a:p>
          </p:txBody>
        </p:sp>
        <p:sp>
          <p:nvSpPr>
            <p:cNvPr id="261" name="Google Shape;1175;p69"/>
            <p:cNvSpPr/>
            <p:nvPr/>
          </p:nvSpPr>
          <p:spPr>
            <a:xfrm>
              <a:off x="4883698" y="3208158"/>
              <a:ext cx="116909" cy="218008"/>
            </a:xfrm>
            <a:custGeom>
              <a:avLst/>
              <a:gdLst/>
              <a:ahLst/>
              <a:cxnLst/>
              <a:rect l="l" t="t" r="r" b="b"/>
              <a:pathLst>
                <a:path w="1856" h="3461" extrusionOk="0">
                  <a:moveTo>
                    <a:pt x="103" y="35"/>
                  </a:moveTo>
                  <a:lnTo>
                    <a:pt x="1799" y="413"/>
                  </a:lnTo>
                  <a:lnTo>
                    <a:pt x="1822" y="3426"/>
                  </a:lnTo>
                  <a:lnTo>
                    <a:pt x="35" y="3174"/>
                  </a:lnTo>
                  <a:lnTo>
                    <a:pt x="103" y="35"/>
                  </a:lnTo>
                  <a:close/>
                  <a:moveTo>
                    <a:pt x="69" y="1"/>
                  </a:moveTo>
                  <a:lnTo>
                    <a:pt x="0" y="3197"/>
                  </a:lnTo>
                  <a:lnTo>
                    <a:pt x="0" y="3208"/>
                  </a:lnTo>
                  <a:lnTo>
                    <a:pt x="1833" y="3460"/>
                  </a:lnTo>
                  <a:lnTo>
                    <a:pt x="1856" y="3460"/>
                  </a:lnTo>
                  <a:lnTo>
                    <a:pt x="1833" y="402"/>
                  </a:lnTo>
                  <a:lnTo>
                    <a:pt x="1833" y="390"/>
                  </a:lnTo>
                  <a:lnTo>
                    <a:pt x="92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024297"/>
              <a:endParaRPr sz="2000">
                <a:solidFill>
                  <a:prstClr val="black"/>
                </a:solidFill>
              </a:endParaRPr>
            </a:p>
          </p:txBody>
        </p:sp>
        <p:sp>
          <p:nvSpPr>
            <p:cNvPr id="262" name="Google Shape;1176;p69"/>
            <p:cNvSpPr/>
            <p:nvPr/>
          </p:nvSpPr>
          <p:spPr>
            <a:xfrm>
              <a:off x="4740078" y="3172127"/>
              <a:ext cx="124153" cy="236024"/>
            </a:xfrm>
            <a:custGeom>
              <a:avLst/>
              <a:gdLst/>
              <a:ahLst/>
              <a:cxnLst/>
              <a:rect l="l" t="t" r="r" b="b"/>
              <a:pathLst>
                <a:path w="1971" h="3747" extrusionOk="0">
                  <a:moveTo>
                    <a:pt x="24" y="0"/>
                  </a:moveTo>
                  <a:cubicBezTo>
                    <a:pt x="12" y="0"/>
                    <a:pt x="1" y="0"/>
                    <a:pt x="1" y="12"/>
                  </a:cubicBezTo>
                  <a:cubicBezTo>
                    <a:pt x="1" y="23"/>
                    <a:pt x="1" y="23"/>
                    <a:pt x="12" y="35"/>
                  </a:cubicBezTo>
                  <a:lnTo>
                    <a:pt x="1902" y="493"/>
                  </a:lnTo>
                  <a:lnTo>
                    <a:pt x="1937" y="3700"/>
                  </a:lnTo>
                  <a:lnTo>
                    <a:pt x="1937" y="3700"/>
                  </a:lnTo>
                  <a:lnTo>
                    <a:pt x="46" y="3471"/>
                  </a:lnTo>
                  <a:cubicBezTo>
                    <a:pt x="35" y="3471"/>
                    <a:pt x="35" y="3483"/>
                    <a:pt x="35" y="3494"/>
                  </a:cubicBezTo>
                  <a:cubicBezTo>
                    <a:pt x="24" y="3494"/>
                    <a:pt x="35" y="3505"/>
                    <a:pt x="46" y="3505"/>
                  </a:cubicBezTo>
                  <a:lnTo>
                    <a:pt x="1948" y="3735"/>
                  </a:lnTo>
                  <a:lnTo>
                    <a:pt x="1971" y="3746"/>
                  </a:lnTo>
                  <a:lnTo>
                    <a:pt x="1937" y="481"/>
                  </a:lnTo>
                  <a:lnTo>
                    <a:pt x="1937" y="470"/>
                  </a:lnTo>
                  <a:lnTo>
                    <a:pt x="24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024297"/>
              <a:endParaRPr sz="2000">
                <a:solidFill>
                  <a:prstClr val="black"/>
                </a:solidFill>
              </a:endParaRPr>
            </a:p>
          </p:txBody>
        </p:sp>
        <p:sp>
          <p:nvSpPr>
            <p:cNvPr id="263" name="Google Shape;1177;p69"/>
            <p:cNvSpPr/>
            <p:nvPr/>
          </p:nvSpPr>
          <p:spPr>
            <a:xfrm>
              <a:off x="4983287" y="3229827"/>
              <a:ext cx="4346" cy="193442"/>
            </a:xfrm>
            <a:custGeom>
              <a:avLst/>
              <a:gdLst/>
              <a:ahLst/>
              <a:cxnLst/>
              <a:rect l="l" t="t" r="r" b="b"/>
              <a:pathLst>
                <a:path w="69" h="3071" extrusionOk="0">
                  <a:moveTo>
                    <a:pt x="23" y="1"/>
                  </a:moveTo>
                  <a:cubicBezTo>
                    <a:pt x="11" y="1"/>
                    <a:pt x="0" y="1"/>
                    <a:pt x="0" y="12"/>
                  </a:cubicBezTo>
                  <a:lnTo>
                    <a:pt x="34" y="3059"/>
                  </a:lnTo>
                  <a:cubicBezTo>
                    <a:pt x="34" y="3059"/>
                    <a:pt x="34" y="3071"/>
                    <a:pt x="46" y="3071"/>
                  </a:cubicBezTo>
                  <a:cubicBezTo>
                    <a:pt x="57" y="3071"/>
                    <a:pt x="69" y="3059"/>
                    <a:pt x="69" y="3059"/>
                  </a:cubicBezTo>
                  <a:lnTo>
                    <a:pt x="34" y="12"/>
                  </a:lnTo>
                  <a:cubicBezTo>
                    <a:pt x="34" y="1"/>
                    <a:pt x="34" y="1"/>
                    <a:pt x="2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024297"/>
              <a:endParaRPr sz="2000">
                <a:solidFill>
                  <a:prstClr val="black"/>
                </a:solidFill>
              </a:endParaRPr>
            </a:p>
          </p:txBody>
        </p:sp>
        <p:sp>
          <p:nvSpPr>
            <p:cNvPr id="264" name="Google Shape;1178;p69"/>
            <p:cNvSpPr/>
            <p:nvPr/>
          </p:nvSpPr>
          <p:spPr>
            <a:xfrm>
              <a:off x="4845463" y="3198080"/>
              <a:ext cx="3653" cy="207174"/>
            </a:xfrm>
            <a:custGeom>
              <a:avLst/>
              <a:gdLst/>
              <a:ahLst/>
              <a:cxnLst/>
              <a:rect l="l" t="t" r="r" b="b"/>
              <a:pathLst>
                <a:path w="58" h="3289" extrusionOk="0">
                  <a:moveTo>
                    <a:pt x="12" y="1"/>
                  </a:moveTo>
                  <a:cubicBezTo>
                    <a:pt x="0" y="1"/>
                    <a:pt x="0" y="1"/>
                    <a:pt x="0" y="12"/>
                  </a:cubicBezTo>
                  <a:lnTo>
                    <a:pt x="23" y="3265"/>
                  </a:lnTo>
                  <a:cubicBezTo>
                    <a:pt x="23" y="3277"/>
                    <a:pt x="34" y="3288"/>
                    <a:pt x="34" y="3288"/>
                  </a:cubicBezTo>
                  <a:cubicBezTo>
                    <a:pt x="46" y="3288"/>
                    <a:pt x="57" y="3277"/>
                    <a:pt x="57" y="3265"/>
                  </a:cubicBezTo>
                  <a:lnTo>
                    <a:pt x="34" y="12"/>
                  </a:lnTo>
                  <a:cubicBezTo>
                    <a:pt x="34" y="1"/>
                    <a:pt x="23" y="1"/>
                    <a:pt x="1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024297"/>
              <a:endParaRPr sz="2000">
                <a:solidFill>
                  <a:prstClr val="black"/>
                </a:solidFill>
              </a:endParaRPr>
            </a:p>
          </p:txBody>
        </p:sp>
        <p:sp>
          <p:nvSpPr>
            <p:cNvPr id="265" name="Google Shape;1179;p69"/>
            <p:cNvSpPr/>
            <p:nvPr/>
          </p:nvSpPr>
          <p:spPr>
            <a:xfrm>
              <a:off x="4510601" y="2073876"/>
              <a:ext cx="140090" cy="305250"/>
            </a:xfrm>
            <a:custGeom>
              <a:avLst/>
              <a:gdLst/>
              <a:ahLst/>
              <a:cxnLst/>
              <a:rect l="l" t="t" r="r" b="b"/>
              <a:pathLst>
                <a:path w="2224" h="4846" extrusionOk="0">
                  <a:moveTo>
                    <a:pt x="35" y="58"/>
                  </a:moveTo>
                  <a:lnTo>
                    <a:pt x="2177" y="1352"/>
                  </a:lnTo>
                  <a:lnTo>
                    <a:pt x="2189" y="4789"/>
                  </a:lnTo>
                  <a:lnTo>
                    <a:pt x="47" y="3689"/>
                  </a:lnTo>
                  <a:lnTo>
                    <a:pt x="35" y="58"/>
                  </a:lnTo>
                  <a:close/>
                  <a:moveTo>
                    <a:pt x="1" y="0"/>
                  </a:moveTo>
                  <a:lnTo>
                    <a:pt x="12" y="3689"/>
                  </a:lnTo>
                  <a:lnTo>
                    <a:pt x="12" y="3700"/>
                  </a:lnTo>
                  <a:lnTo>
                    <a:pt x="2223" y="4846"/>
                  </a:lnTo>
                  <a:lnTo>
                    <a:pt x="2212" y="1341"/>
                  </a:lnTo>
                  <a:lnTo>
                    <a:pt x="35" y="23"/>
                  </a:lnTo>
                  <a:lnTo>
                    <a:pt x="1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024297"/>
              <a:endParaRPr sz="2000">
                <a:solidFill>
                  <a:prstClr val="black"/>
                </a:solidFill>
              </a:endParaRPr>
            </a:p>
          </p:txBody>
        </p:sp>
        <p:sp>
          <p:nvSpPr>
            <p:cNvPr id="266" name="Google Shape;1180;p69"/>
            <p:cNvSpPr/>
            <p:nvPr/>
          </p:nvSpPr>
          <p:spPr>
            <a:xfrm>
              <a:off x="4300652" y="1936051"/>
              <a:ext cx="170325" cy="349280"/>
            </a:xfrm>
            <a:custGeom>
              <a:avLst/>
              <a:gdLst/>
              <a:ahLst/>
              <a:cxnLst/>
              <a:rect l="l" t="t" r="r" b="b"/>
              <a:pathLst>
                <a:path w="2704" h="5545" extrusionOk="0">
                  <a:moveTo>
                    <a:pt x="35" y="69"/>
                  </a:moveTo>
                  <a:lnTo>
                    <a:pt x="2669" y="1799"/>
                  </a:lnTo>
                  <a:lnTo>
                    <a:pt x="2669" y="5488"/>
                  </a:lnTo>
                  <a:lnTo>
                    <a:pt x="46" y="4021"/>
                  </a:lnTo>
                  <a:lnTo>
                    <a:pt x="35" y="69"/>
                  </a:lnTo>
                  <a:close/>
                  <a:moveTo>
                    <a:pt x="0" y="0"/>
                  </a:moveTo>
                  <a:lnTo>
                    <a:pt x="12" y="4033"/>
                  </a:lnTo>
                  <a:lnTo>
                    <a:pt x="12" y="4044"/>
                  </a:lnTo>
                  <a:lnTo>
                    <a:pt x="2704" y="5545"/>
                  </a:lnTo>
                  <a:lnTo>
                    <a:pt x="2704" y="1787"/>
                  </a:lnTo>
                  <a:lnTo>
                    <a:pt x="2704" y="1776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024297"/>
              <a:endParaRPr sz="2000">
                <a:solidFill>
                  <a:prstClr val="black"/>
                </a:solidFill>
              </a:endParaRPr>
            </a:p>
          </p:txBody>
        </p:sp>
        <p:sp>
          <p:nvSpPr>
            <p:cNvPr id="267" name="Google Shape;1181;p69"/>
            <p:cNvSpPr/>
            <p:nvPr/>
          </p:nvSpPr>
          <p:spPr>
            <a:xfrm>
              <a:off x="4631103" y="2147450"/>
              <a:ext cx="2961" cy="224496"/>
            </a:xfrm>
            <a:custGeom>
              <a:avLst/>
              <a:gdLst/>
              <a:ahLst/>
              <a:cxnLst/>
              <a:rect l="l" t="t" r="r" b="b"/>
              <a:pathLst>
                <a:path w="47" h="3564" extrusionOk="0">
                  <a:moveTo>
                    <a:pt x="24" y="1"/>
                  </a:moveTo>
                  <a:cubicBezTo>
                    <a:pt x="12" y="1"/>
                    <a:pt x="1" y="12"/>
                    <a:pt x="1" y="24"/>
                  </a:cubicBezTo>
                  <a:lnTo>
                    <a:pt x="12" y="3540"/>
                  </a:lnTo>
                  <a:cubicBezTo>
                    <a:pt x="12" y="3552"/>
                    <a:pt x="24" y="3563"/>
                    <a:pt x="24" y="3563"/>
                  </a:cubicBezTo>
                  <a:cubicBezTo>
                    <a:pt x="35" y="3563"/>
                    <a:pt x="47" y="3552"/>
                    <a:pt x="47" y="3540"/>
                  </a:cubicBezTo>
                  <a:lnTo>
                    <a:pt x="35" y="24"/>
                  </a:lnTo>
                  <a:cubicBezTo>
                    <a:pt x="35" y="12"/>
                    <a:pt x="35" y="1"/>
                    <a:pt x="2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024297"/>
              <a:endParaRPr sz="2000">
                <a:solidFill>
                  <a:prstClr val="black"/>
                </a:solidFill>
              </a:endParaRPr>
            </a:p>
          </p:txBody>
        </p:sp>
        <p:sp>
          <p:nvSpPr>
            <p:cNvPr id="268" name="Google Shape;1182;p69"/>
            <p:cNvSpPr/>
            <p:nvPr/>
          </p:nvSpPr>
          <p:spPr>
            <a:xfrm>
              <a:off x="4453594" y="2037782"/>
              <a:ext cx="2961" cy="237472"/>
            </a:xfrm>
            <a:custGeom>
              <a:avLst/>
              <a:gdLst/>
              <a:ahLst/>
              <a:cxnLst/>
              <a:rect l="l" t="t" r="r" b="b"/>
              <a:pathLst>
                <a:path w="47" h="3770" extrusionOk="0">
                  <a:moveTo>
                    <a:pt x="24" y="1"/>
                  </a:moveTo>
                  <a:cubicBezTo>
                    <a:pt x="12" y="1"/>
                    <a:pt x="1" y="12"/>
                    <a:pt x="1" y="24"/>
                  </a:cubicBezTo>
                  <a:lnTo>
                    <a:pt x="12" y="3758"/>
                  </a:lnTo>
                  <a:cubicBezTo>
                    <a:pt x="12" y="3769"/>
                    <a:pt x="24" y="3769"/>
                    <a:pt x="35" y="3769"/>
                  </a:cubicBezTo>
                  <a:cubicBezTo>
                    <a:pt x="35" y="3769"/>
                    <a:pt x="47" y="3769"/>
                    <a:pt x="47" y="3758"/>
                  </a:cubicBezTo>
                  <a:lnTo>
                    <a:pt x="35" y="24"/>
                  </a:lnTo>
                  <a:cubicBezTo>
                    <a:pt x="35" y="12"/>
                    <a:pt x="35" y="1"/>
                    <a:pt x="2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024297"/>
              <a:endParaRPr sz="2000">
                <a:solidFill>
                  <a:prstClr val="black"/>
                </a:solidFill>
              </a:endParaRPr>
            </a:p>
          </p:txBody>
        </p:sp>
        <p:sp>
          <p:nvSpPr>
            <p:cNvPr id="269" name="Google Shape;1183;p69"/>
            <p:cNvSpPr/>
            <p:nvPr/>
          </p:nvSpPr>
          <p:spPr>
            <a:xfrm>
              <a:off x="4511357" y="2411572"/>
              <a:ext cx="140027" cy="288683"/>
            </a:xfrm>
            <a:custGeom>
              <a:avLst/>
              <a:gdLst/>
              <a:ahLst/>
              <a:cxnLst/>
              <a:rect l="l" t="t" r="r" b="b"/>
              <a:pathLst>
                <a:path w="2223" h="4583" extrusionOk="0">
                  <a:moveTo>
                    <a:pt x="35" y="58"/>
                  </a:moveTo>
                  <a:lnTo>
                    <a:pt x="2177" y="1100"/>
                  </a:lnTo>
                  <a:lnTo>
                    <a:pt x="2188" y="4537"/>
                  </a:lnTo>
                  <a:lnTo>
                    <a:pt x="2188" y="4537"/>
                  </a:lnTo>
                  <a:lnTo>
                    <a:pt x="46" y="3678"/>
                  </a:lnTo>
                  <a:lnTo>
                    <a:pt x="35" y="58"/>
                  </a:lnTo>
                  <a:close/>
                  <a:moveTo>
                    <a:pt x="0" y="0"/>
                  </a:moveTo>
                  <a:lnTo>
                    <a:pt x="12" y="3689"/>
                  </a:lnTo>
                  <a:lnTo>
                    <a:pt x="12" y="3700"/>
                  </a:lnTo>
                  <a:lnTo>
                    <a:pt x="2200" y="4571"/>
                  </a:lnTo>
                  <a:lnTo>
                    <a:pt x="2223" y="4583"/>
                  </a:lnTo>
                  <a:lnTo>
                    <a:pt x="2211" y="1089"/>
                  </a:lnTo>
                  <a:lnTo>
                    <a:pt x="2211" y="1077"/>
                  </a:lnTo>
                  <a:lnTo>
                    <a:pt x="23" y="12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024297"/>
              <a:endParaRPr sz="2000">
                <a:solidFill>
                  <a:prstClr val="black"/>
                </a:solidFill>
              </a:endParaRPr>
            </a:p>
          </p:txBody>
        </p:sp>
        <p:sp>
          <p:nvSpPr>
            <p:cNvPr id="270" name="Google Shape;1184;p69"/>
            <p:cNvSpPr/>
            <p:nvPr/>
          </p:nvSpPr>
          <p:spPr>
            <a:xfrm>
              <a:off x="4301345" y="2299006"/>
              <a:ext cx="170388" cy="328367"/>
            </a:xfrm>
            <a:custGeom>
              <a:avLst/>
              <a:gdLst/>
              <a:ahLst/>
              <a:cxnLst/>
              <a:rect l="l" t="t" r="r" b="b"/>
              <a:pathLst>
                <a:path w="2705" h="5213" extrusionOk="0">
                  <a:moveTo>
                    <a:pt x="35" y="58"/>
                  </a:moveTo>
                  <a:lnTo>
                    <a:pt x="2670" y="1467"/>
                  </a:lnTo>
                  <a:lnTo>
                    <a:pt x="2670" y="5167"/>
                  </a:lnTo>
                  <a:lnTo>
                    <a:pt x="47" y="4010"/>
                  </a:lnTo>
                  <a:lnTo>
                    <a:pt x="35" y="58"/>
                  </a:lnTo>
                  <a:close/>
                  <a:moveTo>
                    <a:pt x="1" y="0"/>
                  </a:moveTo>
                  <a:lnTo>
                    <a:pt x="12" y="4021"/>
                  </a:lnTo>
                  <a:lnTo>
                    <a:pt x="12" y="4033"/>
                  </a:lnTo>
                  <a:lnTo>
                    <a:pt x="2704" y="5213"/>
                  </a:lnTo>
                  <a:lnTo>
                    <a:pt x="2704" y="1455"/>
                  </a:lnTo>
                  <a:lnTo>
                    <a:pt x="2704" y="1444"/>
                  </a:lnTo>
                  <a:lnTo>
                    <a:pt x="1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024297"/>
              <a:endParaRPr sz="2000">
                <a:solidFill>
                  <a:prstClr val="black"/>
                </a:solidFill>
              </a:endParaRPr>
            </a:p>
          </p:txBody>
        </p:sp>
        <p:sp>
          <p:nvSpPr>
            <p:cNvPr id="271" name="Google Shape;1185;p69"/>
            <p:cNvSpPr/>
            <p:nvPr/>
          </p:nvSpPr>
          <p:spPr>
            <a:xfrm>
              <a:off x="4631859" y="2470720"/>
              <a:ext cx="2961" cy="224496"/>
            </a:xfrm>
            <a:custGeom>
              <a:avLst/>
              <a:gdLst/>
              <a:ahLst/>
              <a:cxnLst/>
              <a:rect l="l" t="t" r="r" b="b"/>
              <a:pathLst>
                <a:path w="47" h="3564" extrusionOk="0">
                  <a:moveTo>
                    <a:pt x="23" y="1"/>
                  </a:moveTo>
                  <a:cubicBezTo>
                    <a:pt x="12" y="1"/>
                    <a:pt x="0" y="12"/>
                    <a:pt x="0" y="24"/>
                  </a:cubicBezTo>
                  <a:lnTo>
                    <a:pt x="12" y="3540"/>
                  </a:lnTo>
                  <a:cubicBezTo>
                    <a:pt x="12" y="3552"/>
                    <a:pt x="23" y="3563"/>
                    <a:pt x="23" y="3563"/>
                  </a:cubicBezTo>
                  <a:cubicBezTo>
                    <a:pt x="35" y="3563"/>
                    <a:pt x="46" y="3552"/>
                    <a:pt x="46" y="3540"/>
                  </a:cubicBezTo>
                  <a:lnTo>
                    <a:pt x="35" y="24"/>
                  </a:lnTo>
                  <a:cubicBezTo>
                    <a:pt x="35" y="12"/>
                    <a:pt x="35" y="1"/>
                    <a:pt x="2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024297"/>
              <a:endParaRPr sz="2000">
                <a:solidFill>
                  <a:prstClr val="black"/>
                </a:solidFill>
              </a:endParaRPr>
            </a:p>
          </p:txBody>
        </p:sp>
        <p:sp>
          <p:nvSpPr>
            <p:cNvPr id="272" name="Google Shape;1186;p69"/>
            <p:cNvSpPr/>
            <p:nvPr/>
          </p:nvSpPr>
          <p:spPr>
            <a:xfrm>
              <a:off x="4454350" y="2381966"/>
              <a:ext cx="2961" cy="237472"/>
            </a:xfrm>
            <a:custGeom>
              <a:avLst/>
              <a:gdLst/>
              <a:ahLst/>
              <a:cxnLst/>
              <a:rect l="l" t="t" r="r" b="b"/>
              <a:pathLst>
                <a:path w="47" h="3770" extrusionOk="0">
                  <a:moveTo>
                    <a:pt x="23" y="1"/>
                  </a:moveTo>
                  <a:cubicBezTo>
                    <a:pt x="12" y="1"/>
                    <a:pt x="0" y="12"/>
                    <a:pt x="0" y="24"/>
                  </a:cubicBezTo>
                  <a:lnTo>
                    <a:pt x="12" y="3758"/>
                  </a:lnTo>
                  <a:cubicBezTo>
                    <a:pt x="12" y="3758"/>
                    <a:pt x="23" y="3770"/>
                    <a:pt x="35" y="3770"/>
                  </a:cubicBezTo>
                  <a:cubicBezTo>
                    <a:pt x="35" y="3770"/>
                    <a:pt x="46" y="3758"/>
                    <a:pt x="46" y="3758"/>
                  </a:cubicBezTo>
                  <a:lnTo>
                    <a:pt x="35" y="24"/>
                  </a:lnTo>
                  <a:cubicBezTo>
                    <a:pt x="35" y="12"/>
                    <a:pt x="35" y="1"/>
                    <a:pt x="2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024297"/>
              <a:endParaRPr sz="2000">
                <a:solidFill>
                  <a:prstClr val="black"/>
                </a:solidFill>
              </a:endParaRPr>
            </a:p>
          </p:txBody>
        </p:sp>
        <p:sp>
          <p:nvSpPr>
            <p:cNvPr id="273" name="Google Shape;1187;p69"/>
            <p:cNvSpPr/>
            <p:nvPr/>
          </p:nvSpPr>
          <p:spPr>
            <a:xfrm>
              <a:off x="4512050" y="2796196"/>
              <a:ext cx="140090" cy="268463"/>
            </a:xfrm>
            <a:custGeom>
              <a:avLst/>
              <a:gdLst/>
              <a:ahLst/>
              <a:cxnLst/>
              <a:rect l="l" t="t" r="r" b="b"/>
              <a:pathLst>
                <a:path w="2224" h="4262" extrusionOk="0">
                  <a:moveTo>
                    <a:pt x="35" y="57"/>
                  </a:moveTo>
                  <a:lnTo>
                    <a:pt x="2177" y="779"/>
                  </a:lnTo>
                  <a:lnTo>
                    <a:pt x="2189" y="4227"/>
                  </a:lnTo>
                  <a:lnTo>
                    <a:pt x="47" y="3677"/>
                  </a:lnTo>
                  <a:lnTo>
                    <a:pt x="35" y="57"/>
                  </a:lnTo>
                  <a:close/>
                  <a:moveTo>
                    <a:pt x="1" y="0"/>
                  </a:moveTo>
                  <a:lnTo>
                    <a:pt x="12" y="3689"/>
                  </a:lnTo>
                  <a:lnTo>
                    <a:pt x="12" y="3700"/>
                  </a:lnTo>
                  <a:lnTo>
                    <a:pt x="2200" y="4261"/>
                  </a:lnTo>
                  <a:lnTo>
                    <a:pt x="2223" y="4261"/>
                  </a:lnTo>
                  <a:lnTo>
                    <a:pt x="2212" y="768"/>
                  </a:lnTo>
                  <a:lnTo>
                    <a:pt x="2212" y="756"/>
                  </a:lnTo>
                  <a:lnTo>
                    <a:pt x="24" y="11"/>
                  </a:lnTo>
                  <a:lnTo>
                    <a:pt x="1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024297"/>
              <a:endParaRPr sz="2000">
                <a:solidFill>
                  <a:prstClr val="black"/>
                </a:solidFill>
              </a:endParaRPr>
            </a:p>
          </p:txBody>
        </p:sp>
        <p:sp>
          <p:nvSpPr>
            <p:cNvPr id="274" name="Google Shape;1188;p69"/>
            <p:cNvSpPr/>
            <p:nvPr/>
          </p:nvSpPr>
          <p:spPr>
            <a:xfrm>
              <a:off x="4302793" y="2716071"/>
              <a:ext cx="169632" cy="302415"/>
            </a:xfrm>
            <a:custGeom>
              <a:avLst/>
              <a:gdLst/>
              <a:ahLst/>
              <a:cxnLst/>
              <a:rect l="l" t="t" r="r" b="b"/>
              <a:pathLst>
                <a:path w="2693" h="4801" extrusionOk="0">
                  <a:moveTo>
                    <a:pt x="24" y="46"/>
                  </a:moveTo>
                  <a:lnTo>
                    <a:pt x="2658" y="1054"/>
                  </a:lnTo>
                  <a:lnTo>
                    <a:pt x="2670" y="4754"/>
                  </a:lnTo>
                  <a:lnTo>
                    <a:pt x="35" y="3998"/>
                  </a:lnTo>
                  <a:lnTo>
                    <a:pt x="24" y="46"/>
                  </a:lnTo>
                  <a:close/>
                  <a:moveTo>
                    <a:pt x="1" y="1"/>
                  </a:moveTo>
                  <a:lnTo>
                    <a:pt x="1" y="4010"/>
                  </a:lnTo>
                  <a:lnTo>
                    <a:pt x="1" y="4021"/>
                  </a:lnTo>
                  <a:lnTo>
                    <a:pt x="2681" y="4789"/>
                  </a:lnTo>
                  <a:lnTo>
                    <a:pt x="2693" y="4800"/>
                  </a:lnTo>
                  <a:lnTo>
                    <a:pt x="2693" y="1043"/>
                  </a:lnTo>
                  <a:lnTo>
                    <a:pt x="2693" y="1031"/>
                  </a:lnTo>
                  <a:lnTo>
                    <a:pt x="24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024297"/>
              <a:endParaRPr sz="2000">
                <a:solidFill>
                  <a:prstClr val="black"/>
                </a:solidFill>
              </a:endParaRPr>
            </a:p>
          </p:txBody>
        </p:sp>
        <p:sp>
          <p:nvSpPr>
            <p:cNvPr id="275" name="Google Shape;1189;p69"/>
            <p:cNvSpPr/>
            <p:nvPr/>
          </p:nvSpPr>
          <p:spPr>
            <a:xfrm>
              <a:off x="4632552" y="2838022"/>
              <a:ext cx="2961" cy="223740"/>
            </a:xfrm>
            <a:custGeom>
              <a:avLst/>
              <a:gdLst/>
              <a:ahLst/>
              <a:cxnLst/>
              <a:rect l="l" t="t" r="r" b="b"/>
              <a:pathLst>
                <a:path w="47" h="3552" extrusionOk="0">
                  <a:moveTo>
                    <a:pt x="24" y="0"/>
                  </a:moveTo>
                  <a:cubicBezTo>
                    <a:pt x="12" y="0"/>
                    <a:pt x="1" y="12"/>
                    <a:pt x="1" y="23"/>
                  </a:cubicBezTo>
                  <a:lnTo>
                    <a:pt x="12" y="3540"/>
                  </a:lnTo>
                  <a:cubicBezTo>
                    <a:pt x="12" y="3552"/>
                    <a:pt x="24" y="3552"/>
                    <a:pt x="24" y="3552"/>
                  </a:cubicBezTo>
                  <a:cubicBezTo>
                    <a:pt x="35" y="3552"/>
                    <a:pt x="47" y="3552"/>
                    <a:pt x="47" y="3540"/>
                  </a:cubicBezTo>
                  <a:lnTo>
                    <a:pt x="35" y="23"/>
                  </a:lnTo>
                  <a:cubicBezTo>
                    <a:pt x="35" y="12"/>
                    <a:pt x="35" y="0"/>
                    <a:pt x="2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024297"/>
              <a:endParaRPr sz="2000">
                <a:solidFill>
                  <a:prstClr val="black"/>
                </a:solidFill>
              </a:endParaRPr>
            </a:p>
          </p:txBody>
        </p:sp>
        <p:sp>
          <p:nvSpPr>
            <p:cNvPr id="276" name="Google Shape;1190;p69"/>
            <p:cNvSpPr/>
            <p:nvPr/>
          </p:nvSpPr>
          <p:spPr>
            <a:xfrm>
              <a:off x="4455799" y="2775220"/>
              <a:ext cx="2205" cy="237472"/>
            </a:xfrm>
            <a:custGeom>
              <a:avLst/>
              <a:gdLst/>
              <a:ahLst/>
              <a:cxnLst/>
              <a:rect l="l" t="t" r="r" b="b"/>
              <a:pathLst>
                <a:path w="35" h="3770" extrusionOk="0">
                  <a:moveTo>
                    <a:pt x="12" y="1"/>
                  </a:moveTo>
                  <a:cubicBezTo>
                    <a:pt x="0" y="1"/>
                    <a:pt x="0" y="12"/>
                    <a:pt x="0" y="24"/>
                  </a:cubicBezTo>
                  <a:lnTo>
                    <a:pt x="0" y="3747"/>
                  </a:lnTo>
                  <a:cubicBezTo>
                    <a:pt x="0" y="3758"/>
                    <a:pt x="12" y="3770"/>
                    <a:pt x="23" y="3770"/>
                  </a:cubicBezTo>
                  <a:cubicBezTo>
                    <a:pt x="35" y="3770"/>
                    <a:pt x="35" y="3758"/>
                    <a:pt x="35" y="3747"/>
                  </a:cubicBezTo>
                  <a:lnTo>
                    <a:pt x="35" y="24"/>
                  </a:lnTo>
                  <a:cubicBezTo>
                    <a:pt x="35" y="12"/>
                    <a:pt x="23" y="1"/>
                    <a:pt x="1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024297"/>
              <a:endParaRPr sz="2000">
                <a:solidFill>
                  <a:prstClr val="black"/>
                </a:solidFill>
              </a:endParaRPr>
            </a:p>
          </p:txBody>
        </p:sp>
        <p:sp>
          <p:nvSpPr>
            <p:cNvPr id="277" name="Google Shape;1191;p69"/>
            <p:cNvSpPr/>
            <p:nvPr/>
          </p:nvSpPr>
          <p:spPr>
            <a:xfrm>
              <a:off x="4512806" y="3125199"/>
              <a:ext cx="140027" cy="254039"/>
            </a:xfrm>
            <a:custGeom>
              <a:avLst/>
              <a:gdLst/>
              <a:ahLst/>
              <a:cxnLst/>
              <a:rect l="l" t="t" r="r" b="b"/>
              <a:pathLst>
                <a:path w="2223" h="4033" extrusionOk="0">
                  <a:moveTo>
                    <a:pt x="35" y="46"/>
                  </a:moveTo>
                  <a:lnTo>
                    <a:pt x="2177" y="550"/>
                  </a:lnTo>
                  <a:lnTo>
                    <a:pt x="2188" y="3998"/>
                  </a:lnTo>
                  <a:lnTo>
                    <a:pt x="46" y="3678"/>
                  </a:lnTo>
                  <a:lnTo>
                    <a:pt x="35" y="46"/>
                  </a:lnTo>
                  <a:close/>
                  <a:moveTo>
                    <a:pt x="0" y="1"/>
                  </a:moveTo>
                  <a:lnTo>
                    <a:pt x="12" y="3689"/>
                  </a:lnTo>
                  <a:lnTo>
                    <a:pt x="12" y="3701"/>
                  </a:lnTo>
                  <a:lnTo>
                    <a:pt x="2200" y="4033"/>
                  </a:lnTo>
                  <a:lnTo>
                    <a:pt x="2223" y="4033"/>
                  </a:lnTo>
                  <a:lnTo>
                    <a:pt x="2211" y="539"/>
                  </a:lnTo>
                  <a:lnTo>
                    <a:pt x="2211" y="528"/>
                  </a:lnTo>
                  <a:lnTo>
                    <a:pt x="0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024297"/>
              <a:endParaRPr sz="2000">
                <a:solidFill>
                  <a:prstClr val="black"/>
                </a:solidFill>
              </a:endParaRPr>
            </a:p>
          </p:txBody>
        </p:sp>
        <p:sp>
          <p:nvSpPr>
            <p:cNvPr id="278" name="Google Shape;1192;p69"/>
            <p:cNvSpPr/>
            <p:nvPr/>
          </p:nvSpPr>
          <p:spPr>
            <a:xfrm>
              <a:off x="4303549" y="3067499"/>
              <a:ext cx="169632" cy="283644"/>
            </a:xfrm>
            <a:custGeom>
              <a:avLst/>
              <a:gdLst/>
              <a:ahLst/>
              <a:cxnLst/>
              <a:rect l="l" t="t" r="r" b="b"/>
              <a:pathLst>
                <a:path w="2693" h="4503" extrusionOk="0">
                  <a:moveTo>
                    <a:pt x="23" y="46"/>
                  </a:moveTo>
                  <a:lnTo>
                    <a:pt x="2658" y="768"/>
                  </a:lnTo>
                  <a:lnTo>
                    <a:pt x="2669" y="4468"/>
                  </a:lnTo>
                  <a:lnTo>
                    <a:pt x="35" y="3998"/>
                  </a:lnTo>
                  <a:lnTo>
                    <a:pt x="23" y="46"/>
                  </a:lnTo>
                  <a:close/>
                  <a:moveTo>
                    <a:pt x="0" y="0"/>
                  </a:moveTo>
                  <a:lnTo>
                    <a:pt x="0" y="4021"/>
                  </a:lnTo>
                  <a:lnTo>
                    <a:pt x="0" y="4032"/>
                  </a:lnTo>
                  <a:lnTo>
                    <a:pt x="2692" y="4502"/>
                  </a:lnTo>
                  <a:lnTo>
                    <a:pt x="2692" y="756"/>
                  </a:lnTo>
                  <a:lnTo>
                    <a:pt x="2692" y="745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024297"/>
              <a:endParaRPr sz="2000">
                <a:solidFill>
                  <a:prstClr val="black"/>
                </a:solidFill>
              </a:endParaRPr>
            </a:p>
          </p:txBody>
        </p:sp>
        <p:sp>
          <p:nvSpPr>
            <p:cNvPr id="279" name="Google Shape;1193;p69"/>
            <p:cNvSpPr/>
            <p:nvPr/>
          </p:nvSpPr>
          <p:spPr>
            <a:xfrm>
              <a:off x="4633308" y="3154049"/>
              <a:ext cx="2961" cy="224496"/>
            </a:xfrm>
            <a:custGeom>
              <a:avLst/>
              <a:gdLst/>
              <a:ahLst/>
              <a:cxnLst/>
              <a:rect l="l" t="t" r="r" b="b"/>
              <a:pathLst>
                <a:path w="47" h="3564" extrusionOk="0">
                  <a:moveTo>
                    <a:pt x="23" y="1"/>
                  </a:moveTo>
                  <a:cubicBezTo>
                    <a:pt x="12" y="1"/>
                    <a:pt x="0" y="12"/>
                    <a:pt x="0" y="24"/>
                  </a:cubicBezTo>
                  <a:lnTo>
                    <a:pt x="12" y="3540"/>
                  </a:lnTo>
                  <a:cubicBezTo>
                    <a:pt x="12" y="3552"/>
                    <a:pt x="23" y="3563"/>
                    <a:pt x="23" y="3563"/>
                  </a:cubicBezTo>
                  <a:cubicBezTo>
                    <a:pt x="35" y="3563"/>
                    <a:pt x="46" y="3552"/>
                    <a:pt x="46" y="3540"/>
                  </a:cubicBezTo>
                  <a:lnTo>
                    <a:pt x="35" y="24"/>
                  </a:lnTo>
                  <a:cubicBezTo>
                    <a:pt x="35" y="12"/>
                    <a:pt x="35" y="1"/>
                    <a:pt x="2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024297"/>
              <a:endParaRPr sz="2000">
                <a:solidFill>
                  <a:prstClr val="black"/>
                </a:solidFill>
              </a:endParaRPr>
            </a:p>
          </p:txBody>
        </p:sp>
        <p:sp>
          <p:nvSpPr>
            <p:cNvPr id="280" name="Google Shape;1194;p69"/>
            <p:cNvSpPr/>
            <p:nvPr/>
          </p:nvSpPr>
          <p:spPr>
            <a:xfrm>
              <a:off x="4456492" y="3110081"/>
              <a:ext cx="2268" cy="237409"/>
            </a:xfrm>
            <a:custGeom>
              <a:avLst/>
              <a:gdLst/>
              <a:ahLst/>
              <a:cxnLst/>
              <a:rect l="l" t="t" r="r" b="b"/>
              <a:pathLst>
                <a:path w="36" h="3769" extrusionOk="0">
                  <a:moveTo>
                    <a:pt x="12" y="0"/>
                  </a:moveTo>
                  <a:cubicBezTo>
                    <a:pt x="1" y="0"/>
                    <a:pt x="1" y="11"/>
                    <a:pt x="1" y="23"/>
                  </a:cubicBezTo>
                  <a:lnTo>
                    <a:pt x="1" y="3757"/>
                  </a:lnTo>
                  <a:cubicBezTo>
                    <a:pt x="1" y="3757"/>
                    <a:pt x="12" y="3769"/>
                    <a:pt x="24" y="3769"/>
                  </a:cubicBezTo>
                  <a:cubicBezTo>
                    <a:pt x="35" y="3769"/>
                    <a:pt x="35" y="3757"/>
                    <a:pt x="35" y="3757"/>
                  </a:cubicBezTo>
                  <a:lnTo>
                    <a:pt x="24" y="23"/>
                  </a:lnTo>
                  <a:cubicBezTo>
                    <a:pt x="35" y="11"/>
                    <a:pt x="24" y="0"/>
                    <a:pt x="1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024297"/>
              <a:endParaRPr sz="2000">
                <a:solidFill>
                  <a:prstClr val="black"/>
                </a:solidFill>
              </a:endParaRPr>
            </a:p>
          </p:txBody>
        </p:sp>
        <p:sp>
          <p:nvSpPr>
            <p:cNvPr id="281" name="Google Shape;1195;p69"/>
            <p:cNvSpPr/>
            <p:nvPr/>
          </p:nvSpPr>
          <p:spPr>
            <a:xfrm>
              <a:off x="2870499" y="1389098"/>
              <a:ext cx="1429432" cy="1080216"/>
            </a:xfrm>
            <a:custGeom>
              <a:avLst/>
              <a:gdLst/>
              <a:ahLst/>
              <a:cxnLst/>
              <a:rect l="l" t="t" r="r" b="b"/>
              <a:pathLst>
                <a:path w="22693" h="17149" extrusionOk="0">
                  <a:moveTo>
                    <a:pt x="22693" y="0"/>
                  </a:moveTo>
                  <a:lnTo>
                    <a:pt x="19841" y="2120"/>
                  </a:lnTo>
                  <a:lnTo>
                    <a:pt x="17000" y="4262"/>
                  </a:lnTo>
                  <a:lnTo>
                    <a:pt x="11318" y="8535"/>
                  </a:lnTo>
                  <a:lnTo>
                    <a:pt x="5659" y="12830"/>
                  </a:lnTo>
                  <a:lnTo>
                    <a:pt x="2818" y="14984"/>
                  </a:lnTo>
                  <a:lnTo>
                    <a:pt x="0" y="17149"/>
                  </a:lnTo>
                  <a:lnTo>
                    <a:pt x="0" y="17149"/>
                  </a:lnTo>
                  <a:lnTo>
                    <a:pt x="2853" y="15030"/>
                  </a:lnTo>
                  <a:lnTo>
                    <a:pt x="5693" y="12888"/>
                  </a:lnTo>
                  <a:lnTo>
                    <a:pt x="11375" y="8615"/>
                  </a:lnTo>
                  <a:lnTo>
                    <a:pt x="17046" y="4319"/>
                  </a:lnTo>
                  <a:lnTo>
                    <a:pt x="19875" y="2165"/>
                  </a:lnTo>
                  <a:lnTo>
                    <a:pt x="2269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024297"/>
              <a:endParaRPr sz="2000">
                <a:solidFill>
                  <a:prstClr val="black"/>
                </a:solidFill>
              </a:endParaRPr>
            </a:p>
          </p:txBody>
        </p:sp>
        <p:sp>
          <p:nvSpPr>
            <p:cNvPr id="282" name="Google Shape;1196;p69"/>
            <p:cNvSpPr/>
            <p:nvPr/>
          </p:nvSpPr>
          <p:spPr>
            <a:xfrm>
              <a:off x="3841698" y="1416500"/>
              <a:ext cx="2379825" cy="1585332"/>
            </a:xfrm>
            <a:custGeom>
              <a:avLst/>
              <a:gdLst/>
              <a:ahLst/>
              <a:cxnLst/>
              <a:rect l="l" t="t" r="r" b="b"/>
              <a:pathLst>
                <a:path w="37781" h="25168" extrusionOk="0">
                  <a:moveTo>
                    <a:pt x="1" y="1"/>
                  </a:moveTo>
                  <a:lnTo>
                    <a:pt x="4709" y="3162"/>
                  </a:lnTo>
                  <a:lnTo>
                    <a:pt x="9429" y="6313"/>
                  </a:lnTo>
                  <a:lnTo>
                    <a:pt x="18868" y="12624"/>
                  </a:lnTo>
                  <a:lnTo>
                    <a:pt x="28318" y="18902"/>
                  </a:lnTo>
                  <a:lnTo>
                    <a:pt x="33049" y="22041"/>
                  </a:lnTo>
                  <a:lnTo>
                    <a:pt x="37780" y="25168"/>
                  </a:lnTo>
                  <a:lnTo>
                    <a:pt x="33072" y="22006"/>
                  </a:lnTo>
                  <a:lnTo>
                    <a:pt x="28364" y="18845"/>
                  </a:lnTo>
                  <a:lnTo>
                    <a:pt x="18925" y="12544"/>
                  </a:lnTo>
                  <a:lnTo>
                    <a:pt x="9463" y="6267"/>
                  </a:lnTo>
                  <a:lnTo>
                    <a:pt x="4743" y="3128"/>
                  </a:lnTo>
                  <a:lnTo>
                    <a:pt x="1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024297"/>
              <a:endParaRPr sz="2000">
                <a:solidFill>
                  <a:prstClr val="black"/>
                </a:solidFill>
              </a:endParaRPr>
            </a:p>
          </p:txBody>
        </p:sp>
        <p:sp>
          <p:nvSpPr>
            <p:cNvPr id="283" name="Google Shape;1197;p69"/>
            <p:cNvSpPr/>
            <p:nvPr/>
          </p:nvSpPr>
          <p:spPr>
            <a:xfrm>
              <a:off x="2971474" y="3086963"/>
              <a:ext cx="3134571" cy="471228"/>
            </a:xfrm>
            <a:custGeom>
              <a:avLst/>
              <a:gdLst/>
              <a:ahLst/>
              <a:cxnLst/>
              <a:rect l="l" t="t" r="r" b="b"/>
              <a:pathLst>
                <a:path w="49763" h="7481" extrusionOk="0">
                  <a:moveTo>
                    <a:pt x="49762" y="0"/>
                  </a:moveTo>
                  <a:lnTo>
                    <a:pt x="43531" y="917"/>
                  </a:lnTo>
                  <a:lnTo>
                    <a:pt x="37311" y="1845"/>
                  </a:lnTo>
                  <a:lnTo>
                    <a:pt x="24870" y="3700"/>
                  </a:lnTo>
                  <a:lnTo>
                    <a:pt x="12430" y="5579"/>
                  </a:lnTo>
                  <a:lnTo>
                    <a:pt x="6210" y="6518"/>
                  </a:lnTo>
                  <a:lnTo>
                    <a:pt x="1" y="7481"/>
                  </a:lnTo>
                  <a:lnTo>
                    <a:pt x="6221" y="6576"/>
                  </a:lnTo>
                  <a:lnTo>
                    <a:pt x="12441" y="5648"/>
                  </a:lnTo>
                  <a:lnTo>
                    <a:pt x="24882" y="3792"/>
                  </a:lnTo>
                  <a:lnTo>
                    <a:pt x="37322" y="1913"/>
                  </a:lnTo>
                  <a:lnTo>
                    <a:pt x="43542" y="963"/>
                  </a:lnTo>
                  <a:lnTo>
                    <a:pt x="49762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024297"/>
              <a:endParaRPr sz="2000">
                <a:solidFill>
                  <a:prstClr val="black"/>
                </a:solidFill>
              </a:endParaRPr>
            </a:p>
          </p:txBody>
        </p:sp>
        <p:sp>
          <p:nvSpPr>
            <p:cNvPr id="284" name="Google Shape;1198;p69"/>
            <p:cNvSpPr/>
            <p:nvPr/>
          </p:nvSpPr>
          <p:spPr>
            <a:xfrm>
              <a:off x="3802769" y="4032146"/>
              <a:ext cx="2572953" cy="282258"/>
            </a:xfrm>
            <a:custGeom>
              <a:avLst/>
              <a:gdLst/>
              <a:ahLst/>
              <a:cxnLst/>
              <a:rect l="l" t="t" r="r" b="b"/>
              <a:pathLst>
                <a:path w="40847" h="4481" extrusionOk="0">
                  <a:moveTo>
                    <a:pt x="40789" y="1"/>
                  </a:moveTo>
                  <a:cubicBezTo>
                    <a:pt x="40787" y="1"/>
                    <a:pt x="40784" y="1"/>
                    <a:pt x="40781" y="2"/>
                  </a:cubicBezTo>
                  <a:lnTo>
                    <a:pt x="0" y="4481"/>
                  </a:lnTo>
                  <a:lnTo>
                    <a:pt x="40781" y="105"/>
                  </a:lnTo>
                  <a:lnTo>
                    <a:pt x="40792" y="105"/>
                  </a:lnTo>
                  <a:cubicBezTo>
                    <a:pt x="40847" y="94"/>
                    <a:pt x="40839" y="1"/>
                    <a:pt x="4078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024297"/>
              <a:endParaRPr sz="2000">
                <a:solidFill>
                  <a:prstClr val="black"/>
                </a:solidFill>
              </a:endParaRPr>
            </a:p>
          </p:txBody>
        </p:sp>
        <p:sp>
          <p:nvSpPr>
            <p:cNvPr id="285" name="Google Shape;1199;p69"/>
            <p:cNvSpPr/>
            <p:nvPr/>
          </p:nvSpPr>
          <p:spPr>
            <a:xfrm>
              <a:off x="2806500" y="4095641"/>
              <a:ext cx="1826080" cy="222355"/>
            </a:xfrm>
            <a:custGeom>
              <a:avLst/>
              <a:gdLst/>
              <a:ahLst/>
              <a:cxnLst/>
              <a:rect l="l" t="t" r="r" b="b"/>
              <a:pathLst>
                <a:path w="28990" h="3530" extrusionOk="0">
                  <a:moveTo>
                    <a:pt x="67" y="1"/>
                  </a:moveTo>
                  <a:cubicBezTo>
                    <a:pt x="7" y="1"/>
                    <a:pt x="0" y="93"/>
                    <a:pt x="65" y="93"/>
                  </a:cubicBezTo>
                  <a:lnTo>
                    <a:pt x="28990" y="3530"/>
                  </a:lnTo>
                  <a:lnTo>
                    <a:pt x="77" y="2"/>
                  </a:lnTo>
                  <a:cubicBezTo>
                    <a:pt x="73" y="1"/>
                    <a:pt x="70" y="1"/>
                    <a:pt x="6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024297"/>
              <a:endParaRPr sz="2000">
                <a:solidFill>
                  <a:prstClr val="black"/>
                </a:solidFill>
              </a:endParaRPr>
            </a:p>
          </p:txBody>
        </p:sp>
        <p:sp>
          <p:nvSpPr>
            <p:cNvPr id="286" name="Google Shape;1200;p69"/>
            <p:cNvSpPr/>
            <p:nvPr/>
          </p:nvSpPr>
          <p:spPr>
            <a:xfrm>
              <a:off x="6021634" y="1631552"/>
              <a:ext cx="6551" cy="1995712"/>
            </a:xfrm>
            <a:custGeom>
              <a:avLst/>
              <a:gdLst/>
              <a:ahLst/>
              <a:cxnLst/>
              <a:rect l="l" t="t" r="r" b="b"/>
              <a:pathLst>
                <a:path w="104" h="31683" extrusionOk="0">
                  <a:moveTo>
                    <a:pt x="46" y="0"/>
                  </a:moveTo>
                  <a:lnTo>
                    <a:pt x="0" y="31640"/>
                  </a:lnTo>
                  <a:cubicBezTo>
                    <a:pt x="0" y="31668"/>
                    <a:pt x="23" y="31683"/>
                    <a:pt x="47" y="31683"/>
                  </a:cubicBezTo>
                  <a:cubicBezTo>
                    <a:pt x="72" y="31683"/>
                    <a:pt x="97" y="31668"/>
                    <a:pt x="103" y="31640"/>
                  </a:cubicBezTo>
                  <a:lnTo>
                    <a:pt x="46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024297"/>
              <a:endParaRPr sz="2000">
                <a:solidFill>
                  <a:prstClr val="black"/>
                </a:solidFill>
              </a:endParaRPr>
            </a:p>
          </p:txBody>
        </p:sp>
        <p:sp>
          <p:nvSpPr>
            <p:cNvPr id="287" name="Google Shape;1201;p69"/>
            <p:cNvSpPr/>
            <p:nvPr/>
          </p:nvSpPr>
          <p:spPr>
            <a:xfrm>
              <a:off x="2985962" y="1772967"/>
              <a:ext cx="8693" cy="2435319"/>
            </a:xfrm>
            <a:custGeom>
              <a:avLst/>
              <a:gdLst/>
              <a:ahLst/>
              <a:cxnLst/>
              <a:rect l="l" t="t" r="r" b="b"/>
              <a:pathLst>
                <a:path w="138" h="38662" extrusionOk="0">
                  <a:moveTo>
                    <a:pt x="69" y="1"/>
                  </a:moveTo>
                  <a:lnTo>
                    <a:pt x="34" y="4835"/>
                  </a:lnTo>
                  <a:lnTo>
                    <a:pt x="23" y="9669"/>
                  </a:lnTo>
                  <a:lnTo>
                    <a:pt x="0" y="19337"/>
                  </a:lnTo>
                  <a:lnTo>
                    <a:pt x="23" y="28994"/>
                  </a:lnTo>
                  <a:lnTo>
                    <a:pt x="34" y="33828"/>
                  </a:lnTo>
                  <a:lnTo>
                    <a:pt x="69" y="38662"/>
                  </a:lnTo>
                  <a:lnTo>
                    <a:pt x="103" y="33828"/>
                  </a:lnTo>
                  <a:lnTo>
                    <a:pt x="115" y="28994"/>
                  </a:lnTo>
                  <a:lnTo>
                    <a:pt x="138" y="19337"/>
                  </a:lnTo>
                  <a:lnTo>
                    <a:pt x="115" y="9669"/>
                  </a:lnTo>
                  <a:lnTo>
                    <a:pt x="103" y="4835"/>
                  </a:lnTo>
                  <a:lnTo>
                    <a:pt x="69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024297"/>
              <a:endParaRPr sz="2000">
                <a:solidFill>
                  <a:prstClr val="black"/>
                </a:solidFill>
              </a:endParaRPr>
            </a:p>
          </p:txBody>
        </p:sp>
      </p:grpSp>
      <p:cxnSp>
        <p:nvCxnSpPr>
          <p:cNvPr id="288" name="Google Shape;1210;p69"/>
          <p:cNvCxnSpPr/>
          <p:nvPr/>
        </p:nvCxnSpPr>
        <p:spPr>
          <a:xfrm>
            <a:off x="365025" y="2655736"/>
            <a:ext cx="4734045" cy="3611112"/>
          </a:xfrm>
          <a:prstGeom prst="bentConnector3">
            <a:avLst>
              <a:gd name="adj1" fmla="val 62658"/>
            </a:avLst>
          </a:prstGeom>
          <a:ln>
            <a:headEnd type="diamond" w="med" len="med"/>
            <a:tailEnd type="none" w="med" len="med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426493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 1"/>
          <p:cNvSpPr/>
          <p:nvPr/>
        </p:nvSpPr>
        <p:spPr>
          <a:xfrm>
            <a:off x="528059" y="1298172"/>
            <a:ext cx="9321485" cy="7099380"/>
          </a:xfrm>
          <a:prstGeom prst="rect">
            <a:avLst/>
          </a:prstGeom>
        </p:spPr>
        <p:txBody>
          <a:bodyPr wrap="square" lIns="102428" tIns="51220" rIns="102428" bIns="51220" numCol="2" anchor="ctr">
            <a:spAutoFit/>
          </a:bodyPr>
          <a:lstStyle/>
          <a:p>
            <a:pPr marL="403281" indent="-576198" defTabSz="1024297">
              <a:spcBef>
                <a:spcPts val="677"/>
              </a:spcBef>
              <a:buFont typeface="+mj-lt"/>
              <a:buAutoNum type="romanUcPeriod"/>
            </a:pPr>
            <a:r>
              <a:rPr lang="pt-BR" sz="2300" b="1" dirty="0">
                <a:solidFill>
                  <a:srgbClr val="FF0000"/>
                </a:solidFill>
              </a:rPr>
              <a:t>Legalidade;</a:t>
            </a:r>
          </a:p>
          <a:p>
            <a:pPr marL="403281" indent="-576198" defTabSz="1024297">
              <a:spcBef>
                <a:spcPts val="677"/>
              </a:spcBef>
              <a:buFont typeface="+mj-lt"/>
              <a:buAutoNum type="romanUcPeriod"/>
            </a:pPr>
            <a:r>
              <a:rPr lang="pt-BR" sz="2300" b="1" dirty="0">
                <a:solidFill>
                  <a:srgbClr val="FF0000"/>
                </a:solidFill>
              </a:rPr>
              <a:t>Impessoalidade; </a:t>
            </a:r>
          </a:p>
          <a:p>
            <a:pPr marL="403281" indent="-576198" defTabSz="1024297">
              <a:spcBef>
                <a:spcPts val="677"/>
              </a:spcBef>
              <a:buFont typeface="+mj-lt"/>
              <a:buAutoNum type="romanUcPeriod"/>
            </a:pPr>
            <a:r>
              <a:rPr lang="pt-BR" sz="2300" b="1" dirty="0">
                <a:solidFill>
                  <a:srgbClr val="FF0000"/>
                </a:solidFill>
              </a:rPr>
              <a:t>Moralidade; </a:t>
            </a:r>
          </a:p>
          <a:p>
            <a:pPr marL="403281" indent="-576198" defTabSz="1024297">
              <a:spcBef>
                <a:spcPts val="677"/>
              </a:spcBef>
              <a:buFont typeface="+mj-lt"/>
              <a:buAutoNum type="romanUcPeriod"/>
            </a:pPr>
            <a:r>
              <a:rPr lang="pt-BR" sz="2300" b="1" dirty="0">
                <a:solidFill>
                  <a:srgbClr val="FF0000"/>
                </a:solidFill>
              </a:rPr>
              <a:t>Publicidade;</a:t>
            </a:r>
          </a:p>
          <a:p>
            <a:pPr marL="403281" indent="-576198" defTabSz="1024297">
              <a:spcBef>
                <a:spcPts val="677"/>
              </a:spcBef>
              <a:buFont typeface="+mj-lt"/>
              <a:buAutoNum type="romanUcPeriod"/>
            </a:pPr>
            <a:r>
              <a:rPr lang="pt-BR" sz="2300" b="1" dirty="0">
                <a:solidFill>
                  <a:srgbClr val="FF0000"/>
                </a:solidFill>
              </a:rPr>
              <a:t>Eficiência; </a:t>
            </a:r>
          </a:p>
          <a:p>
            <a:pPr marL="403281" indent="-576198" defTabSz="1024297">
              <a:spcBef>
                <a:spcPts val="677"/>
              </a:spcBef>
              <a:buFont typeface="+mj-lt"/>
              <a:buAutoNum type="romanUcPeriod"/>
            </a:pPr>
            <a:r>
              <a:rPr lang="pt-BR" sz="2300" b="1" dirty="0">
                <a:solidFill>
                  <a:prstClr val="black"/>
                </a:solidFill>
              </a:rPr>
              <a:t>Interesse Público;</a:t>
            </a:r>
          </a:p>
          <a:p>
            <a:pPr marL="403281" indent="-576198" defTabSz="1024297">
              <a:spcBef>
                <a:spcPts val="677"/>
              </a:spcBef>
              <a:buFont typeface="+mj-lt"/>
              <a:buAutoNum type="romanUcPeriod"/>
            </a:pPr>
            <a:r>
              <a:rPr lang="pt-BR" sz="2300" b="1" dirty="0">
                <a:solidFill>
                  <a:prstClr val="black"/>
                </a:solidFill>
              </a:rPr>
              <a:t>Probidade administrativa; </a:t>
            </a:r>
          </a:p>
          <a:p>
            <a:pPr marL="403281" indent="-576198" defTabSz="1024297">
              <a:spcBef>
                <a:spcPts val="677"/>
              </a:spcBef>
              <a:buFont typeface="+mj-lt"/>
              <a:buAutoNum type="romanUcPeriod"/>
            </a:pPr>
            <a:r>
              <a:rPr lang="pt-BR" sz="2300" b="1" dirty="0">
                <a:solidFill>
                  <a:prstClr val="black"/>
                </a:solidFill>
              </a:rPr>
              <a:t>Igualdade;</a:t>
            </a:r>
          </a:p>
          <a:p>
            <a:pPr marL="403281" indent="-576198" defTabSz="1024297">
              <a:spcBef>
                <a:spcPts val="677"/>
              </a:spcBef>
              <a:buFont typeface="+mj-lt"/>
              <a:buAutoNum type="romanUcPeriod"/>
            </a:pPr>
            <a:r>
              <a:rPr lang="pt-BR" sz="2300" b="1" dirty="0">
                <a:solidFill>
                  <a:srgbClr val="FF0000"/>
                </a:solidFill>
              </a:rPr>
              <a:t>Planejamento;</a:t>
            </a:r>
          </a:p>
          <a:p>
            <a:pPr marL="403281" indent="-576198" defTabSz="1024297">
              <a:spcBef>
                <a:spcPts val="677"/>
              </a:spcBef>
              <a:buFont typeface="+mj-lt"/>
              <a:buAutoNum type="romanUcPeriod"/>
            </a:pPr>
            <a:r>
              <a:rPr lang="pt-BR" sz="2300" b="1" dirty="0">
                <a:solidFill>
                  <a:prstClr val="black"/>
                </a:solidFill>
              </a:rPr>
              <a:t>Transparência;</a:t>
            </a:r>
          </a:p>
          <a:p>
            <a:pPr marL="403281" indent="-576198" defTabSz="1024297">
              <a:spcBef>
                <a:spcPts val="677"/>
              </a:spcBef>
              <a:buFont typeface="+mj-lt"/>
              <a:buAutoNum type="romanUcPeriod"/>
            </a:pPr>
            <a:r>
              <a:rPr lang="pt-BR" sz="2300" b="1" dirty="0">
                <a:solidFill>
                  <a:prstClr val="black"/>
                </a:solidFill>
              </a:rPr>
              <a:t>Eficácia</a:t>
            </a:r>
            <a:r>
              <a:rPr lang="pt-BR" sz="2300" b="1" dirty="0" smtClean="0">
                <a:solidFill>
                  <a:prstClr val="black"/>
                </a:solidFill>
              </a:rPr>
              <a:t>;</a:t>
            </a:r>
          </a:p>
          <a:p>
            <a:pPr marL="403281" indent="-576198" defTabSz="1024297">
              <a:spcBef>
                <a:spcPts val="677"/>
              </a:spcBef>
              <a:buFont typeface="+mj-lt"/>
              <a:buAutoNum type="romanUcPeriod"/>
            </a:pPr>
            <a:endParaRPr lang="pt-BR" sz="2300" b="1" dirty="0">
              <a:solidFill>
                <a:prstClr val="black"/>
              </a:solidFill>
            </a:endParaRPr>
          </a:p>
          <a:p>
            <a:pPr marL="403281" indent="-576198" defTabSz="1024297">
              <a:spcBef>
                <a:spcPts val="677"/>
              </a:spcBef>
              <a:buFont typeface="+mj-lt"/>
              <a:buAutoNum type="romanUcPeriod"/>
            </a:pPr>
            <a:endParaRPr lang="pt-BR" sz="2300" b="1" dirty="0" smtClean="0">
              <a:solidFill>
                <a:prstClr val="black"/>
              </a:solidFill>
            </a:endParaRPr>
          </a:p>
          <a:p>
            <a:pPr marL="403281" indent="-576198" defTabSz="1024297">
              <a:spcBef>
                <a:spcPts val="677"/>
              </a:spcBef>
              <a:buFont typeface="+mj-lt"/>
              <a:buAutoNum type="romanUcPeriod"/>
            </a:pPr>
            <a:endParaRPr lang="pt-BR" sz="2300" b="1" dirty="0">
              <a:solidFill>
                <a:prstClr val="black"/>
              </a:solidFill>
            </a:endParaRPr>
          </a:p>
          <a:p>
            <a:pPr marL="403281" indent="-576198" defTabSz="1024297">
              <a:spcBef>
                <a:spcPts val="677"/>
              </a:spcBef>
              <a:buFont typeface="+mj-lt"/>
              <a:buAutoNum type="romanUcPeriod"/>
            </a:pPr>
            <a:endParaRPr lang="pt-BR" sz="2300" b="1" dirty="0" smtClean="0">
              <a:solidFill>
                <a:prstClr val="black"/>
              </a:solidFill>
            </a:endParaRPr>
          </a:p>
          <a:p>
            <a:pPr marL="403281" indent="-576198" defTabSz="1024297">
              <a:spcBef>
                <a:spcPts val="677"/>
              </a:spcBef>
              <a:buFont typeface="+mj-lt"/>
              <a:buAutoNum type="romanUcPeriod"/>
            </a:pPr>
            <a:endParaRPr lang="pt-BR" sz="2300" b="1" dirty="0">
              <a:solidFill>
                <a:prstClr val="black"/>
              </a:solidFill>
            </a:endParaRPr>
          </a:p>
          <a:p>
            <a:pPr marL="403281" indent="-576198" defTabSz="1024297">
              <a:spcBef>
                <a:spcPts val="677"/>
              </a:spcBef>
              <a:buFont typeface="+mj-lt"/>
              <a:buAutoNum type="romanUcPeriod"/>
            </a:pPr>
            <a:r>
              <a:rPr lang="pt-BR" sz="2300" b="1" dirty="0" smtClean="0">
                <a:solidFill>
                  <a:prstClr val="black"/>
                </a:solidFill>
              </a:rPr>
              <a:t>Segregação </a:t>
            </a:r>
            <a:r>
              <a:rPr lang="pt-BR" sz="2300" b="1" dirty="0">
                <a:solidFill>
                  <a:prstClr val="black"/>
                </a:solidFill>
              </a:rPr>
              <a:t>de Funções;</a:t>
            </a:r>
          </a:p>
          <a:p>
            <a:pPr marL="403281" indent="-576198" defTabSz="1024297">
              <a:spcBef>
                <a:spcPts val="677"/>
              </a:spcBef>
              <a:buFont typeface="+mj-lt"/>
              <a:buAutoNum type="romanUcPeriod"/>
            </a:pPr>
            <a:r>
              <a:rPr lang="pt-BR" sz="2300" b="1" dirty="0">
                <a:solidFill>
                  <a:srgbClr val="FF0000"/>
                </a:solidFill>
              </a:rPr>
              <a:t>Motivação;</a:t>
            </a:r>
          </a:p>
          <a:p>
            <a:pPr marL="403281" indent="-576198" defTabSz="1024297">
              <a:spcBef>
                <a:spcPts val="677"/>
              </a:spcBef>
              <a:buFont typeface="+mj-lt"/>
              <a:buAutoNum type="romanUcPeriod"/>
            </a:pPr>
            <a:r>
              <a:rPr lang="pt-BR" sz="2300" b="1" dirty="0">
                <a:solidFill>
                  <a:prstClr val="black"/>
                </a:solidFill>
              </a:rPr>
              <a:t>Vinculação ao Edital; </a:t>
            </a:r>
          </a:p>
          <a:p>
            <a:pPr marL="403281" indent="-576198" defTabSz="1024297">
              <a:spcBef>
                <a:spcPts val="677"/>
              </a:spcBef>
              <a:buFont typeface="+mj-lt"/>
              <a:buAutoNum type="romanUcPeriod"/>
            </a:pPr>
            <a:r>
              <a:rPr lang="pt-BR" sz="2300" b="1" dirty="0">
                <a:solidFill>
                  <a:prstClr val="black"/>
                </a:solidFill>
              </a:rPr>
              <a:t>Julgamento Objetivo;</a:t>
            </a:r>
          </a:p>
          <a:p>
            <a:pPr marL="403281" indent="-576198" defTabSz="1024297">
              <a:spcBef>
                <a:spcPts val="677"/>
              </a:spcBef>
              <a:buFont typeface="+mj-lt"/>
              <a:buAutoNum type="romanUcPeriod"/>
            </a:pPr>
            <a:r>
              <a:rPr lang="pt-BR" sz="2300" b="1" dirty="0">
                <a:solidFill>
                  <a:prstClr val="black"/>
                </a:solidFill>
              </a:rPr>
              <a:t>Segurança Jurídica;</a:t>
            </a:r>
          </a:p>
          <a:p>
            <a:pPr marL="403281" indent="-576198" defTabSz="1024297">
              <a:spcBef>
                <a:spcPts val="677"/>
              </a:spcBef>
              <a:buFont typeface="+mj-lt"/>
              <a:buAutoNum type="romanUcPeriod"/>
            </a:pPr>
            <a:r>
              <a:rPr lang="pt-BR" sz="2300" b="1" dirty="0">
                <a:solidFill>
                  <a:prstClr val="black"/>
                </a:solidFill>
              </a:rPr>
              <a:t> Razoabilidade;</a:t>
            </a:r>
          </a:p>
          <a:p>
            <a:pPr marL="403281" indent="-576198" defTabSz="1024297">
              <a:spcBef>
                <a:spcPts val="677"/>
              </a:spcBef>
              <a:buFont typeface="+mj-lt"/>
              <a:buAutoNum type="romanUcPeriod"/>
            </a:pPr>
            <a:r>
              <a:rPr lang="pt-BR" sz="2300" b="1" dirty="0">
                <a:solidFill>
                  <a:prstClr val="black"/>
                </a:solidFill>
              </a:rPr>
              <a:t> Competitividade; </a:t>
            </a:r>
          </a:p>
          <a:p>
            <a:pPr marL="403281" indent="-576198" defTabSz="1024297">
              <a:spcBef>
                <a:spcPts val="677"/>
              </a:spcBef>
              <a:buFont typeface="+mj-lt"/>
              <a:buAutoNum type="romanUcPeriod"/>
            </a:pPr>
            <a:r>
              <a:rPr lang="pt-BR" sz="2300" b="1" dirty="0">
                <a:solidFill>
                  <a:prstClr val="black"/>
                </a:solidFill>
              </a:rPr>
              <a:t>Proporcionalidade;</a:t>
            </a:r>
          </a:p>
          <a:p>
            <a:pPr marL="403281" indent="-576198" defTabSz="1024297">
              <a:spcBef>
                <a:spcPts val="677"/>
              </a:spcBef>
              <a:buFont typeface="+mj-lt"/>
              <a:buAutoNum type="romanUcPeriod"/>
            </a:pPr>
            <a:r>
              <a:rPr lang="pt-BR" sz="2300" b="1" dirty="0">
                <a:solidFill>
                  <a:prstClr val="black"/>
                </a:solidFill>
              </a:rPr>
              <a:t>Celeridade; </a:t>
            </a:r>
          </a:p>
          <a:p>
            <a:pPr marL="403281" indent="-576198" defTabSz="1024297">
              <a:spcBef>
                <a:spcPts val="677"/>
              </a:spcBef>
              <a:buFont typeface="+mj-lt"/>
              <a:buAutoNum type="romanUcPeriod"/>
            </a:pPr>
            <a:r>
              <a:rPr lang="pt-BR" sz="2300" b="1" dirty="0">
                <a:solidFill>
                  <a:prstClr val="black"/>
                </a:solidFill>
              </a:rPr>
              <a:t>Economicidade; e</a:t>
            </a:r>
          </a:p>
          <a:p>
            <a:pPr marL="401904" indent="-401904" defTabSz="1024297">
              <a:spcBef>
                <a:spcPts val="677"/>
              </a:spcBef>
              <a:buFont typeface="+mj-lt"/>
              <a:buAutoNum type="romanUcPeriod"/>
            </a:pPr>
            <a:r>
              <a:rPr lang="pt-BR" sz="2300" b="1" dirty="0">
                <a:solidFill>
                  <a:srgbClr val="FF0000"/>
                </a:solidFill>
              </a:rPr>
              <a:t>Desenvolvimento Nacional           Sustentável.</a:t>
            </a:r>
            <a:endParaRPr lang="pt-BR" sz="2000" b="1" dirty="0">
              <a:solidFill>
                <a:srgbClr val="FF0000"/>
              </a:solidFill>
            </a:endParaRPr>
          </a:p>
        </p:txBody>
      </p:sp>
      <p:sp>
        <p:nvSpPr>
          <p:cNvPr id="5" name="CaixaDeTexto 4"/>
          <p:cNvSpPr txBox="1"/>
          <p:nvPr/>
        </p:nvSpPr>
        <p:spPr>
          <a:xfrm>
            <a:off x="6513173" y="386541"/>
            <a:ext cx="2574286" cy="734382"/>
          </a:xfrm>
          <a:prstGeom prst="rect">
            <a:avLst/>
          </a:prstGeom>
          <a:noFill/>
        </p:spPr>
        <p:txBody>
          <a:bodyPr wrap="square" lIns="102428" tIns="51220" rIns="102428" bIns="51220" rtlCol="0">
            <a:spAutoFit/>
          </a:bodyPr>
          <a:lstStyle/>
          <a:p>
            <a:pPr algn="r" defTabSz="1024297"/>
            <a:r>
              <a:rPr lang="pt-BR" sz="4100" b="1" dirty="0">
                <a:solidFill>
                  <a:srgbClr val="FF0000"/>
                </a:solidFill>
              </a:rPr>
              <a:t>Princípios </a:t>
            </a:r>
          </a:p>
        </p:txBody>
      </p:sp>
      <p:cxnSp>
        <p:nvCxnSpPr>
          <p:cNvPr id="7" name="Google Shape;870;p66"/>
          <p:cNvCxnSpPr/>
          <p:nvPr/>
        </p:nvCxnSpPr>
        <p:spPr>
          <a:xfrm>
            <a:off x="9136820" y="231845"/>
            <a:ext cx="0" cy="1084876"/>
          </a:xfrm>
          <a:prstGeom prst="straightConnector1">
            <a:avLst/>
          </a:prstGeom>
          <a:noFill/>
          <a:ln w="76200" cap="flat" cmpd="sng">
            <a:solidFill>
              <a:srgbClr val="FD0000"/>
            </a:solidFill>
            <a:prstDash val="solid"/>
            <a:round/>
            <a:headEnd type="none" w="med" len="med"/>
            <a:tailEnd type="none" w="med" len="med"/>
          </a:ln>
        </p:spPr>
      </p:cxnSp>
    </p:spTree>
    <p:extLst>
      <p:ext uri="{BB962C8B-B14F-4D97-AF65-F5344CB8AC3E}">
        <p14:creationId xmlns:p14="http://schemas.microsoft.com/office/powerpoint/2010/main" val="35903171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ixaDeTexto 2"/>
          <p:cNvSpPr txBox="1"/>
          <p:nvPr/>
        </p:nvSpPr>
        <p:spPr>
          <a:xfrm>
            <a:off x="818543" y="1366943"/>
            <a:ext cx="8346927" cy="4689461"/>
          </a:xfrm>
          <a:prstGeom prst="rect">
            <a:avLst/>
          </a:prstGeom>
          <a:noFill/>
        </p:spPr>
        <p:txBody>
          <a:bodyPr wrap="square" lIns="102578" tIns="51294" rIns="102578" bIns="51294" rtlCol="0">
            <a:spAutoFit/>
          </a:bodyPr>
          <a:lstStyle/>
          <a:p>
            <a:pPr algn="just" defTabSz="1025792"/>
            <a:r>
              <a:rPr lang="pt-BR" sz="2000" b="1" dirty="0">
                <a:solidFill>
                  <a:prstClr val="black"/>
                </a:solidFill>
              </a:rPr>
              <a:t>1. </a:t>
            </a:r>
            <a:r>
              <a:rPr lang="pt-BR" sz="2300" b="1" dirty="0">
                <a:solidFill>
                  <a:prstClr val="black"/>
                </a:solidFill>
              </a:rPr>
              <a:t>Julgamento Objetivo</a:t>
            </a:r>
            <a:r>
              <a:rPr lang="pt-BR" sz="2000" dirty="0">
                <a:solidFill>
                  <a:prstClr val="black"/>
                </a:solidFill>
              </a:rPr>
              <a:t>: Eliminar a subjetividade nas Licitações. Está estritamente ligado aos Princípios da Legalidade e da Vinculação ao Edital. </a:t>
            </a:r>
          </a:p>
          <a:p>
            <a:pPr algn="just" defTabSz="1025792"/>
            <a:endParaRPr lang="pt-BR" sz="2000" dirty="0">
              <a:solidFill>
                <a:prstClr val="black"/>
              </a:solidFill>
            </a:endParaRPr>
          </a:p>
          <a:p>
            <a:pPr algn="just" defTabSz="1025792"/>
            <a:r>
              <a:rPr lang="pt-BR" sz="2300" b="1" dirty="0">
                <a:solidFill>
                  <a:prstClr val="black"/>
                </a:solidFill>
              </a:rPr>
              <a:t>2. Vinculação ao Edital: </a:t>
            </a:r>
            <a:r>
              <a:rPr lang="pt-BR" sz="2000" dirty="0">
                <a:solidFill>
                  <a:prstClr val="black"/>
                </a:solidFill>
              </a:rPr>
              <a:t>O Edital é a lei interna da Licitação, que aplica-se tanto ao particular como à própria Administração Pública. </a:t>
            </a:r>
          </a:p>
          <a:p>
            <a:pPr algn="just" defTabSz="1025792"/>
            <a:endParaRPr lang="pt-BR" sz="2000" b="1" dirty="0">
              <a:solidFill>
                <a:prstClr val="black"/>
              </a:solidFill>
            </a:endParaRPr>
          </a:p>
          <a:p>
            <a:pPr algn="just" defTabSz="1025792"/>
            <a:r>
              <a:rPr lang="pt-BR" sz="2300" b="1" dirty="0">
                <a:solidFill>
                  <a:prstClr val="black"/>
                </a:solidFill>
              </a:rPr>
              <a:t>3. Motivação: </a:t>
            </a:r>
            <a:r>
              <a:rPr lang="pt-BR" sz="2000" dirty="0">
                <a:solidFill>
                  <a:prstClr val="black"/>
                </a:solidFill>
              </a:rPr>
              <a:t>Dever de demonstrar pressupostos de fato e de direito para a tomada de determinadas decisões. </a:t>
            </a:r>
          </a:p>
          <a:p>
            <a:pPr algn="just" defTabSz="1025792"/>
            <a:endParaRPr lang="pt-BR" sz="2000" dirty="0">
              <a:solidFill>
                <a:prstClr val="black"/>
              </a:solidFill>
            </a:endParaRPr>
          </a:p>
          <a:p>
            <a:pPr algn="just" defTabSz="1025792"/>
            <a:r>
              <a:rPr lang="pt-BR" sz="2300" b="1" dirty="0">
                <a:solidFill>
                  <a:srgbClr val="FF0000"/>
                </a:solidFill>
              </a:rPr>
              <a:t>4. Segregação de Funções</a:t>
            </a:r>
            <a:r>
              <a:rPr lang="pt-BR" sz="2300" dirty="0">
                <a:solidFill>
                  <a:srgbClr val="FF0000"/>
                </a:solidFill>
              </a:rPr>
              <a:t>: </a:t>
            </a:r>
            <a:r>
              <a:rPr lang="pt-BR" sz="2000" dirty="0">
                <a:solidFill>
                  <a:prstClr val="black"/>
                </a:solidFill>
              </a:rPr>
              <a:t>Um </a:t>
            </a:r>
            <a:r>
              <a:rPr lang="pt-BR" sz="2000" b="1" dirty="0">
                <a:solidFill>
                  <a:prstClr val="black"/>
                </a:solidFill>
              </a:rPr>
              <a:t>ÚNICO</a:t>
            </a:r>
            <a:r>
              <a:rPr lang="pt-BR" sz="2000" dirty="0">
                <a:solidFill>
                  <a:prstClr val="black"/>
                </a:solidFill>
              </a:rPr>
              <a:t> agente público </a:t>
            </a:r>
            <a:r>
              <a:rPr lang="pt-BR" sz="2000" b="1" dirty="0">
                <a:solidFill>
                  <a:srgbClr val="FF0000"/>
                </a:solidFill>
              </a:rPr>
              <a:t>NÃO</a:t>
            </a:r>
            <a:r>
              <a:rPr lang="pt-BR" sz="2000" dirty="0">
                <a:solidFill>
                  <a:prstClr val="black"/>
                </a:solidFill>
              </a:rPr>
              <a:t> poderá ficar encarregado de diversas funções dentro da Licitação. </a:t>
            </a:r>
          </a:p>
          <a:p>
            <a:pPr algn="just" defTabSz="1025792"/>
            <a:endParaRPr lang="pt-BR" sz="2300" b="1" dirty="0">
              <a:solidFill>
                <a:prstClr val="black"/>
              </a:solidFill>
            </a:endParaRPr>
          </a:p>
          <a:p>
            <a:pPr algn="just" defTabSz="1025792"/>
            <a:r>
              <a:rPr lang="pt-BR" sz="2300" b="1" dirty="0">
                <a:solidFill>
                  <a:prstClr val="black"/>
                </a:solidFill>
              </a:rPr>
              <a:t>5. Economicidade: </a:t>
            </a:r>
            <a:r>
              <a:rPr lang="pt-BR" sz="2000" dirty="0">
                <a:solidFill>
                  <a:prstClr val="black"/>
                </a:solidFill>
              </a:rPr>
              <a:t>Reduzir custos, sem comprometer os padrões de qualidade.  </a:t>
            </a:r>
            <a:endParaRPr lang="pt-BR" sz="2000" b="1" dirty="0">
              <a:solidFill>
                <a:prstClr val="black"/>
              </a:solidFill>
            </a:endParaRPr>
          </a:p>
        </p:txBody>
      </p:sp>
      <p:sp>
        <p:nvSpPr>
          <p:cNvPr id="5" name="CaixaDeTexto 4"/>
          <p:cNvSpPr txBox="1"/>
          <p:nvPr/>
        </p:nvSpPr>
        <p:spPr>
          <a:xfrm>
            <a:off x="6513173" y="386527"/>
            <a:ext cx="2574286" cy="734532"/>
          </a:xfrm>
          <a:prstGeom prst="rect">
            <a:avLst/>
          </a:prstGeom>
          <a:noFill/>
        </p:spPr>
        <p:txBody>
          <a:bodyPr wrap="square" lIns="102578" tIns="51294" rIns="102578" bIns="51294" rtlCol="0">
            <a:spAutoFit/>
          </a:bodyPr>
          <a:lstStyle/>
          <a:p>
            <a:pPr algn="r" defTabSz="1025792"/>
            <a:r>
              <a:rPr lang="pt-BR" sz="4100" b="1" dirty="0">
                <a:solidFill>
                  <a:srgbClr val="FF0000"/>
                </a:solidFill>
              </a:rPr>
              <a:t>Princípios </a:t>
            </a:r>
          </a:p>
        </p:txBody>
      </p:sp>
      <p:cxnSp>
        <p:nvCxnSpPr>
          <p:cNvPr id="7" name="Google Shape;870;p66"/>
          <p:cNvCxnSpPr/>
          <p:nvPr/>
        </p:nvCxnSpPr>
        <p:spPr>
          <a:xfrm>
            <a:off x="9136820" y="231845"/>
            <a:ext cx="0" cy="1084876"/>
          </a:xfrm>
          <a:prstGeom prst="straightConnector1">
            <a:avLst/>
          </a:prstGeom>
          <a:noFill/>
          <a:ln w="76200" cap="flat" cmpd="sng">
            <a:solidFill>
              <a:srgbClr val="FD0000"/>
            </a:solidFill>
            <a:prstDash val="solid"/>
            <a:round/>
            <a:headEnd type="none" w="med" len="med"/>
            <a:tailEnd type="none" w="med" len="med"/>
          </a:ln>
        </p:spPr>
      </p:cxnSp>
    </p:spTree>
    <p:extLst>
      <p:ext uri="{BB962C8B-B14F-4D97-AF65-F5344CB8AC3E}">
        <p14:creationId xmlns:p14="http://schemas.microsoft.com/office/powerpoint/2010/main" val="33154557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ixaDeTexto 2"/>
          <p:cNvSpPr txBox="1"/>
          <p:nvPr/>
        </p:nvSpPr>
        <p:spPr>
          <a:xfrm>
            <a:off x="818543" y="1124785"/>
            <a:ext cx="8346927" cy="1119252"/>
          </a:xfrm>
          <a:prstGeom prst="rect">
            <a:avLst/>
          </a:prstGeom>
          <a:noFill/>
        </p:spPr>
        <p:txBody>
          <a:bodyPr wrap="square" lIns="102578" tIns="51294" rIns="102578" bIns="51294" rtlCol="0">
            <a:spAutoFit/>
          </a:bodyPr>
          <a:lstStyle/>
          <a:p>
            <a:pPr algn="just" defTabSz="1025792"/>
            <a:r>
              <a:rPr lang="pt-BR" sz="2300" b="1" dirty="0">
                <a:solidFill>
                  <a:prstClr val="black"/>
                </a:solidFill>
              </a:rPr>
              <a:t>6. Moralidade: </a:t>
            </a:r>
            <a:r>
              <a:rPr lang="pt-BR" sz="2000" dirty="0">
                <a:solidFill>
                  <a:prstClr val="black"/>
                </a:solidFill>
              </a:rPr>
              <a:t>Conduta ÉTICA/HONESTA da Administração Pública. </a:t>
            </a:r>
          </a:p>
          <a:p>
            <a:pPr algn="just" defTabSz="1025792"/>
            <a:endParaRPr lang="pt-BR" sz="2000" b="1" dirty="0">
              <a:solidFill>
                <a:prstClr val="black"/>
              </a:solidFill>
            </a:endParaRPr>
          </a:p>
          <a:p>
            <a:pPr algn="just" defTabSz="1025792"/>
            <a:r>
              <a:rPr lang="pt-BR" sz="2300" b="1" dirty="0">
                <a:solidFill>
                  <a:srgbClr val="FF0000"/>
                </a:solidFill>
              </a:rPr>
              <a:t>7. Publicidade: </a:t>
            </a:r>
            <a:r>
              <a:rPr lang="pt-BR" sz="2000" dirty="0">
                <a:solidFill>
                  <a:prstClr val="black"/>
                </a:solidFill>
              </a:rPr>
              <a:t>Dar publicidade aos atos da Administração Pública. </a:t>
            </a:r>
          </a:p>
        </p:txBody>
      </p:sp>
      <p:sp>
        <p:nvSpPr>
          <p:cNvPr id="5" name="CaixaDeTexto 4"/>
          <p:cNvSpPr txBox="1"/>
          <p:nvPr/>
        </p:nvSpPr>
        <p:spPr>
          <a:xfrm>
            <a:off x="1215600" y="2389963"/>
            <a:ext cx="1951740" cy="519088"/>
          </a:xfrm>
          <a:prstGeom prst="rect">
            <a:avLst/>
          </a:prstGeom>
          <a:noFill/>
        </p:spPr>
        <p:txBody>
          <a:bodyPr wrap="none" lIns="102578" tIns="51294" rIns="102578" bIns="51294" rtlCol="0">
            <a:spAutoFit/>
          </a:bodyPr>
          <a:lstStyle/>
          <a:p>
            <a:pPr defTabSz="1025792"/>
            <a:r>
              <a:rPr lang="pt-BR" sz="27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Exceção:</a:t>
            </a:r>
          </a:p>
        </p:txBody>
      </p:sp>
      <p:sp>
        <p:nvSpPr>
          <p:cNvPr id="7" name="CaixaDeTexto 6"/>
          <p:cNvSpPr txBox="1"/>
          <p:nvPr/>
        </p:nvSpPr>
        <p:spPr>
          <a:xfrm>
            <a:off x="1520713" y="2938114"/>
            <a:ext cx="7141131" cy="411366"/>
          </a:xfrm>
          <a:prstGeom prst="rect">
            <a:avLst/>
          </a:prstGeom>
          <a:noFill/>
        </p:spPr>
        <p:txBody>
          <a:bodyPr wrap="square" lIns="102578" tIns="51294" rIns="102578" bIns="51294" rtlCol="0">
            <a:spAutoFit/>
          </a:bodyPr>
          <a:lstStyle/>
          <a:p>
            <a:pPr marL="320563" indent="-320563" defTabSz="1025792">
              <a:buFont typeface="Arial" pitchFamily="34" charset="0"/>
              <a:buChar char="•"/>
            </a:pPr>
            <a:r>
              <a:rPr lang="pt-BR" sz="2000" b="1" i="1" dirty="0">
                <a:solidFill>
                  <a:prstClr val="black"/>
                </a:solidFill>
              </a:rPr>
              <a:t>SIGILO</a:t>
            </a:r>
          </a:p>
        </p:txBody>
      </p:sp>
      <p:cxnSp>
        <p:nvCxnSpPr>
          <p:cNvPr id="8" name="Conector de seta reta 7"/>
          <p:cNvCxnSpPr/>
          <p:nvPr/>
        </p:nvCxnSpPr>
        <p:spPr>
          <a:xfrm flipV="1">
            <a:off x="2690749" y="2923722"/>
            <a:ext cx="936104" cy="27115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0" name="Conector de seta reta 9"/>
          <p:cNvCxnSpPr/>
          <p:nvPr/>
        </p:nvCxnSpPr>
        <p:spPr>
          <a:xfrm>
            <a:off x="2690749" y="3201986"/>
            <a:ext cx="936104" cy="18466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11" name="CaixaDeTexto 10"/>
          <p:cNvSpPr txBox="1"/>
          <p:nvPr/>
        </p:nvSpPr>
        <p:spPr>
          <a:xfrm>
            <a:off x="3584171" y="2640760"/>
            <a:ext cx="4099150" cy="411366"/>
          </a:xfrm>
          <a:prstGeom prst="rect">
            <a:avLst/>
          </a:prstGeom>
          <a:noFill/>
        </p:spPr>
        <p:txBody>
          <a:bodyPr wrap="square" lIns="102578" tIns="51294" rIns="102578" bIns="51294" rtlCol="0">
            <a:spAutoFit/>
          </a:bodyPr>
          <a:lstStyle/>
          <a:p>
            <a:pPr defTabSz="1025792"/>
            <a:r>
              <a:rPr lang="pt-BR" sz="2000" dirty="0">
                <a:solidFill>
                  <a:prstClr val="black"/>
                </a:solidFill>
              </a:rPr>
              <a:t>Segurança da Sociedade e do Estado</a:t>
            </a:r>
          </a:p>
        </p:txBody>
      </p:sp>
      <p:sp>
        <p:nvSpPr>
          <p:cNvPr id="12" name="CaixaDeTexto 11"/>
          <p:cNvSpPr txBox="1"/>
          <p:nvPr/>
        </p:nvSpPr>
        <p:spPr>
          <a:xfrm>
            <a:off x="3620376" y="3115744"/>
            <a:ext cx="1470808" cy="411366"/>
          </a:xfrm>
          <a:prstGeom prst="rect">
            <a:avLst/>
          </a:prstGeom>
          <a:noFill/>
        </p:spPr>
        <p:txBody>
          <a:bodyPr wrap="square" lIns="102578" tIns="51294" rIns="102578" bIns="51294" rtlCol="0">
            <a:spAutoFit/>
          </a:bodyPr>
          <a:lstStyle/>
          <a:p>
            <a:pPr defTabSz="1025792"/>
            <a:r>
              <a:rPr lang="pt-BR" sz="2000" dirty="0">
                <a:solidFill>
                  <a:prstClr val="black"/>
                </a:solidFill>
              </a:rPr>
              <a:t>Diferimento </a:t>
            </a:r>
          </a:p>
        </p:txBody>
      </p:sp>
      <p:cxnSp>
        <p:nvCxnSpPr>
          <p:cNvPr id="13" name="Conector de seta reta 12"/>
          <p:cNvCxnSpPr/>
          <p:nvPr/>
        </p:nvCxnSpPr>
        <p:spPr>
          <a:xfrm flipV="1">
            <a:off x="5031009" y="3195977"/>
            <a:ext cx="468052" cy="134392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4" name="Conector de seta reta 13"/>
          <p:cNvCxnSpPr/>
          <p:nvPr/>
        </p:nvCxnSpPr>
        <p:spPr>
          <a:xfrm>
            <a:off x="5031009" y="3337476"/>
            <a:ext cx="468052" cy="18466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19" name="CaixaDeTexto 18"/>
          <p:cNvSpPr txBox="1"/>
          <p:nvPr/>
        </p:nvSpPr>
        <p:spPr>
          <a:xfrm>
            <a:off x="5435293" y="2984794"/>
            <a:ext cx="2482036" cy="411366"/>
          </a:xfrm>
          <a:prstGeom prst="rect">
            <a:avLst/>
          </a:prstGeom>
          <a:noFill/>
        </p:spPr>
        <p:txBody>
          <a:bodyPr wrap="square" lIns="102578" tIns="51294" rIns="102578" bIns="51294" rtlCol="0">
            <a:spAutoFit/>
          </a:bodyPr>
          <a:lstStyle/>
          <a:p>
            <a:pPr defTabSz="1025792"/>
            <a:r>
              <a:rPr lang="pt-BR" sz="2000" dirty="0">
                <a:solidFill>
                  <a:prstClr val="black"/>
                </a:solidFill>
              </a:rPr>
              <a:t>Sigilo das Propostas </a:t>
            </a:r>
          </a:p>
        </p:txBody>
      </p:sp>
      <p:sp>
        <p:nvSpPr>
          <p:cNvPr id="20" name="CaixaDeTexto 19"/>
          <p:cNvSpPr txBox="1"/>
          <p:nvPr/>
        </p:nvSpPr>
        <p:spPr>
          <a:xfrm>
            <a:off x="5453216" y="3305290"/>
            <a:ext cx="2482036" cy="411366"/>
          </a:xfrm>
          <a:prstGeom prst="rect">
            <a:avLst/>
          </a:prstGeom>
          <a:noFill/>
        </p:spPr>
        <p:txBody>
          <a:bodyPr wrap="square" lIns="102578" tIns="51294" rIns="102578" bIns="51294" rtlCol="0">
            <a:spAutoFit/>
          </a:bodyPr>
          <a:lstStyle/>
          <a:p>
            <a:pPr defTabSz="1025792"/>
            <a:r>
              <a:rPr lang="pt-BR" sz="2000" dirty="0">
                <a:solidFill>
                  <a:prstClr val="black"/>
                </a:solidFill>
              </a:rPr>
              <a:t>Sigilo do Orçamento</a:t>
            </a:r>
          </a:p>
        </p:txBody>
      </p:sp>
      <p:sp>
        <p:nvSpPr>
          <p:cNvPr id="21" name="CaixaDeTexto 20"/>
          <p:cNvSpPr txBox="1"/>
          <p:nvPr/>
        </p:nvSpPr>
        <p:spPr>
          <a:xfrm>
            <a:off x="818543" y="3904289"/>
            <a:ext cx="8346927" cy="2181082"/>
          </a:xfrm>
          <a:prstGeom prst="rect">
            <a:avLst/>
          </a:prstGeom>
          <a:noFill/>
        </p:spPr>
        <p:txBody>
          <a:bodyPr wrap="square" lIns="102578" tIns="51294" rIns="102578" bIns="51294" rtlCol="0">
            <a:spAutoFit/>
          </a:bodyPr>
          <a:lstStyle/>
          <a:p>
            <a:pPr algn="just" defTabSz="1025792"/>
            <a:r>
              <a:rPr lang="pt-BR" sz="2300" b="1" dirty="0">
                <a:solidFill>
                  <a:prstClr val="black"/>
                </a:solidFill>
              </a:rPr>
              <a:t>8. Razoabilidade: </a:t>
            </a:r>
            <a:r>
              <a:rPr lang="pt-BR" sz="2000" dirty="0">
                <a:solidFill>
                  <a:prstClr val="black"/>
                </a:solidFill>
              </a:rPr>
              <a:t>Vedação aos excessos.</a:t>
            </a:r>
          </a:p>
          <a:p>
            <a:pPr algn="just" defTabSz="1025792"/>
            <a:endParaRPr lang="pt-BR" sz="2300" b="1" dirty="0">
              <a:solidFill>
                <a:prstClr val="black"/>
              </a:solidFill>
            </a:endParaRPr>
          </a:p>
          <a:p>
            <a:pPr algn="just" defTabSz="1025792"/>
            <a:r>
              <a:rPr lang="pt-BR" sz="2300" b="1" dirty="0">
                <a:solidFill>
                  <a:prstClr val="black"/>
                </a:solidFill>
              </a:rPr>
              <a:t>9. Eficácia: </a:t>
            </a:r>
            <a:r>
              <a:rPr lang="pt-BR" sz="2000" dirty="0">
                <a:solidFill>
                  <a:prstClr val="black"/>
                </a:solidFill>
              </a:rPr>
              <a:t>Alcance dos resultados almejados.</a:t>
            </a:r>
          </a:p>
          <a:p>
            <a:pPr marL="1300077" indent="-292092" algn="just" defTabSz="1025792">
              <a:buFont typeface="Arial" pitchFamily="34" charset="0"/>
              <a:buChar char="•"/>
            </a:pPr>
            <a:r>
              <a:rPr lang="pt-BR" sz="2000" dirty="0">
                <a:solidFill>
                  <a:prstClr val="black"/>
                </a:solidFill>
              </a:rPr>
              <a:t>FINS X MEIOS </a:t>
            </a:r>
          </a:p>
          <a:p>
            <a:pPr algn="just" defTabSz="1025792"/>
            <a:endParaRPr lang="pt-BR" sz="2300" b="1" dirty="0">
              <a:solidFill>
                <a:prstClr val="black"/>
              </a:solidFill>
            </a:endParaRPr>
          </a:p>
          <a:p>
            <a:pPr algn="just" defTabSz="1025792"/>
            <a:r>
              <a:rPr lang="pt-BR" sz="2300" b="1" dirty="0">
                <a:solidFill>
                  <a:prstClr val="black"/>
                </a:solidFill>
              </a:rPr>
              <a:t>10. Legalidade: </a:t>
            </a:r>
            <a:r>
              <a:rPr lang="pt-BR" sz="2000" dirty="0">
                <a:solidFill>
                  <a:prstClr val="black"/>
                </a:solidFill>
              </a:rPr>
              <a:t>A Administração Pública deve seguir a Lei. </a:t>
            </a:r>
            <a:endParaRPr lang="pt-BR" sz="2300" b="1" dirty="0">
              <a:solidFill>
                <a:prstClr val="black"/>
              </a:solidFill>
            </a:endParaRPr>
          </a:p>
        </p:txBody>
      </p:sp>
      <p:sp>
        <p:nvSpPr>
          <p:cNvPr id="17" name="CaixaDeTexto 16"/>
          <p:cNvSpPr txBox="1"/>
          <p:nvPr/>
        </p:nvSpPr>
        <p:spPr>
          <a:xfrm>
            <a:off x="6513173" y="386527"/>
            <a:ext cx="2574286" cy="734532"/>
          </a:xfrm>
          <a:prstGeom prst="rect">
            <a:avLst/>
          </a:prstGeom>
          <a:noFill/>
        </p:spPr>
        <p:txBody>
          <a:bodyPr wrap="square" lIns="102578" tIns="51294" rIns="102578" bIns="51294" rtlCol="0">
            <a:spAutoFit/>
          </a:bodyPr>
          <a:lstStyle/>
          <a:p>
            <a:pPr algn="r" defTabSz="1025792"/>
            <a:r>
              <a:rPr lang="pt-BR" sz="4100" b="1" dirty="0">
                <a:solidFill>
                  <a:srgbClr val="FF0000"/>
                </a:solidFill>
              </a:rPr>
              <a:t>Princípios </a:t>
            </a:r>
          </a:p>
        </p:txBody>
      </p:sp>
      <p:cxnSp>
        <p:nvCxnSpPr>
          <p:cNvPr id="18" name="Google Shape;870;p66"/>
          <p:cNvCxnSpPr/>
          <p:nvPr/>
        </p:nvCxnSpPr>
        <p:spPr>
          <a:xfrm>
            <a:off x="9136820" y="231845"/>
            <a:ext cx="0" cy="1084876"/>
          </a:xfrm>
          <a:prstGeom prst="straightConnector1">
            <a:avLst/>
          </a:prstGeom>
          <a:noFill/>
          <a:ln w="76200" cap="flat" cmpd="sng">
            <a:solidFill>
              <a:srgbClr val="FD0000"/>
            </a:solidFill>
            <a:prstDash val="solid"/>
            <a:round/>
            <a:headEnd type="none" w="med" len="med"/>
            <a:tailEnd type="none" w="med" len="med"/>
          </a:ln>
        </p:spPr>
      </p:cxnSp>
    </p:spTree>
    <p:extLst>
      <p:ext uri="{BB962C8B-B14F-4D97-AF65-F5344CB8AC3E}">
        <p14:creationId xmlns:p14="http://schemas.microsoft.com/office/powerpoint/2010/main" val="7879818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11" grpId="0"/>
      <p:bldP spid="12" grpId="0"/>
      <p:bldP spid="19" grpId="0"/>
      <p:bldP spid="20" grpId="0"/>
      <p:bldP spid="17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ixaDeTexto 2"/>
          <p:cNvSpPr txBox="1"/>
          <p:nvPr/>
        </p:nvSpPr>
        <p:spPr>
          <a:xfrm>
            <a:off x="818543" y="1366945"/>
            <a:ext cx="8346927" cy="4381684"/>
          </a:xfrm>
          <a:prstGeom prst="rect">
            <a:avLst/>
          </a:prstGeom>
          <a:noFill/>
        </p:spPr>
        <p:txBody>
          <a:bodyPr wrap="square" lIns="102578" tIns="51294" rIns="102578" bIns="51294" rtlCol="0">
            <a:spAutoFit/>
          </a:bodyPr>
          <a:lstStyle/>
          <a:p>
            <a:pPr algn="just" defTabSz="1025792"/>
            <a:r>
              <a:rPr lang="pt-BR" sz="2300" b="1" dirty="0">
                <a:solidFill>
                  <a:prstClr val="black"/>
                </a:solidFill>
              </a:rPr>
              <a:t>11. Impessoalidade: </a:t>
            </a:r>
            <a:r>
              <a:rPr lang="pt-BR" sz="2000" dirty="0">
                <a:solidFill>
                  <a:prstClr val="black"/>
                </a:solidFill>
              </a:rPr>
              <a:t>A atuação da Administração pública deve ter por fim o Interesse Público. </a:t>
            </a:r>
          </a:p>
          <a:p>
            <a:pPr algn="just" defTabSz="1025792"/>
            <a:endParaRPr lang="pt-BR" sz="2000" b="1" dirty="0">
              <a:solidFill>
                <a:prstClr val="black"/>
              </a:solidFill>
            </a:endParaRPr>
          </a:p>
          <a:p>
            <a:pPr algn="just" defTabSz="1025792"/>
            <a:r>
              <a:rPr lang="pt-BR" sz="2300" b="1" dirty="0">
                <a:solidFill>
                  <a:srgbClr val="FF0000"/>
                </a:solidFill>
              </a:rPr>
              <a:t>12. Celeridade: </a:t>
            </a:r>
            <a:r>
              <a:rPr lang="pt-BR" sz="2000" dirty="0">
                <a:solidFill>
                  <a:prstClr val="black"/>
                </a:solidFill>
              </a:rPr>
              <a:t>Mais agilidade no desenvolver do procedimento licitatório.</a:t>
            </a:r>
          </a:p>
          <a:p>
            <a:pPr marL="1111298" indent="-308099" algn="just" defTabSz="1025792">
              <a:buFont typeface="Arial" pitchFamily="34" charset="0"/>
              <a:buChar char="•"/>
            </a:pPr>
            <a:r>
              <a:rPr lang="pt-BR" sz="2000" dirty="0">
                <a:solidFill>
                  <a:prstClr val="black"/>
                </a:solidFill>
              </a:rPr>
              <a:t>Inversão de fases.</a:t>
            </a:r>
          </a:p>
          <a:p>
            <a:pPr marL="1111298" indent="-308099" algn="just" defTabSz="1025792">
              <a:buFont typeface="Arial" pitchFamily="34" charset="0"/>
              <a:buChar char="•"/>
            </a:pPr>
            <a:r>
              <a:rPr lang="pt-BR" sz="2000" dirty="0">
                <a:solidFill>
                  <a:prstClr val="black"/>
                </a:solidFill>
              </a:rPr>
              <a:t>Fase recursal uma.</a:t>
            </a:r>
          </a:p>
          <a:p>
            <a:pPr algn="just" defTabSz="1025792"/>
            <a:endParaRPr lang="pt-BR" sz="2300" b="1" dirty="0">
              <a:solidFill>
                <a:prstClr val="black"/>
              </a:solidFill>
            </a:endParaRPr>
          </a:p>
          <a:p>
            <a:pPr algn="just" defTabSz="1025792"/>
            <a:r>
              <a:rPr lang="pt-BR" sz="2300" b="1" dirty="0">
                <a:solidFill>
                  <a:prstClr val="black"/>
                </a:solidFill>
              </a:rPr>
              <a:t>13. Igualdade: </a:t>
            </a:r>
            <a:r>
              <a:rPr lang="pt-BR" sz="2000" dirty="0">
                <a:solidFill>
                  <a:prstClr val="black"/>
                </a:solidFill>
              </a:rPr>
              <a:t>Estritamente relacionado aos princípios da Isonomia e da Competitividade. </a:t>
            </a:r>
          </a:p>
          <a:p>
            <a:pPr algn="just" defTabSz="1025792"/>
            <a:endParaRPr lang="pt-BR" sz="2300" b="1" dirty="0">
              <a:solidFill>
                <a:prstClr val="black"/>
              </a:solidFill>
            </a:endParaRPr>
          </a:p>
          <a:p>
            <a:pPr algn="just" defTabSz="1025792"/>
            <a:r>
              <a:rPr lang="pt-BR" sz="2300" b="1" dirty="0">
                <a:solidFill>
                  <a:prstClr val="black"/>
                </a:solidFill>
              </a:rPr>
              <a:t>14. Transparência: </a:t>
            </a:r>
            <a:r>
              <a:rPr lang="pt-BR" sz="2000" dirty="0">
                <a:solidFill>
                  <a:prstClr val="black"/>
                </a:solidFill>
              </a:rPr>
              <a:t>Vai além da Publicidade, pois não basta que se publique os atos da Administração Pública, deve-se garantir que a população entenda o conteúdo divulgado, por meio de gráficos, relatórios executivos etc. </a:t>
            </a:r>
            <a:endParaRPr lang="pt-BR" sz="2300" b="1" dirty="0">
              <a:solidFill>
                <a:prstClr val="black"/>
              </a:solidFill>
            </a:endParaRPr>
          </a:p>
        </p:txBody>
      </p:sp>
      <p:sp>
        <p:nvSpPr>
          <p:cNvPr id="6" name="CaixaDeTexto 5"/>
          <p:cNvSpPr txBox="1"/>
          <p:nvPr/>
        </p:nvSpPr>
        <p:spPr>
          <a:xfrm>
            <a:off x="6513173" y="386527"/>
            <a:ext cx="2574286" cy="734532"/>
          </a:xfrm>
          <a:prstGeom prst="rect">
            <a:avLst/>
          </a:prstGeom>
          <a:noFill/>
        </p:spPr>
        <p:txBody>
          <a:bodyPr wrap="square" lIns="102578" tIns="51294" rIns="102578" bIns="51294" rtlCol="0">
            <a:spAutoFit/>
          </a:bodyPr>
          <a:lstStyle/>
          <a:p>
            <a:pPr algn="r" defTabSz="1025792"/>
            <a:r>
              <a:rPr lang="pt-BR" sz="4100" b="1" dirty="0">
                <a:solidFill>
                  <a:srgbClr val="FF0000"/>
                </a:solidFill>
              </a:rPr>
              <a:t>Princípios </a:t>
            </a:r>
          </a:p>
        </p:txBody>
      </p:sp>
      <p:cxnSp>
        <p:nvCxnSpPr>
          <p:cNvPr id="7" name="Google Shape;870;p66"/>
          <p:cNvCxnSpPr/>
          <p:nvPr/>
        </p:nvCxnSpPr>
        <p:spPr>
          <a:xfrm>
            <a:off x="9136820" y="231845"/>
            <a:ext cx="0" cy="1084876"/>
          </a:xfrm>
          <a:prstGeom prst="straightConnector1">
            <a:avLst/>
          </a:prstGeom>
          <a:noFill/>
          <a:ln w="76200" cap="flat" cmpd="sng">
            <a:solidFill>
              <a:srgbClr val="FD0000"/>
            </a:solidFill>
            <a:prstDash val="solid"/>
            <a:round/>
            <a:headEnd type="none" w="med" len="med"/>
            <a:tailEnd type="none" w="med" len="med"/>
          </a:ln>
        </p:spPr>
      </p:cxnSp>
    </p:spTree>
    <p:extLst>
      <p:ext uri="{BB962C8B-B14F-4D97-AF65-F5344CB8AC3E}">
        <p14:creationId xmlns:p14="http://schemas.microsoft.com/office/powerpoint/2010/main" val="38289377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ixaDeTexto 2"/>
          <p:cNvSpPr txBox="1"/>
          <p:nvPr/>
        </p:nvSpPr>
        <p:spPr>
          <a:xfrm>
            <a:off x="584517" y="1166786"/>
            <a:ext cx="8346927" cy="5089570"/>
          </a:xfrm>
          <a:prstGeom prst="rect">
            <a:avLst/>
          </a:prstGeom>
          <a:noFill/>
        </p:spPr>
        <p:txBody>
          <a:bodyPr wrap="square" lIns="102578" tIns="51294" rIns="102578" bIns="51294" rtlCol="0">
            <a:spAutoFit/>
          </a:bodyPr>
          <a:lstStyle/>
          <a:p>
            <a:pPr algn="just" defTabSz="1025792"/>
            <a:r>
              <a:rPr lang="pt-BR" sz="2300" b="1" dirty="0">
                <a:solidFill>
                  <a:prstClr val="black"/>
                </a:solidFill>
              </a:rPr>
              <a:t>15. Eficiência: </a:t>
            </a:r>
            <a:r>
              <a:rPr lang="pt-BR" sz="2000" dirty="0">
                <a:solidFill>
                  <a:prstClr val="black"/>
                </a:solidFill>
              </a:rPr>
              <a:t>Buscar meios mais eficazes para o alcance dos resultados almejados. </a:t>
            </a:r>
          </a:p>
          <a:p>
            <a:pPr algn="just" defTabSz="1025792"/>
            <a:endParaRPr lang="pt-BR" sz="2300" b="1" dirty="0">
              <a:solidFill>
                <a:prstClr val="black"/>
              </a:solidFill>
            </a:endParaRPr>
          </a:p>
          <a:p>
            <a:pPr algn="just" defTabSz="1025792"/>
            <a:r>
              <a:rPr lang="pt-BR" sz="2300" b="1" dirty="0">
                <a:solidFill>
                  <a:prstClr val="black"/>
                </a:solidFill>
              </a:rPr>
              <a:t>16. Competitividade: </a:t>
            </a:r>
            <a:r>
              <a:rPr lang="pt-BR" sz="2000" dirty="0">
                <a:solidFill>
                  <a:prstClr val="black"/>
                </a:solidFill>
              </a:rPr>
              <a:t>Está diretamente ligado aos princípios da igualdade e da isonomia. </a:t>
            </a:r>
          </a:p>
          <a:p>
            <a:pPr indent="409611" algn="just" defTabSz="1025792"/>
            <a:r>
              <a:rPr lang="pt-BR" sz="2000" dirty="0">
                <a:solidFill>
                  <a:prstClr val="black"/>
                </a:solidFill>
              </a:rPr>
              <a:t>O processo licitatório não pode ser direcionado. Deve permitir a participação ampla de licitantes e, com isso, a obtenção de um resultado mais vantajoso para a Administração Pública. </a:t>
            </a:r>
          </a:p>
          <a:p>
            <a:pPr algn="just" defTabSz="1025792"/>
            <a:endParaRPr lang="pt-BR" sz="2300" b="1" dirty="0">
              <a:solidFill>
                <a:prstClr val="black"/>
              </a:solidFill>
            </a:endParaRPr>
          </a:p>
          <a:p>
            <a:pPr algn="just" defTabSz="1025792"/>
            <a:r>
              <a:rPr lang="pt-BR" sz="2300" b="1" u="sng" dirty="0">
                <a:solidFill>
                  <a:srgbClr val="FF0000"/>
                </a:solidFill>
              </a:rPr>
              <a:t>17. Planejamento: </a:t>
            </a:r>
            <a:r>
              <a:rPr lang="pt-BR" sz="2000" dirty="0">
                <a:solidFill>
                  <a:prstClr val="black"/>
                </a:solidFill>
              </a:rPr>
              <a:t>A contratação pública deve ser PLANEJADA, ou seja, deve haver um plano de contratação inicial que conte com um Estudo Técnico Preliminar, que verifique a viabilidade dessa contratação. </a:t>
            </a:r>
          </a:p>
          <a:p>
            <a:pPr algn="just" defTabSz="1025792"/>
            <a:endParaRPr lang="pt-BR" sz="2300" b="1" dirty="0">
              <a:solidFill>
                <a:srgbClr val="7030A0"/>
              </a:solidFill>
            </a:endParaRPr>
          </a:p>
          <a:p>
            <a:pPr algn="just" defTabSz="1025792"/>
            <a:r>
              <a:rPr lang="pt-BR" sz="2300" b="1" dirty="0">
                <a:solidFill>
                  <a:srgbClr val="FF0000"/>
                </a:solidFill>
              </a:rPr>
              <a:t>Além disso, </a:t>
            </a:r>
            <a:r>
              <a:rPr lang="pt-BR" sz="2000" dirty="0">
                <a:solidFill>
                  <a:prstClr val="black"/>
                </a:solidFill>
              </a:rPr>
              <a:t>a Licitação deve estar devidamente adequada ao </a:t>
            </a:r>
            <a:r>
              <a:rPr lang="pt-BR" sz="2300" b="1" dirty="0">
                <a:solidFill>
                  <a:srgbClr val="7030A0"/>
                </a:solidFill>
              </a:rPr>
              <a:t>PAC</a:t>
            </a:r>
            <a:r>
              <a:rPr lang="pt-BR" sz="2000" dirty="0">
                <a:solidFill>
                  <a:prstClr val="black"/>
                </a:solidFill>
              </a:rPr>
              <a:t> - Plano Anual de Contratações do Governo, assim como ao </a:t>
            </a:r>
            <a:r>
              <a:rPr lang="pt-BR" sz="2300" b="1" dirty="0">
                <a:solidFill>
                  <a:srgbClr val="7030A0"/>
                </a:solidFill>
              </a:rPr>
              <a:t>PPA</a:t>
            </a:r>
            <a:r>
              <a:rPr lang="pt-BR" sz="2300" dirty="0">
                <a:solidFill>
                  <a:prstClr val="black"/>
                </a:solidFill>
              </a:rPr>
              <a:t>, </a:t>
            </a:r>
            <a:r>
              <a:rPr lang="pt-BR" sz="2300" b="1" dirty="0">
                <a:solidFill>
                  <a:srgbClr val="7030A0"/>
                </a:solidFill>
              </a:rPr>
              <a:t>LOA</a:t>
            </a:r>
            <a:r>
              <a:rPr lang="pt-BR" sz="2300" dirty="0">
                <a:solidFill>
                  <a:prstClr val="black"/>
                </a:solidFill>
              </a:rPr>
              <a:t> e </a:t>
            </a:r>
            <a:r>
              <a:rPr lang="pt-BR" sz="2300" b="1" dirty="0">
                <a:solidFill>
                  <a:srgbClr val="7030A0"/>
                </a:solidFill>
              </a:rPr>
              <a:t>LDO</a:t>
            </a:r>
            <a:r>
              <a:rPr lang="pt-BR" sz="2000" dirty="0">
                <a:solidFill>
                  <a:prstClr val="black"/>
                </a:solidFill>
              </a:rPr>
              <a:t>.</a:t>
            </a:r>
            <a:endParaRPr lang="pt-BR" sz="2300" b="1" dirty="0">
              <a:solidFill>
                <a:prstClr val="black"/>
              </a:solidFill>
            </a:endParaRPr>
          </a:p>
        </p:txBody>
      </p:sp>
      <p:sp>
        <p:nvSpPr>
          <p:cNvPr id="6" name="CaixaDeTexto 5"/>
          <p:cNvSpPr txBox="1"/>
          <p:nvPr/>
        </p:nvSpPr>
        <p:spPr>
          <a:xfrm>
            <a:off x="6513173" y="386527"/>
            <a:ext cx="2574286" cy="734532"/>
          </a:xfrm>
          <a:prstGeom prst="rect">
            <a:avLst/>
          </a:prstGeom>
          <a:noFill/>
        </p:spPr>
        <p:txBody>
          <a:bodyPr wrap="square" lIns="102578" tIns="51294" rIns="102578" bIns="51294" rtlCol="0">
            <a:spAutoFit/>
          </a:bodyPr>
          <a:lstStyle/>
          <a:p>
            <a:pPr algn="r" defTabSz="1025792"/>
            <a:r>
              <a:rPr lang="pt-BR" sz="4100" b="1" dirty="0">
                <a:solidFill>
                  <a:srgbClr val="FF0000"/>
                </a:solidFill>
              </a:rPr>
              <a:t>Princípios </a:t>
            </a:r>
          </a:p>
        </p:txBody>
      </p:sp>
      <p:cxnSp>
        <p:nvCxnSpPr>
          <p:cNvPr id="7" name="Google Shape;870;p66"/>
          <p:cNvCxnSpPr/>
          <p:nvPr/>
        </p:nvCxnSpPr>
        <p:spPr>
          <a:xfrm>
            <a:off x="9136820" y="231845"/>
            <a:ext cx="0" cy="1084876"/>
          </a:xfrm>
          <a:prstGeom prst="straightConnector1">
            <a:avLst/>
          </a:prstGeom>
          <a:noFill/>
          <a:ln w="76200" cap="flat" cmpd="sng">
            <a:solidFill>
              <a:srgbClr val="FD0000"/>
            </a:solidFill>
            <a:prstDash val="solid"/>
            <a:round/>
            <a:headEnd type="none" w="med" len="med"/>
            <a:tailEnd type="none" w="med" len="med"/>
          </a:ln>
        </p:spPr>
      </p:cxnSp>
    </p:spTree>
    <p:extLst>
      <p:ext uri="{BB962C8B-B14F-4D97-AF65-F5344CB8AC3E}">
        <p14:creationId xmlns:p14="http://schemas.microsoft.com/office/powerpoint/2010/main" val="29081017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ixaDeTexto 2"/>
          <p:cNvSpPr txBox="1"/>
          <p:nvPr/>
        </p:nvSpPr>
        <p:spPr>
          <a:xfrm>
            <a:off x="818543" y="1124790"/>
            <a:ext cx="8346927" cy="5058792"/>
          </a:xfrm>
          <a:prstGeom prst="rect">
            <a:avLst/>
          </a:prstGeom>
          <a:noFill/>
        </p:spPr>
        <p:txBody>
          <a:bodyPr wrap="square" lIns="102578" tIns="51294" rIns="102578" bIns="51294" rtlCol="0">
            <a:spAutoFit/>
          </a:bodyPr>
          <a:lstStyle/>
          <a:p>
            <a:pPr algn="just" defTabSz="1025792"/>
            <a:r>
              <a:rPr lang="pt-BR" sz="2300" b="1" dirty="0">
                <a:solidFill>
                  <a:prstClr val="black"/>
                </a:solidFill>
              </a:rPr>
              <a:t>18. Proporcionalidade: </a:t>
            </a:r>
            <a:r>
              <a:rPr lang="pt-BR" sz="2000" dirty="0">
                <a:solidFill>
                  <a:prstClr val="black"/>
                </a:solidFill>
              </a:rPr>
              <a:t>Vedação à Excesso. Não pode haver exageros na atuação da Administração Pública. </a:t>
            </a:r>
          </a:p>
          <a:p>
            <a:pPr algn="just" defTabSz="1025792"/>
            <a:endParaRPr lang="pt-BR" sz="2300" b="1" dirty="0">
              <a:solidFill>
                <a:prstClr val="black"/>
              </a:solidFill>
            </a:endParaRPr>
          </a:p>
          <a:p>
            <a:pPr algn="just" defTabSz="1025792"/>
            <a:r>
              <a:rPr lang="pt-BR" sz="2300" b="1" dirty="0">
                <a:solidFill>
                  <a:srgbClr val="FF0000"/>
                </a:solidFill>
              </a:rPr>
              <a:t>19. Probidade Administrativa: </a:t>
            </a:r>
            <a:r>
              <a:rPr lang="pt-BR" sz="2000" dirty="0">
                <a:solidFill>
                  <a:prstClr val="black"/>
                </a:solidFill>
              </a:rPr>
              <a:t>Agir de forma ÉTICA/ HONESTA. Trata-se de um sinônimo de moralidade, mas não de improbidade, dado que este último abrange muito mais que ética e honestidade. </a:t>
            </a:r>
          </a:p>
          <a:p>
            <a:pPr algn="just" defTabSz="1025792"/>
            <a:endParaRPr lang="pt-BR" sz="2000" dirty="0">
              <a:solidFill>
                <a:srgbClr val="FF0000"/>
              </a:solidFill>
            </a:endParaRPr>
          </a:p>
          <a:p>
            <a:pPr algn="just" defTabSz="1025792"/>
            <a:r>
              <a:rPr lang="pt-BR" sz="2300" b="1" dirty="0">
                <a:solidFill>
                  <a:srgbClr val="FF0000"/>
                </a:solidFill>
              </a:rPr>
              <a:t>20.  Interesse Público: </a:t>
            </a:r>
            <a:r>
              <a:rPr lang="pt-BR" sz="2000" dirty="0">
                <a:solidFill>
                  <a:prstClr val="black"/>
                </a:solidFill>
              </a:rPr>
              <a:t>Somente será admitida a anulação de um ato licitatório caso se demonstre que é INSANÁVEL, caso contrário esse ato deverá ser convalidado mediante saneamento do vício. </a:t>
            </a:r>
          </a:p>
          <a:p>
            <a:pPr marL="1008006" indent="-409611" algn="just" defTabSz="1025792">
              <a:buFont typeface="Arial" pitchFamily="34" charset="0"/>
              <a:buChar char="•"/>
            </a:pPr>
            <a:r>
              <a:rPr lang="pt-BR" sz="2700" b="1" u="sng" dirty="0">
                <a:solidFill>
                  <a:srgbClr val="FF0000"/>
                </a:solidFill>
              </a:rPr>
              <a:t>Mas, POR QUÊ? </a:t>
            </a:r>
          </a:p>
          <a:p>
            <a:pPr marL="598398" algn="just" defTabSz="1025792"/>
            <a:endParaRPr lang="pt-BR" sz="2000" b="1" u="sng" dirty="0">
              <a:solidFill>
                <a:srgbClr val="7030A0"/>
              </a:solidFill>
            </a:endParaRPr>
          </a:p>
          <a:p>
            <a:pPr algn="just" defTabSz="1025792"/>
            <a:r>
              <a:rPr lang="pt-BR" sz="2300" b="1" dirty="0">
                <a:solidFill>
                  <a:srgbClr val="FF0000"/>
                </a:solidFill>
              </a:rPr>
              <a:t>21. Segurança Jurídica: </a:t>
            </a:r>
            <a:r>
              <a:rPr lang="pt-BR" sz="2000" dirty="0">
                <a:solidFill>
                  <a:prstClr val="black"/>
                </a:solidFill>
              </a:rPr>
              <a:t>Deve-se procurar uma estabilidade nas decisões da Administração Pública, ou seja,  buscar tomar uma decisão da qual não precise voltar atrás. </a:t>
            </a:r>
            <a:endParaRPr lang="pt-BR" sz="2300" b="1" dirty="0">
              <a:solidFill>
                <a:srgbClr val="7030A0"/>
              </a:solidFill>
            </a:endParaRPr>
          </a:p>
        </p:txBody>
      </p:sp>
      <p:sp>
        <p:nvSpPr>
          <p:cNvPr id="6" name="CaixaDeTexto 5"/>
          <p:cNvSpPr txBox="1"/>
          <p:nvPr/>
        </p:nvSpPr>
        <p:spPr>
          <a:xfrm>
            <a:off x="6513173" y="386527"/>
            <a:ext cx="2574286" cy="734532"/>
          </a:xfrm>
          <a:prstGeom prst="rect">
            <a:avLst/>
          </a:prstGeom>
          <a:noFill/>
        </p:spPr>
        <p:txBody>
          <a:bodyPr wrap="square" lIns="102578" tIns="51294" rIns="102578" bIns="51294" rtlCol="0">
            <a:spAutoFit/>
          </a:bodyPr>
          <a:lstStyle/>
          <a:p>
            <a:pPr algn="r" defTabSz="1025792"/>
            <a:r>
              <a:rPr lang="pt-BR" sz="4100" b="1" dirty="0">
                <a:solidFill>
                  <a:srgbClr val="FF0000"/>
                </a:solidFill>
              </a:rPr>
              <a:t>Princípios </a:t>
            </a:r>
          </a:p>
        </p:txBody>
      </p:sp>
      <p:cxnSp>
        <p:nvCxnSpPr>
          <p:cNvPr id="7" name="Google Shape;870;p66"/>
          <p:cNvCxnSpPr/>
          <p:nvPr/>
        </p:nvCxnSpPr>
        <p:spPr>
          <a:xfrm>
            <a:off x="9136820" y="231845"/>
            <a:ext cx="0" cy="1084876"/>
          </a:xfrm>
          <a:prstGeom prst="straightConnector1">
            <a:avLst/>
          </a:prstGeom>
          <a:noFill/>
          <a:ln w="76200" cap="flat" cmpd="sng">
            <a:solidFill>
              <a:srgbClr val="FD0000"/>
            </a:solidFill>
            <a:prstDash val="solid"/>
            <a:round/>
            <a:headEnd type="none" w="med" len="med"/>
            <a:tailEnd type="none" w="med" len="med"/>
          </a:ln>
        </p:spPr>
      </p:cxnSp>
    </p:spTree>
    <p:extLst>
      <p:ext uri="{BB962C8B-B14F-4D97-AF65-F5344CB8AC3E}">
        <p14:creationId xmlns:p14="http://schemas.microsoft.com/office/powerpoint/2010/main" val="38728674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ixaDeTexto 2"/>
          <p:cNvSpPr txBox="1"/>
          <p:nvPr/>
        </p:nvSpPr>
        <p:spPr>
          <a:xfrm>
            <a:off x="2481036" y="1537672"/>
            <a:ext cx="6655068" cy="3866158"/>
          </a:xfrm>
          <a:prstGeom prst="rect">
            <a:avLst/>
          </a:prstGeom>
          <a:noFill/>
        </p:spPr>
        <p:txBody>
          <a:bodyPr wrap="square" lIns="102578" tIns="51294" rIns="102578" bIns="51294" rtlCol="0">
            <a:spAutoFit/>
          </a:bodyPr>
          <a:lstStyle/>
          <a:p>
            <a:pPr algn="just" defTabSz="1025792">
              <a:lnSpc>
                <a:spcPct val="150000"/>
              </a:lnSpc>
            </a:pPr>
            <a:r>
              <a:rPr lang="pt-BR" sz="2300" b="1" dirty="0">
                <a:solidFill>
                  <a:srgbClr val="FF0000"/>
                </a:solidFill>
              </a:rPr>
              <a:t>22. Desenvolvimento Nacional Sustentável: </a:t>
            </a:r>
            <a:r>
              <a:rPr lang="pt-BR" sz="2000" dirty="0">
                <a:solidFill>
                  <a:prstClr val="black"/>
                </a:solidFill>
              </a:rPr>
              <a:t>Promoção do desenvolvimento (econômico, social e ambiental) nacional, como condição de validade da Licitação Pública. </a:t>
            </a:r>
          </a:p>
          <a:p>
            <a:pPr algn="just" defTabSz="1025792">
              <a:lnSpc>
                <a:spcPct val="150000"/>
              </a:lnSpc>
            </a:pPr>
            <a:r>
              <a:rPr lang="pt-BR" sz="2000" dirty="0">
                <a:solidFill>
                  <a:prstClr val="black"/>
                </a:solidFill>
              </a:rPr>
              <a:t>Portanto, não trata-se somente de critérios ambientais, mas também relaciona-se a critérios econômicos e sociais, a exemplo da aquisição de materiais manufaturados nacionais por um preço mais elevado, desde que resulte na criação de emprego e renda.   </a:t>
            </a:r>
          </a:p>
        </p:txBody>
      </p:sp>
      <p:sp>
        <p:nvSpPr>
          <p:cNvPr id="6" name="CaixaDeTexto 5"/>
          <p:cNvSpPr txBox="1"/>
          <p:nvPr/>
        </p:nvSpPr>
        <p:spPr>
          <a:xfrm>
            <a:off x="6513173" y="386527"/>
            <a:ext cx="2574286" cy="734532"/>
          </a:xfrm>
          <a:prstGeom prst="rect">
            <a:avLst/>
          </a:prstGeom>
          <a:noFill/>
        </p:spPr>
        <p:txBody>
          <a:bodyPr wrap="square" lIns="102578" tIns="51294" rIns="102578" bIns="51294" rtlCol="0">
            <a:spAutoFit/>
          </a:bodyPr>
          <a:lstStyle/>
          <a:p>
            <a:pPr algn="r" defTabSz="1025792"/>
            <a:r>
              <a:rPr lang="pt-BR" sz="4100" b="1" dirty="0">
                <a:solidFill>
                  <a:srgbClr val="FF0000"/>
                </a:solidFill>
              </a:rPr>
              <a:t>Princípios </a:t>
            </a:r>
          </a:p>
        </p:txBody>
      </p:sp>
      <p:cxnSp>
        <p:nvCxnSpPr>
          <p:cNvPr id="7" name="Google Shape;870;p66"/>
          <p:cNvCxnSpPr/>
          <p:nvPr/>
        </p:nvCxnSpPr>
        <p:spPr>
          <a:xfrm>
            <a:off x="9136820" y="231845"/>
            <a:ext cx="0" cy="1084876"/>
          </a:xfrm>
          <a:prstGeom prst="straightConnector1">
            <a:avLst/>
          </a:prstGeom>
          <a:noFill/>
          <a:ln w="76200" cap="flat" cmpd="sng">
            <a:solidFill>
              <a:srgbClr val="FD0000"/>
            </a:solidFill>
            <a:prstDash val="solid"/>
            <a:round/>
            <a:headEnd type="none" w="med" len="med"/>
            <a:tailEnd type="none" w="med" len="med"/>
          </a:ln>
        </p:spPr>
      </p:cxnSp>
      <p:grpSp>
        <p:nvGrpSpPr>
          <p:cNvPr id="11" name="Google Shape;3819;p89"/>
          <p:cNvGrpSpPr/>
          <p:nvPr/>
        </p:nvGrpSpPr>
        <p:grpSpPr>
          <a:xfrm>
            <a:off x="239390" y="2605919"/>
            <a:ext cx="2071310" cy="2082685"/>
            <a:chOff x="6015523" y="3714217"/>
            <a:chExt cx="557665" cy="516387"/>
          </a:xfrm>
        </p:grpSpPr>
        <p:grpSp>
          <p:nvGrpSpPr>
            <p:cNvPr id="12" name="Google Shape;3820;p89"/>
            <p:cNvGrpSpPr/>
            <p:nvPr/>
          </p:nvGrpSpPr>
          <p:grpSpPr>
            <a:xfrm>
              <a:off x="6036094" y="3716980"/>
              <a:ext cx="529822" cy="510480"/>
              <a:chOff x="3148311" y="-545634"/>
              <a:chExt cx="1006118" cy="969572"/>
            </a:xfrm>
          </p:grpSpPr>
          <p:sp>
            <p:nvSpPr>
              <p:cNvPr id="14" name="Google Shape;3821;p89"/>
              <p:cNvSpPr/>
              <p:nvPr/>
            </p:nvSpPr>
            <p:spPr>
              <a:xfrm>
                <a:off x="3497808" y="-545634"/>
                <a:ext cx="152012" cy="122083"/>
              </a:xfrm>
              <a:custGeom>
                <a:avLst/>
                <a:gdLst/>
                <a:ahLst/>
                <a:cxnLst/>
                <a:rect l="l" t="t" r="r" b="b"/>
                <a:pathLst>
                  <a:path w="13876" h="11144" extrusionOk="0">
                    <a:moveTo>
                      <a:pt x="11055" y="0"/>
                    </a:moveTo>
                    <a:cubicBezTo>
                      <a:pt x="9600" y="71"/>
                      <a:pt x="8127" y="213"/>
                      <a:pt x="6654" y="426"/>
                    </a:cubicBezTo>
                    <a:cubicBezTo>
                      <a:pt x="4401" y="746"/>
                      <a:pt x="2165" y="1225"/>
                      <a:pt x="1" y="1863"/>
                    </a:cubicBezTo>
                    <a:lnTo>
                      <a:pt x="54" y="2307"/>
                    </a:lnTo>
                    <a:lnTo>
                      <a:pt x="2165" y="2396"/>
                    </a:lnTo>
                    <a:lnTo>
                      <a:pt x="1739" y="4117"/>
                    </a:lnTo>
                    <a:lnTo>
                      <a:pt x="3194" y="4401"/>
                    </a:lnTo>
                    <a:lnTo>
                      <a:pt x="1828" y="5146"/>
                    </a:lnTo>
                    <a:cubicBezTo>
                      <a:pt x="2893" y="6015"/>
                      <a:pt x="1207" y="7417"/>
                      <a:pt x="2538" y="8393"/>
                    </a:cubicBezTo>
                    <a:cubicBezTo>
                      <a:pt x="3088" y="8783"/>
                      <a:pt x="3088" y="9937"/>
                      <a:pt x="3301" y="10611"/>
                    </a:cubicBezTo>
                    <a:lnTo>
                      <a:pt x="6335" y="11143"/>
                    </a:lnTo>
                    <a:cubicBezTo>
                      <a:pt x="6583" y="10611"/>
                      <a:pt x="6832" y="10061"/>
                      <a:pt x="7098" y="9493"/>
                    </a:cubicBezTo>
                    <a:cubicBezTo>
                      <a:pt x="7670" y="8245"/>
                      <a:pt x="7649" y="6456"/>
                      <a:pt x="9632" y="6456"/>
                    </a:cubicBezTo>
                    <a:cubicBezTo>
                      <a:pt x="9679" y="6456"/>
                      <a:pt x="9728" y="6457"/>
                      <a:pt x="9777" y="6459"/>
                    </a:cubicBezTo>
                    <a:cubicBezTo>
                      <a:pt x="10380" y="5217"/>
                      <a:pt x="11410" y="4791"/>
                      <a:pt x="12723" y="4685"/>
                    </a:cubicBezTo>
                    <a:cubicBezTo>
                      <a:pt x="13113" y="4649"/>
                      <a:pt x="13450" y="3939"/>
                      <a:pt x="13876" y="3443"/>
                    </a:cubicBezTo>
                    <a:cubicBezTo>
                      <a:pt x="13166" y="2378"/>
                      <a:pt x="12687" y="1012"/>
                      <a:pt x="11729" y="391"/>
                    </a:cubicBezTo>
                    <a:cubicBezTo>
                      <a:pt x="11516" y="249"/>
                      <a:pt x="11285" y="125"/>
                      <a:pt x="11055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FF000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1025792">
                  <a:defRPr/>
                </a:pPr>
                <a:endParaRPr sz="2000" kern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15" name="Google Shape;3822;p89"/>
              <p:cNvSpPr/>
              <p:nvPr/>
            </p:nvSpPr>
            <p:spPr>
              <a:xfrm>
                <a:off x="3779659" y="-441254"/>
                <a:ext cx="74264" cy="69794"/>
              </a:xfrm>
              <a:custGeom>
                <a:avLst/>
                <a:gdLst/>
                <a:ahLst/>
                <a:cxnLst/>
                <a:rect l="l" t="t" r="r" b="b"/>
                <a:pathLst>
                  <a:path w="6779" h="6371" extrusionOk="0">
                    <a:moveTo>
                      <a:pt x="870" y="1"/>
                    </a:moveTo>
                    <a:lnTo>
                      <a:pt x="1" y="1154"/>
                    </a:lnTo>
                    <a:lnTo>
                      <a:pt x="1509" y="2698"/>
                    </a:lnTo>
                    <a:lnTo>
                      <a:pt x="2272" y="3283"/>
                    </a:lnTo>
                    <a:cubicBezTo>
                      <a:pt x="3567" y="3922"/>
                      <a:pt x="3301" y="5625"/>
                      <a:pt x="4436" y="6370"/>
                    </a:cubicBezTo>
                    <a:cubicBezTo>
                      <a:pt x="4880" y="5341"/>
                      <a:pt x="5838" y="5554"/>
                      <a:pt x="6654" y="5377"/>
                    </a:cubicBezTo>
                    <a:cubicBezTo>
                      <a:pt x="6778" y="4117"/>
                      <a:pt x="5732" y="3549"/>
                      <a:pt x="4933" y="3265"/>
                    </a:cubicBezTo>
                    <a:cubicBezTo>
                      <a:pt x="3762" y="2875"/>
                      <a:pt x="2928" y="2360"/>
                      <a:pt x="2325" y="1278"/>
                    </a:cubicBezTo>
                    <a:cubicBezTo>
                      <a:pt x="2023" y="746"/>
                      <a:pt x="1367" y="426"/>
                      <a:pt x="87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FF000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1025792">
                  <a:defRPr/>
                </a:pPr>
                <a:endParaRPr sz="2000" kern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16" name="Google Shape;3823;p89"/>
              <p:cNvSpPr/>
              <p:nvPr/>
            </p:nvSpPr>
            <p:spPr>
              <a:xfrm>
                <a:off x="3658562" y="-488295"/>
                <a:ext cx="47632" cy="25284"/>
              </a:xfrm>
              <a:custGeom>
                <a:avLst/>
                <a:gdLst/>
                <a:ahLst/>
                <a:cxnLst/>
                <a:rect l="l" t="t" r="r" b="b"/>
                <a:pathLst>
                  <a:path w="4348" h="2308" extrusionOk="0">
                    <a:moveTo>
                      <a:pt x="3957" y="1"/>
                    </a:moveTo>
                    <a:cubicBezTo>
                      <a:pt x="2680" y="355"/>
                      <a:pt x="1296" y="143"/>
                      <a:pt x="0" y="906"/>
                    </a:cubicBezTo>
                    <a:cubicBezTo>
                      <a:pt x="728" y="1651"/>
                      <a:pt x="728" y="1615"/>
                      <a:pt x="1544" y="1757"/>
                    </a:cubicBezTo>
                    <a:cubicBezTo>
                      <a:pt x="2147" y="1917"/>
                      <a:pt x="2733" y="2094"/>
                      <a:pt x="3318" y="2307"/>
                    </a:cubicBezTo>
                    <a:lnTo>
                      <a:pt x="4348" y="639"/>
                    </a:lnTo>
                    <a:lnTo>
                      <a:pt x="3957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FF000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1025792">
                  <a:defRPr/>
                </a:pPr>
                <a:endParaRPr sz="2000" kern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17" name="Google Shape;3824;p89"/>
              <p:cNvSpPr/>
              <p:nvPr/>
            </p:nvSpPr>
            <p:spPr>
              <a:xfrm>
                <a:off x="3773239" y="-411709"/>
                <a:ext cx="34223" cy="31496"/>
              </a:xfrm>
              <a:custGeom>
                <a:avLst/>
                <a:gdLst/>
                <a:ahLst/>
                <a:cxnLst/>
                <a:rect l="l" t="t" r="r" b="b"/>
                <a:pathLst>
                  <a:path w="3124" h="2875" extrusionOk="0">
                    <a:moveTo>
                      <a:pt x="2095" y="1"/>
                    </a:moveTo>
                    <a:lnTo>
                      <a:pt x="1" y="1030"/>
                    </a:lnTo>
                    <a:cubicBezTo>
                      <a:pt x="498" y="1455"/>
                      <a:pt x="782" y="1615"/>
                      <a:pt x="941" y="1864"/>
                    </a:cubicBezTo>
                    <a:cubicBezTo>
                      <a:pt x="1119" y="2112"/>
                      <a:pt x="1154" y="2449"/>
                      <a:pt x="1279" y="2875"/>
                    </a:cubicBezTo>
                    <a:lnTo>
                      <a:pt x="3124" y="2467"/>
                    </a:lnTo>
                    <a:lnTo>
                      <a:pt x="2858" y="586"/>
                    </a:lnTo>
                    <a:lnTo>
                      <a:pt x="2095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FF000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1025792">
                  <a:defRPr/>
                </a:pPr>
                <a:endParaRPr sz="2000" kern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18" name="Google Shape;3825;p89"/>
              <p:cNvSpPr/>
              <p:nvPr/>
            </p:nvSpPr>
            <p:spPr>
              <a:xfrm>
                <a:off x="3776942" y="-526397"/>
                <a:ext cx="377487" cy="831956"/>
              </a:xfrm>
              <a:custGeom>
                <a:avLst/>
                <a:gdLst/>
                <a:ahLst/>
                <a:cxnLst/>
                <a:rect l="l" t="t" r="r" b="b"/>
                <a:pathLst>
                  <a:path w="34458" h="75943" extrusionOk="0">
                    <a:moveTo>
                      <a:pt x="8836" y="6211"/>
                    </a:moveTo>
                    <a:cubicBezTo>
                      <a:pt x="10061" y="6371"/>
                      <a:pt x="10061" y="6371"/>
                      <a:pt x="12438" y="9352"/>
                    </a:cubicBezTo>
                    <a:lnTo>
                      <a:pt x="10930" y="10416"/>
                    </a:lnTo>
                    <a:cubicBezTo>
                      <a:pt x="10646" y="10044"/>
                      <a:pt x="9244" y="10079"/>
                      <a:pt x="10309" y="8997"/>
                    </a:cubicBezTo>
                    <a:lnTo>
                      <a:pt x="8836" y="6211"/>
                    </a:lnTo>
                    <a:close/>
                    <a:moveTo>
                      <a:pt x="13237" y="17585"/>
                    </a:moveTo>
                    <a:cubicBezTo>
                      <a:pt x="14213" y="18330"/>
                      <a:pt x="14976" y="19235"/>
                      <a:pt x="15951" y="19572"/>
                    </a:cubicBezTo>
                    <a:cubicBezTo>
                      <a:pt x="17034" y="19945"/>
                      <a:pt x="17548" y="20761"/>
                      <a:pt x="18294" y="21506"/>
                    </a:cubicBezTo>
                    <a:lnTo>
                      <a:pt x="16892" y="22216"/>
                    </a:lnTo>
                    <a:lnTo>
                      <a:pt x="19092" y="23440"/>
                    </a:lnTo>
                    <a:lnTo>
                      <a:pt x="18826" y="19359"/>
                    </a:lnTo>
                    <a:lnTo>
                      <a:pt x="18826" y="19359"/>
                    </a:lnTo>
                    <a:cubicBezTo>
                      <a:pt x="19500" y="20264"/>
                      <a:pt x="19890" y="20867"/>
                      <a:pt x="20352" y="21382"/>
                    </a:cubicBezTo>
                    <a:cubicBezTo>
                      <a:pt x="20813" y="21914"/>
                      <a:pt x="21328" y="22340"/>
                      <a:pt x="22091" y="23050"/>
                    </a:cubicBezTo>
                    <a:lnTo>
                      <a:pt x="22587" y="21346"/>
                    </a:lnTo>
                    <a:lnTo>
                      <a:pt x="25267" y="23742"/>
                    </a:lnTo>
                    <a:lnTo>
                      <a:pt x="26402" y="22713"/>
                    </a:lnTo>
                    <a:lnTo>
                      <a:pt x="27999" y="26261"/>
                    </a:lnTo>
                    <a:cubicBezTo>
                      <a:pt x="27384" y="26597"/>
                      <a:pt x="26823" y="26720"/>
                      <a:pt x="26292" y="26720"/>
                    </a:cubicBezTo>
                    <a:cubicBezTo>
                      <a:pt x="24969" y="26720"/>
                      <a:pt x="23833" y="25957"/>
                      <a:pt x="22516" y="25818"/>
                    </a:cubicBezTo>
                    <a:cubicBezTo>
                      <a:pt x="22516" y="26527"/>
                      <a:pt x="22499" y="27131"/>
                      <a:pt x="22499" y="27787"/>
                    </a:cubicBezTo>
                    <a:cubicBezTo>
                      <a:pt x="22392" y="27787"/>
                      <a:pt x="22270" y="27819"/>
                      <a:pt x="22169" y="27819"/>
                    </a:cubicBezTo>
                    <a:cubicBezTo>
                      <a:pt x="22118" y="27819"/>
                      <a:pt x="22073" y="27811"/>
                      <a:pt x="22037" y="27787"/>
                    </a:cubicBezTo>
                    <a:cubicBezTo>
                      <a:pt x="21133" y="27288"/>
                      <a:pt x="20502" y="26308"/>
                      <a:pt x="19338" y="26308"/>
                    </a:cubicBezTo>
                    <a:cubicBezTo>
                      <a:pt x="19178" y="26308"/>
                      <a:pt x="19008" y="26327"/>
                      <a:pt x="18826" y="26368"/>
                    </a:cubicBezTo>
                    <a:cubicBezTo>
                      <a:pt x="18808" y="26372"/>
                      <a:pt x="18788" y="26375"/>
                      <a:pt x="18768" y="26375"/>
                    </a:cubicBezTo>
                    <a:cubicBezTo>
                      <a:pt x="18417" y="26375"/>
                      <a:pt x="17797" y="25667"/>
                      <a:pt x="17495" y="25197"/>
                    </a:cubicBezTo>
                    <a:cubicBezTo>
                      <a:pt x="16998" y="24416"/>
                      <a:pt x="16661" y="23529"/>
                      <a:pt x="16360" y="22925"/>
                    </a:cubicBezTo>
                    <a:cubicBezTo>
                      <a:pt x="16129" y="22764"/>
                      <a:pt x="15928" y="22701"/>
                      <a:pt x="15748" y="22701"/>
                    </a:cubicBezTo>
                    <a:cubicBezTo>
                      <a:pt x="15114" y="22701"/>
                      <a:pt x="14724" y="23479"/>
                      <a:pt x="14110" y="23479"/>
                    </a:cubicBezTo>
                    <a:cubicBezTo>
                      <a:pt x="13959" y="23479"/>
                      <a:pt x="13794" y="23432"/>
                      <a:pt x="13609" y="23316"/>
                    </a:cubicBezTo>
                    <a:cubicBezTo>
                      <a:pt x="13398" y="23182"/>
                      <a:pt x="13213" y="23127"/>
                      <a:pt x="13048" y="23127"/>
                    </a:cubicBezTo>
                    <a:cubicBezTo>
                      <a:pt x="12310" y="23127"/>
                      <a:pt x="11952" y="24236"/>
                      <a:pt x="11285" y="24540"/>
                    </a:cubicBezTo>
                    <a:cubicBezTo>
                      <a:pt x="10309" y="24984"/>
                      <a:pt x="9475" y="24913"/>
                      <a:pt x="8357" y="25126"/>
                    </a:cubicBezTo>
                    <a:cubicBezTo>
                      <a:pt x="8712" y="23440"/>
                      <a:pt x="10007" y="23263"/>
                      <a:pt x="10877" y="22588"/>
                    </a:cubicBezTo>
                    <a:cubicBezTo>
                      <a:pt x="9333" y="21453"/>
                      <a:pt x="11161" y="20583"/>
                      <a:pt x="11107" y="19732"/>
                    </a:cubicBezTo>
                    <a:cubicBezTo>
                      <a:pt x="10966" y="17815"/>
                      <a:pt x="13183" y="19075"/>
                      <a:pt x="13237" y="17585"/>
                    </a:cubicBezTo>
                    <a:close/>
                    <a:moveTo>
                      <a:pt x="444" y="1"/>
                    </a:moveTo>
                    <a:lnTo>
                      <a:pt x="444" y="1"/>
                    </a:lnTo>
                    <a:cubicBezTo>
                      <a:pt x="373" y="746"/>
                      <a:pt x="0" y="1438"/>
                      <a:pt x="1278" y="1758"/>
                    </a:cubicBezTo>
                    <a:cubicBezTo>
                      <a:pt x="2147" y="1953"/>
                      <a:pt x="2662" y="2929"/>
                      <a:pt x="2857" y="3869"/>
                    </a:cubicBezTo>
                    <a:cubicBezTo>
                      <a:pt x="3034" y="4756"/>
                      <a:pt x="3123" y="5643"/>
                      <a:pt x="3247" y="6530"/>
                    </a:cubicBezTo>
                    <a:lnTo>
                      <a:pt x="3549" y="6140"/>
                    </a:lnTo>
                    <a:lnTo>
                      <a:pt x="5412" y="8145"/>
                    </a:lnTo>
                    <a:lnTo>
                      <a:pt x="6654" y="6903"/>
                    </a:lnTo>
                    <a:lnTo>
                      <a:pt x="8393" y="10505"/>
                    </a:lnTo>
                    <a:lnTo>
                      <a:pt x="6654" y="14426"/>
                    </a:lnTo>
                    <a:lnTo>
                      <a:pt x="5944" y="14036"/>
                    </a:lnTo>
                    <a:cubicBezTo>
                      <a:pt x="5678" y="14338"/>
                      <a:pt x="5447" y="14657"/>
                      <a:pt x="5252" y="14976"/>
                    </a:cubicBezTo>
                    <a:cubicBezTo>
                      <a:pt x="5163" y="15154"/>
                      <a:pt x="5217" y="15402"/>
                      <a:pt x="5199" y="15615"/>
                    </a:cubicBezTo>
                    <a:cubicBezTo>
                      <a:pt x="7346" y="16591"/>
                      <a:pt x="7701" y="17017"/>
                      <a:pt x="8162" y="19004"/>
                    </a:cubicBezTo>
                    <a:lnTo>
                      <a:pt x="4471" y="18827"/>
                    </a:lnTo>
                    <a:lnTo>
                      <a:pt x="4471" y="18827"/>
                    </a:lnTo>
                    <a:cubicBezTo>
                      <a:pt x="4755" y="21754"/>
                      <a:pt x="5057" y="22606"/>
                      <a:pt x="6193" y="24114"/>
                    </a:cubicBezTo>
                    <a:lnTo>
                      <a:pt x="7754" y="24061"/>
                    </a:lnTo>
                    <a:lnTo>
                      <a:pt x="7754" y="24061"/>
                    </a:lnTo>
                    <a:cubicBezTo>
                      <a:pt x="8073" y="25480"/>
                      <a:pt x="7914" y="26740"/>
                      <a:pt x="6920" y="27379"/>
                    </a:cubicBezTo>
                    <a:cubicBezTo>
                      <a:pt x="5518" y="28319"/>
                      <a:pt x="7026" y="29703"/>
                      <a:pt x="5962" y="30857"/>
                    </a:cubicBezTo>
                    <a:cubicBezTo>
                      <a:pt x="4241" y="32720"/>
                      <a:pt x="3850" y="35399"/>
                      <a:pt x="2644" y="37812"/>
                    </a:cubicBezTo>
                    <a:lnTo>
                      <a:pt x="4471" y="38380"/>
                    </a:lnTo>
                    <a:cubicBezTo>
                      <a:pt x="4400" y="39161"/>
                      <a:pt x="4436" y="40012"/>
                      <a:pt x="4259" y="40829"/>
                    </a:cubicBezTo>
                    <a:cubicBezTo>
                      <a:pt x="3939" y="42319"/>
                      <a:pt x="4329" y="43579"/>
                      <a:pt x="5252" y="44732"/>
                    </a:cubicBezTo>
                    <a:cubicBezTo>
                      <a:pt x="5838" y="45460"/>
                      <a:pt x="6370" y="46240"/>
                      <a:pt x="7026" y="46932"/>
                    </a:cubicBezTo>
                    <a:cubicBezTo>
                      <a:pt x="7789" y="47731"/>
                      <a:pt x="9209" y="47678"/>
                      <a:pt x="9670" y="48920"/>
                    </a:cubicBezTo>
                    <a:cubicBezTo>
                      <a:pt x="9723" y="49026"/>
                      <a:pt x="9812" y="49097"/>
                      <a:pt x="9919" y="49132"/>
                    </a:cubicBezTo>
                    <a:cubicBezTo>
                      <a:pt x="10191" y="49213"/>
                      <a:pt x="10478" y="49350"/>
                      <a:pt x="10740" y="49350"/>
                    </a:cubicBezTo>
                    <a:cubicBezTo>
                      <a:pt x="10768" y="49350"/>
                      <a:pt x="10796" y="49349"/>
                      <a:pt x="10824" y="49345"/>
                    </a:cubicBezTo>
                    <a:cubicBezTo>
                      <a:pt x="11569" y="49257"/>
                      <a:pt x="12279" y="49257"/>
                      <a:pt x="12917" y="48547"/>
                    </a:cubicBezTo>
                    <a:cubicBezTo>
                      <a:pt x="12958" y="48500"/>
                      <a:pt x="13033" y="48481"/>
                      <a:pt x="13131" y="48481"/>
                    </a:cubicBezTo>
                    <a:cubicBezTo>
                      <a:pt x="13526" y="48481"/>
                      <a:pt x="14291" y="48790"/>
                      <a:pt x="14670" y="48790"/>
                    </a:cubicBezTo>
                    <a:cubicBezTo>
                      <a:pt x="14764" y="48790"/>
                      <a:pt x="14834" y="48771"/>
                      <a:pt x="14869" y="48724"/>
                    </a:cubicBezTo>
                    <a:cubicBezTo>
                      <a:pt x="15721" y="47642"/>
                      <a:pt x="16892" y="47944"/>
                      <a:pt x="17921" y="47695"/>
                    </a:cubicBezTo>
                    <a:cubicBezTo>
                      <a:pt x="17948" y="47687"/>
                      <a:pt x="17976" y="47684"/>
                      <a:pt x="18005" y="47684"/>
                    </a:cubicBezTo>
                    <a:cubicBezTo>
                      <a:pt x="18165" y="47684"/>
                      <a:pt x="18357" y="47795"/>
                      <a:pt x="18613" y="47855"/>
                    </a:cubicBezTo>
                    <a:cubicBezTo>
                      <a:pt x="18550" y="48716"/>
                      <a:pt x="18847" y="48890"/>
                      <a:pt x="19260" y="48890"/>
                    </a:cubicBezTo>
                    <a:cubicBezTo>
                      <a:pt x="19540" y="48890"/>
                      <a:pt x="19874" y="48810"/>
                      <a:pt x="20185" y="48810"/>
                    </a:cubicBezTo>
                    <a:cubicBezTo>
                      <a:pt x="20457" y="48810"/>
                      <a:pt x="20713" y="48871"/>
                      <a:pt x="20902" y="49097"/>
                    </a:cubicBezTo>
                    <a:cubicBezTo>
                      <a:pt x="20831" y="49558"/>
                      <a:pt x="20902" y="50233"/>
                      <a:pt x="20636" y="50765"/>
                    </a:cubicBezTo>
                    <a:cubicBezTo>
                      <a:pt x="20228" y="51546"/>
                      <a:pt x="21150" y="52592"/>
                      <a:pt x="20068" y="53178"/>
                    </a:cubicBezTo>
                    <a:cubicBezTo>
                      <a:pt x="21771" y="55112"/>
                      <a:pt x="20955" y="57649"/>
                      <a:pt x="21594" y="59424"/>
                    </a:cubicBezTo>
                    <a:cubicBezTo>
                      <a:pt x="20742" y="61713"/>
                      <a:pt x="19589" y="63327"/>
                      <a:pt x="19624" y="65776"/>
                    </a:cubicBezTo>
                    <a:cubicBezTo>
                      <a:pt x="19678" y="68597"/>
                      <a:pt x="18453" y="71436"/>
                      <a:pt x="17406" y="74168"/>
                    </a:cubicBezTo>
                    <a:cubicBezTo>
                      <a:pt x="17247" y="74577"/>
                      <a:pt x="17158" y="75002"/>
                      <a:pt x="16910" y="75943"/>
                    </a:cubicBezTo>
                    <a:cubicBezTo>
                      <a:pt x="28177" y="66379"/>
                      <a:pt x="34458" y="51617"/>
                      <a:pt x="32258" y="36144"/>
                    </a:cubicBezTo>
                    <a:cubicBezTo>
                      <a:pt x="29756" y="18472"/>
                      <a:pt x="16874" y="4756"/>
                      <a:pt x="444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FF000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1025792">
                  <a:defRPr/>
                </a:pPr>
                <a:endParaRPr sz="2000" kern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19" name="Google Shape;3826;p89"/>
              <p:cNvSpPr/>
              <p:nvPr/>
            </p:nvSpPr>
            <p:spPr>
              <a:xfrm>
                <a:off x="3352414" y="12491"/>
                <a:ext cx="353584" cy="411448"/>
              </a:xfrm>
              <a:custGeom>
                <a:avLst/>
                <a:gdLst/>
                <a:ahLst/>
                <a:cxnLst/>
                <a:rect l="l" t="t" r="r" b="b"/>
                <a:pathLst>
                  <a:path w="32276" h="37558" extrusionOk="0">
                    <a:moveTo>
                      <a:pt x="3376" y="1"/>
                    </a:moveTo>
                    <a:cubicBezTo>
                      <a:pt x="3358" y="1"/>
                      <a:pt x="3345" y="4"/>
                      <a:pt x="3336" y="12"/>
                    </a:cubicBezTo>
                    <a:cubicBezTo>
                      <a:pt x="905" y="2621"/>
                      <a:pt x="905" y="2621"/>
                      <a:pt x="1243" y="6400"/>
                    </a:cubicBezTo>
                    <a:cubicBezTo>
                      <a:pt x="1260" y="6595"/>
                      <a:pt x="1118" y="6790"/>
                      <a:pt x="1065" y="7003"/>
                    </a:cubicBezTo>
                    <a:cubicBezTo>
                      <a:pt x="693" y="8405"/>
                      <a:pt x="338" y="9807"/>
                      <a:pt x="1" y="11155"/>
                    </a:cubicBezTo>
                    <a:lnTo>
                      <a:pt x="1118" y="14012"/>
                    </a:lnTo>
                    <a:cubicBezTo>
                      <a:pt x="2147" y="15148"/>
                      <a:pt x="3106" y="16283"/>
                      <a:pt x="4188" y="17330"/>
                    </a:cubicBezTo>
                    <a:cubicBezTo>
                      <a:pt x="5271" y="18413"/>
                      <a:pt x="5677" y="20424"/>
                      <a:pt x="7592" y="20424"/>
                    </a:cubicBezTo>
                    <a:cubicBezTo>
                      <a:pt x="7779" y="20424"/>
                      <a:pt x="7980" y="20405"/>
                      <a:pt x="8198" y="20364"/>
                    </a:cubicBezTo>
                    <a:cubicBezTo>
                      <a:pt x="9263" y="21234"/>
                      <a:pt x="10735" y="21553"/>
                      <a:pt x="11179" y="23221"/>
                    </a:cubicBezTo>
                    <a:cubicBezTo>
                      <a:pt x="11587" y="24711"/>
                      <a:pt x="12669" y="26024"/>
                      <a:pt x="13024" y="27515"/>
                    </a:cubicBezTo>
                    <a:cubicBezTo>
                      <a:pt x="13361" y="28863"/>
                      <a:pt x="14461" y="29662"/>
                      <a:pt x="14834" y="30780"/>
                    </a:cubicBezTo>
                    <a:cubicBezTo>
                      <a:pt x="15278" y="32128"/>
                      <a:pt x="15970" y="33246"/>
                      <a:pt x="16573" y="34470"/>
                    </a:cubicBezTo>
                    <a:cubicBezTo>
                      <a:pt x="17070" y="35428"/>
                      <a:pt x="18223" y="35038"/>
                      <a:pt x="18525" y="36191"/>
                    </a:cubicBezTo>
                    <a:cubicBezTo>
                      <a:pt x="18631" y="36564"/>
                      <a:pt x="18844" y="36901"/>
                      <a:pt x="19146" y="37185"/>
                    </a:cubicBezTo>
                    <a:cubicBezTo>
                      <a:pt x="20299" y="37345"/>
                      <a:pt x="21470" y="37469"/>
                      <a:pt x="22659" y="37558"/>
                    </a:cubicBezTo>
                    <a:cubicBezTo>
                      <a:pt x="22559" y="37158"/>
                      <a:pt x="22490" y="36790"/>
                      <a:pt x="21808" y="36790"/>
                    </a:cubicBezTo>
                    <a:cubicBezTo>
                      <a:pt x="21763" y="36790"/>
                      <a:pt x="21716" y="36791"/>
                      <a:pt x="21665" y="36795"/>
                    </a:cubicBezTo>
                    <a:cubicBezTo>
                      <a:pt x="21645" y="36796"/>
                      <a:pt x="21626" y="36796"/>
                      <a:pt x="21608" y="36796"/>
                    </a:cubicBezTo>
                    <a:cubicBezTo>
                      <a:pt x="20725" y="36796"/>
                      <a:pt x="22437" y="35547"/>
                      <a:pt x="21115" y="35251"/>
                    </a:cubicBezTo>
                    <a:cubicBezTo>
                      <a:pt x="20388" y="35073"/>
                      <a:pt x="22109" y="33707"/>
                      <a:pt x="20725" y="33246"/>
                    </a:cubicBezTo>
                    <a:lnTo>
                      <a:pt x="20920" y="32980"/>
                    </a:lnTo>
                    <a:lnTo>
                      <a:pt x="22783" y="32394"/>
                    </a:lnTo>
                    <a:lnTo>
                      <a:pt x="21860" y="30017"/>
                    </a:lnTo>
                    <a:lnTo>
                      <a:pt x="23191" y="29839"/>
                    </a:lnTo>
                    <a:cubicBezTo>
                      <a:pt x="23599" y="29041"/>
                      <a:pt x="24007" y="28313"/>
                      <a:pt x="24380" y="27550"/>
                    </a:cubicBezTo>
                    <a:cubicBezTo>
                      <a:pt x="24646" y="26982"/>
                      <a:pt x="25178" y="26308"/>
                      <a:pt x="25036" y="25829"/>
                    </a:cubicBezTo>
                    <a:cubicBezTo>
                      <a:pt x="24451" y="23718"/>
                      <a:pt x="26083" y="22972"/>
                      <a:pt x="27343" y="22529"/>
                    </a:cubicBezTo>
                    <a:cubicBezTo>
                      <a:pt x="28603" y="22068"/>
                      <a:pt x="29082" y="21482"/>
                      <a:pt x="29242" y="20311"/>
                    </a:cubicBezTo>
                    <a:cubicBezTo>
                      <a:pt x="29419" y="19069"/>
                      <a:pt x="29809" y="17862"/>
                      <a:pt x="29898" y="16620"/>
                    </a:cubicBezTo>
                    <a:cubicBezTo>
                      <a:pt x="29987" y="15467"/>
                      <a:pt x="30005" y="14438"/>
                      <a:pt x="31087" y="13675"/>
                    </a:cubicBezTo>
                    <a:cubicBezTo>
                      <a:pt x="31442" y="13444"/>
                      <a:pt x="31531" y="12788"/>
                      <a:pt x="31655" y="12309"/>
                    </a:cubicBezTo>
                    <a:cubicBezTo>
                      <a:pt x="32276" y="10144"/>
                      <a:pt x="31868" y="9612"/>
                      <a:pt x="29490" y="9133"/>
                    </a:cubicBezTo>
                    <a:cubicBezTo>
                      <a:pt x="29100" y="9062"/>
                      <a:pt x="28816" y="8494"/>
                      <a:pt x="28266" y="7926"/>
                    </a:cubicBezTo>
                    <a:lnTo>
                      <a:pt x="24895" y="8778"/>
                    </a:lnTo>
                    <a:cubicBezTo>
                      <a:pt x="24522" y="7678"/>
                      <a:pt x="23315" y="7678"/>
                      <a:pt x="22215" y="7465"/>
                    </a:cubicBezTo>
                    <a:lnTo>
                      <a:pt x="21647" y="8157"/>
                    </a:lnTo>
                    <a:lnTo>
                      <a:pt x="18063" y="3597"/>
                    </a:lnTo>
                    <a:cubicBezTo>
                      <a:pt x="16840" y="3528"/>
                      <a:pt x="15905" y="3374"/>
                      <a:pt x="15067" y="3374"/>
                    </a:cubicBezTo>
                    <a:cubicBezTo>
                      <a:pt x="14823" y="3374"/>
                      <a:pt x="14587" y="3387"/>
                      <a:pt x="14355" y="3419"/>
                    </a:cubicBezTo>
                    <a:cubicBezTo>
                      <a:pt x="14295" y="3427"/>
                      <a:pt x="14238" y="3430"/>
                      <a:pt x="14183" y="3430"/>
                    </a:cubicBezTo>
                    <a:cubicBezTo>
                      <a:pt x="13092" y="3430"/>
                      <a:pt x="13035" y="1981"/>
                      <a:pt x="11835" y="1964"/>
                    </a:cubicBezTo>
                    <a:cubicBezTo>
                      <a:pt x="11108" y="1964"/>
                      <a:pt x="9901" y="1467"/>
                      <a:pt x="9582" y="438"/>
                    </a:cubicBezTo>
                    <a:cubicBezTo>
                      <a:pt x="8677" y="793"/>
                      <a:pt x="7914" y="1361"/>
                      <a:pt x="7133" y="1361"/>
                    </a:cubicBezTo>
                    <a:cubicBezTo>
                      <a:pt x="7119" y="1361"/>
                      <a:pt x="7105" y="1361"/>
                      <a:pt x="7091" y="1361"/>
                    </a:cubicBezTo>
                    <a:cubicBezTo>
                      <a:pt x="6288" y="1361"/>
                      <a:pt x="5470" y="877"/>
                      <a:pt x="4703" y="616"/>
                    </a:cubicBezTo>
                    <a:lnTo>
                      <a:pt x="4170" y="1184"/>
                    </a:lnTo>
                    <a:lnTo>
                      <a:pt x="3585" y="48"/>
                    </a:lnTo>
                    <a:cubicBezTo>
                      <a:pt x="3517" y="34"/>
                      <a:pt x="3429" y="1"/>
                      <a:pt x="3376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FF000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1025792">
                  <a:defRPr/>
                </a:pPr>
                <a:endParaRPr sz="2000" kern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20" name="Google Shape;3827;p89"/>
              <p:cNvSpPr/>
              <p:nvPr/>
            </p:nvSpPr>
            <p:spPr>
              <a:xfrm>
                <a:off x="3289631" y="-66747"/>
                <a:ext cx="64547" cy="26511"/>
              </a:xfrm>
              <a:custGeom>
                <a:avLst/>
                <a:gdLst/>
                <a:ahLst/>
                <a:cxnLst/>
                <a:rect l="l" t="t" r="r" b="b"/>
                <a:pathLst>
                  <a:path w="5892" h="2420" extrusionOk="0">
                    <a:moveTo>
                      <a:pt x="2076" y="1"/>
                    </a:moveTo>
                    <a:cubicBezTo>
                      <a:pt x="1454" y="1"/>
                      <a:pt x="791" y="230"/>
                      <a:pt x="0" y="592"/>
                    </a:cubicBezTo>
                    <a:cubicBezTo>
                      <a:pt x="564" y="957"/>
                      <a:pt x="1113" y="1415"/>
                      <a:pt x="1254" y="1415"/>
                    </a:cubicBezTo>
                    <a:cubicBezTo>
                      <a:pt x="1264" y="1415"/>
                      <a:pt x="1272" y="1412"/>
                      <a:pt x="1278" y="1408"/>
                    </a:cubicBezTo>
                    <a:cubicBezTo>
                      <a:pt x="1606" y="1108"/>
                      <a:pt x="1874" y="952"/>
                      <a:pt x="2167" y="952"/>
                    </a:cubicBezTo>
                    <a:cubicBezTo>
                      <a:pt x="2429" y="952"/>
                      <a:pt x="2710" y="1077"/>
                      <a:pt x="3070" y="1337"/>
                    </a:cubicBezTo>
                    <a:cubicBezTo>
                      <a:pt x="3815" y="1869"/>
                      <a:pt x="4773" y="2011"/>
                      <a:pt x="5838" y="2419"/>
                    </a:cubicBezTo>
                    <a:lnTo>
                      <a:pt x="5891" y="1071"/>
                    </a:lnTo>
                    <a:cubicBezTo>
                      <a:pt x="5040" y="893"/>
                      <a:pt x="4170" y="964"/>
                      <a:pt x="3656" y="574"/>
                    </a:cubicBezTo>
                    <a:cubicBezTo>
                      <a:pt x="3121" y="171"/>
                      <a:pt x="2614" y="1"/>
                      <a:pt x="2076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FF000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1025792">
                  <a:defRPr/>
                </a:pPr>
                <a:endParaRPr sz="2000" kern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21" name="Google Shape;3828;p89"/>
              <p:cNvSpPr/>
              <p:nvPr/>
            </p:nvSpPr>
            <p:spPr>
              <a:xfrm>
                <a:off x="3368156" y="-47247"/>
                <a:ext cx="67855" cy="22556"/>
              </a:xfrm>
              <a:custGeom>
                <a:avLst/>
                <a:gdLst/>
                <a:ahLst/>
                <a:cxnLst/>
                <a:rect l="l" t="t" r="r" b="b"/>
                <a:pathLst>
                  <a:path w="6194" h="2059" extrusionOk="0">
                    <a:moveTo>
                      <a:pt x="6193" y="0"/>
                    </a:moveTo>
                    <a:lnTo>
                      <a:pt x="6193" y="0"/>
                    </a:lnTo>
                    <a:cubicBezTo>
                      <a:pt x="4801" y="195"/>
                      <a:pt x="3970" y="433"/>
                      <a:pt x="3202" y="433"/>
                    </a:cubicBezTo>
                    <a:cubicBezTo>
                      <a:pt x="3128" y="433"/>
                      <a:pt x="3055" y="431"/>
                      <a:pt x="2982" y="426"/>
                    </a:cubicBezTo>
                    <a:cubicBezTo>
                      <a:pt x="2453" y="395"/>
                      <a:pt x="1944" y="74"/>
                      <a:pt x="1353" y="74"/>
                    </a:cubicBezTo>
                    <a:cubicBezTo>
                      <a:pt x="951" y="74"/>
                      <a:pt x="511" y="222"/>
                      <a:pt x="1" y="710"/>
                    </a:cubicBezTo>
                    <a:lnTo>
                      <a:pt x="1473" y="2059"/>
                    </a:lnTo>
                    <a:cubicBezTo>
                      <a:pt x="2432" y="409"/>
                      <a:pt x="4472" y="1526"/>
                      <a:pt x="6193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FF000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1025792">
                  <a:defRPr/>
                </a:pPr>
                <a:endParaRPr sz="2000" kern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22" name="Google Shape;3829;p89"/>
              <p:cNvSpPr/>
              <p:nvPr/>
            </p:nvSpPr>
            <p:spPr>
              <a:xfrm>
                <a:off x="3466707" y="-328516"/>
                <a:ext cx="37532" cy="23334"/>
              </a:xfrm>
              <a:custGeom>
                <a:avLst/>
                <a:gdLst/>
                <a:ahLst/>
                <a:cxnLst/>
                <a:rect l="l" t="t" r="r" b="b"/>
                <a:pathLst>
                  <a:path w="3426" h="2130" extrusionOk="0">
                    <a:moveTo>
                      <a:pt x="1473" y="1"/>
                    </a:moveTo>
                    <a:lnTo>
                      <a:pt x="1" y="1828"/>
                    </a:lnTo>
                    <a:lnTo>
                      <a:pt x="3372" y="2130"/>
                    </a:lnTo>
                    <a:cubicBezTo>
                      <a:pt x="3407" y="1917"/>
                      <a:pt x="3425" y="1704"/>
                      <a:pt x="3425" y="1509"/>
                    </a:cubicBezTo>
                    <a:cubicBezTo>
                      <a:pt x="3390" y="1172"/>
                      <a:pt x="3301" y="870"/>
                      <a:pt x="3248" y="586"/>
                    </a:cubicBezTo>
                    <a:lnTo>
                      <a:pt x="1473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FF000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1025792">
                  <a:defRPr/>
                </a:pPr>
                <a:endParaRPr sz="2000" kern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23" name="Google Shape;3830;p89"/>
              <p:cNvSpPr/>
              <p:nvPr/>
            </p:nvSpPr>
            <p:spPr>
              <a:xfrm>
                <a:off x="3148311" y="-512013"/>
                <a:ext cx="344841" cy="575576"/>
              </a:xfrm>
              <a:custGeom>
                <a:avLst/>
                <a:gdLst/>
                <a:ahLst/>
                <a:cxnLst/>
                <a:rect l="l" t="t" r="r" b="b"/>
                <a:pathLst>
                  <a:path w="31478" h="52540" extrusionOk="0">
                    <a:moveTo>
                      <a:pt x="28337" y="1"/>
                    </a:moveTo>
                    <a:cubicBezTo>
                      <a:pt x="13326" y="5785"/>
                      <a:pt x="2556" y="18986"/>
                      <a:pt x="1" y="34405"/>
                    </a:cubicBezTo>
                    <a:cubicBezTo>
                      <a:pt x="516" y="36961"/>
                      <a:pt x="764" y="39569"/>
                      <a:pt x="1154" y="42159"/>
                    </a:cubicBezTo>
                    <a:cubicBezTo>
                      <a:pt x="1172" y="42266"/>
                      <a:pt x="1438" y="42355"/>
                      <a:pt x="1687" y="42496"/>
                    </a:cubicBezTo>
                    <a:cubicBezTo>
                      <a:pt x="1687" y="41574"/>
                      <a:pt x="1704" y="40704"/>
                      <a:pt x="1704" y="39835"/>
                    </a:cubicBezTo>
                    <a:lnTo>
                      <a:pt x="2112" y="39817"/>
                    </a:lnTo>
                    <a:lnTo>
                      <a:pt x="3905" y="45513"/>
                    </a:lnTo>
                    <a:cubicBezTo>
                      <a:pt x="4490" y="45956"/>
                      <a:pt x="5289" y="46595"/>
                      <a:pt x="6122" y="47145"/>
                    </a:cubicBezTo>
                    <a:cubicBezTo>
                      <a:pt x="6548" y="47465"/>
                      <a:pt x="7045" y="47678"/>
                      <a:pt x="7560" y="47784"/>
                    </a:cubicBezTo>
                    <a:cubicBezTo>
                      <a:pt x="9813" y="48068"/>
                      <a:pt x="12492" y="48884"/>
                      <a:pt x="13557" y="50481"/>
                    </a:cubicBezTo>
                    <a:cubicBezTo>
                      <a:pt x="14515" y="51971"/>
                      <a:pt x="15810" y="52202"/>
                      <a:pt x="16751" y="52539"/>
                    </a:cubicBezTo>
                    <a:lnTo>
                      <a:pt x="18827" y="51652"/>
                    </a:lnTo>
                    <a:cubicBezTo>
                      <a:pt x="18720" y="51475"/>
                      <a:pt x="18632" y="51155"/>
                      <a:pt x="18525" y="51138"/>
                    </a:cubicBezTo>
                    <a:cubicBezTo>
                      <a:pt x="15367" y="50960"/>
                      <a:pt x="15367" y="50978"/>
                      <a:pt x="14905" y="48015"/>
                    </a:cubicBezTo>
                    <a:cubicBezTo>
                      <a:pt x="14870" y="47695"/>
                      <a:pt x="14799" y="47376"/>
                      <a:pt x="14675" y="46755"/>
                    </a:cubicBezTo>
                    <a:lnTo>
                      <a:pt x="11818" y="46152"/>
                    </a:lnTo>
                    <a:lnTo>
                      <a:pt x="12031" y="42461"/>
                    </a:lnTo>
                    <a:cubicBezTo>
                      <a:pt x="12009" y="42460"/>
                      <a:pt x="11988" y="42460"/>
                      <a:pt x="11967" y="42460"/>
                    </a:cubicBezTo>
                    <a:cubicBezTo>
                      <a:pt x="9761" y="42460"/>
                      <a:pt x="10756" y="45214"/>
                      <a:pt x="9157" y="45531"/>
                    </a:cubicBezTo>
                    <a:cubicBezTo>
                      <a:pt x="7577" y="44537"/>
                      <a:pt x="7577" y="44537"/>
                      <a:pt x="6832" y="39036"/>
                    </a:cubicBezTo>
                    <a:cubicBezTo>
                      <a:pt x="7471" y="36162"/>
                      <a:pt x="10807" y="37120"/>
                      <a:pt x="11570" y="34867"/>
                    </a:cubicBezTo>
                    <a:lnTo>
                      <a:pt x="13876" y="35683"/>
                    </a:lnTo>
                    <a:cubicBezTo>
                      <a:pt x="13930" y="37014"/>
                      <a:pt x="14213" y="38274"/>
                      <a:pt x="15651" y="39090"/>
                    </a:cubicBezTo>
                    <a:lnTo>
                      <a:pt x="14870" y="33554"/>
                    </a:lnTo>
                    <a:cubicBezTo>
                      <a:pt x="15012" y="33305"/>
                      <a:pt x="15189" y="33092"/>
                      <a:pt x="15367" y="32880"/>
                    </a:cubicBezTo>
                    <a:cubicBezTo>
                      <a:pt x="16733" y="31584"/>
                      <a:pt x="18720" y="30662"/>
                      <a:pt x="18277" y="28231"/>
                    </a:cubicBezTo>
                    <a:cubicBezTo>
                      <a:pt x="19217" y="27148"/>
                      <a:pt x="19501" y="25569"/>
                      <a:pt x="20903" y="24824"/>
                    </a:cubicBezTo>
                    <a:cubicBezTo>
                      <a:pt x="21169" y="24664"/>
                      <a:pt x="21701" y="24540"/>
                      <a:pt x="21701" y="24416"/>
                    </a:cubicBezTo>
                    <a:cubicBezTo>
                      <a:pt x="21701" y="22606"/>
                      <a:pt x="23298" y="22375"/>
                      <a:pt x="24345" y="21453"/>
                    </a:cubicBezTo>
                    <a:cubicBezTo>
                      <a:pt x="24698" y="21969"/>
                      <a:pt x="25002" y="22149"/>
                      <a:pt x="25280" y="22149"/>
                    </a:cubicBezTo>
                    <a:cubicBezTo>
                      <a:pt x="25925" y="22149"/>
                      <a:pt x="26432" y="21185"/>
                      <a:pt x="27082" y="21185"/>
                    </a:cubicBezTo>
                    <a:cubicBezTo>
                      <a:pt x="27098" y="21185"/>
                      <a:pt x="27114" y="21185"/>
                      <a:pt x="27131" y="21187"/>
                    </a:cubicBezTo>
                    <a:cubicBezTo>
                      <a:pt x="27184" y="21187"/>
                      <a:pt x="27237" y="20867"/>
                      <a:pt x="27255" y="20832"/>
                    </a:cubicBezTo>
                    <a:lnTo>
                      <a:pt x="25250" y="19909"/>
                    </a:lnTo>
                    <a:lnTo>
                      <a:pt x="25835" y="18348"/>
                    </a:lnTo>
                    <a:lnTo>
                      <a:pt x="24274" y="17851"/>
                    </a:lnTo>
                    <a:cubicBezTo>
                      <a:pt x="25161" y="17514"/>
                      <a:pt x="26048" y="17727"/>
                      <a:pt x="26829" y="17531"/>
                    </a:cubicBezTo>
                    <a:cubicBezTo>
                      <a:pt x="27610" y="17336"/>
                      <a:pt x="28266" y="16751"/>
                      <a:pt x="28976" y="16325"/>
                    </a:cubicBezTo>
                    <a:cubicBezTo>
                      <a:pt x="29774" y="15846"/>
                      <a:pt x="30573" y="15349"/>
                      <a:pt x="31478" y="14781"/>
                    </a:cubicBezTo>
                    <a:cubicBezTo>
                      <a:pt x="30466" y="12723"/>
                      <a:pt x="27769" y="12049"/>
                      <a:pt x="27698" y="9565"/>
                    </a:cubicBezTo>
                    <a:lnTo>
                      <a:pt x="25143" y="11836"/>
                    </a:lnTo>
                    <a:cubicBezTo>
                      <a:pt x="25764" y="8571"/>
                      <a:pt x="23600" y="8908"/>
                      <a:pt x="22269" y="8465"/>
                    </a:cubicBezTo>
                    <a:cubicBezTo>
                      <a:pt x="21932" y="8855"/>
                      <a:pt x="21559" y="9032"/>
                      <a:pt x="21027" y="9316"/>
                    </a:cubicBezTo>
                    <a:lnTo>
                      <a:pt x="21825" y="10132"/>
                    </a:lnTo>
                    <a:lnTo>
                      <a:pt x="20353" y="11197"/>
                    </a:lnTo>
                    <a:cubicBezTo>
                      <a:pt x="21772" y="12244"/>
                      <a:pt x="20956" y="13628"/>
                      <a:pt x="20690" y="13734"/>
                    </a:cubicBezTo>
                    <a:cubicBezTo>
                      <a:pt x="18756" y="14444"/>
                      <a:pt x="19217" y="16396"/>
                      <a:pt x="18401" y="17620"/>
                    </a:cubicBezTo>
                    <a:lnTo>
                      <a:pt x="17460" y="16910"/>
                    </a:lnTo>
                    <a:cubicBezTo>
                      <a:pt x="17052" y="16502"/>
                      <a:pt x="17886" y="16360"/>
                      <a:pt x="17851" y="16023"/>
                    </a:cubicBezTo>
                    <a:cubicBezTo>
                      <a:pt x="17833" y="15580"/>
                      <a:pt x="17744" y="15136"/>
                      <a:pt x="17673" y="14639"/>
                    </a:cubicBezTo>
                    <a:lnTo>
                      <a:pt x="14781" y="13805"/>
                    </a:lnTo>
                    <a:cubicBezTo>
                      <a:pt x="14391" y="10558"/>
                      <a:pt x="17727" y="10026"/>
                      <a:pt x="19075" y="8056"/>
                    </a:cubicBezTo>
                    <a:cubicBezTo>
                      <a:pt x="19476" y="8451"/>
                      <a:pt x="19895" y="8555"/>
                      <a:pt x="20323" y="8555"/>
                    </a:cubicBezTo>
                    <a:cubicBezTo>
                      <a:pt x="20808" y="8555"/>
                      <a:pt x="21305" y="8420"/>
                      <a:pt x="21802" y="8420"/>
                    </a:cubicBezTo>
                    <a:cubicBezTo>
                      <a:pt x="21952" y="8420"/>
                      <a:pt x="22102" y="8433"/>
                      <a:pt x="22251" y="8465"/>
                    </a:cubicBezTo>
                    <a:cubicBezTo>
                      <a:pt x="22127" y="7702"/>
                      <a:pt x="22056" y="7152"/>
                      <a:pt x="21967" y="6495"/>
                    </a:cubicBezTo>
                    <a:cubicBezTo>
                      <a:pt x="23198" y="6481"/>
                      <a:pt x="23566" y="4540"/>
                      <a:pt x="24952" y="4540"/>
                    </a:cubicBezTo>
                    <a:cubicBezTo>
                      <a:pt x="25264" y="4540"/>
                      <a:pt x="25629" y="4639"/>
                      <a:pt x="26066" y="4880"/>
                    </a:cubicBezTo>
                    <a:cubicBezTo>
                      <a:pt x="25374" y="5963"/>
                      <a:pt x="24274" y="6335"/>
                      <a:pt x="23458" y="7010"/>
                    </a:cubicBezTo>
                    <a:lnTo>
                      <a:pt x="26243" y="8376"/>
                    </a:lnTo>
                    <a:lnTo>
                      <a:pt x="28089" y="7205"/>
                    </a:lnTo>
                    <a:lnTo>
                      <a:pt x="28160" y="5324"/>
                    </a:lnTo>
                    <a:cubicBezTo>
                      <a:pt x="28332" y="5383"/>
                      <a:pt x="28506" y="5414"/>
                      <a:pt x="28690" y="5414"/>
                    </a:cubicBezTo>
                    <a:cubicBezTo>
                      <a:pt x="29226" y="5414"/>
                      <a:pt x="29853" y="5151"/>
                      <a:pt x="30804" y="4543"/>
                    </a:cubicBezTo>
                    <a:lnTo>
                      <a:pt x="29029" y="3621"/>
                    </a:lnTo>
                    <a:lnTo>
                      <a:pt x="29561" y="2733"/>
                    </a:lnTo>
                    <a:lnTo>
                      <a:pt x="28231" y="1722"/>
                    </a:lnTo>
                    <a:cubicBezTo>
                      <a:pt x="28355" y="1190"/>
                      <a:pt x="28692" y="586"/>
                      <a:pt x="28515" y="232"/>
                    </a:cubicBezTo>
                    <a:cubicBezTo>
                      <a:pt x="28479" y="161"/>
                      <a:pt x="28408" y="72"/>
                      <a:pt x="28337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FF000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1025792">
                  <a:defRPr/>
                </a:pPr>
                <a:endParaRPr sz="2000" kern="0">
                  <a:solidFill>
                    <a:sysClr val="windowText" lastClr="000000"/>
                  </a:solidFill>
                </a:endParaRPr>
              </a:p>
            </p:txBody>
          </p:sp>
        </p:grpSp>
        <p:sp>
          <p:nvSpPr>
            <p:cNvPr id="13" name="Google Shape;3831;p89"/>
            <p:cNvSpPr/>
            <p:nvPr/>
          </p:nvSpPr>
          <p:spPr>
            <a:xfrm>
              <a:off x="6015523" y="3714217"/>
              <a:ext cx="557665" cy="516387"/>
            </a:xfrm>
            <a:custGeom>
              <a:avLst/>
              <a:gdLst/>
              <a:ahLst/>
              <a:cxnLst/>
              <a:rect l="l" t="t" r="r" b="b"/>
              <a:pathLst>
                <a:path w="96649" h="89534" extrusionOk="0">
                  <a:moveTo>
                    <a:pt x="48671" y="444"/>
                  </a:moveTo>
                  <a:cubicBezTo>
                    <a:pt x="70814" y="444"/>
                    <a:pt x="90084" y="16342"/>
                    <a:pt x="93207" y="38415"/>
                  </a:cubicBezTo>
                  <a:cubicBezTo>
                    <a:pt x="96649" y="62635"/>
                    <a:pt x="79314" y="85116"/>
                    <a:pt x="54526" y="88629"/>
                  </a:cubicBezTo>
                  <a:cubicBezTo>
                    <a:pt x="52344" y="88930"/>
                    <a:pt x="50161" y="89090"/>
                    <a:pt x="47961" y="89090"/>
                  </a:cubicBezTo>
                  <a:cubicBezTo>
                    <a:pt x="25817" y="89090"/>
                    <a:pt x="6548" y="73192"/>
                    <a:pt x="3425" y="51119"/>
                  </a:cubicBezTo>
                  <a:cubicBezTo>
                    <a:pt x="1" y="26899"/>
                    <a:pt x="17318" y="4418"/>
                    <a:pt x="42123" y="905"/>
                  </a:cubicBezTo>
                  <a:cubicBezTo>
                    <a:pt x="44288" y="586"/>
                    <a:pt x="46470" y="444"/>
                    <a:pt x="48671" y="444"/>
                  </a:cubicBezTo>
                  <a:close/>
                  <a:moveTo>
                    <a:pt x="48746" y="0"/>
                  </a:moveTo>
                  <a:cubicBezTo>
                    <a:pt x="48721" y="0"/>
                    <a:pt x="48696" y="0"/>
                    <a:pt x="48671" y="0"/>
                  </a:cubicBezTo>
                  <a:cubicBezTo>
                    <a:pt x="46453" y="0"/>
                    <a:pt x="44253" y="160"/>
                    <a:pt x="42052" y="462"/>
                  </a:cubicBezTo>
                  <a:cubicBezTo>
                    <a:pt x="36002" y="1313"/>
                    <a:pt x="30164" y="3336"/>
                    <a:pt x="24895" y="6441"/>
                  </a:cubicBezTo>
                  <a:cubicBezTo>
                    <a:pt x="19838" y="9404"/>
                    <a:pt x="15402" y="13326"/>
                    <a:pt x="11835" y="17974"/>
                  </a:cubicBezTo>
                  <a:cubicBezTo>
                    <a:pt x="8269" y="22570"/>
                    <a:pt x="5643" y="27822"/>
                    <a:pt x="4099" y="33447"/>
                  </a:cubicBezTo>
                  <a:cubicBezTo>
                    <a:pt x="2520" y="39213"/>
                    <a:pt x="2130" y="45246"/>
                    <a:pt x="2981" y="51190"/>
                  </a:cubicBezTo>
                  <a:cubicBezTo>
                    <a:pt x="4507" y="61925"/>
                    <a:pt x="9955" y="71737"/>
                    <a:pt x="18276" y="78728"/>
                  </a:cubicBezTo>
                  <a:cubicBezTo>
                    <a:pt x="26561" y="85703"/>
                    <a:pt x="37054" y="89534"/>
                    <a:pt x="47886" y="89534"/>
                  </a:cubicBezTo>
                  <a:cubicBezTo>
                    <a:pt x="47911" y="89534"/>
                    <a:pt x="47936" y="89534"/>
                    <a:pt x="47961" y="89534"/>
                  </a:cubicBezTo>
                  <a:cubicBezTo>
                    <a:pt x="50179" y="89534"/>
                    <a:pt x="52397" y="89374"/>
                    <a:pt x="54579" y="89072"/>
                  </a:cubicBezTo>
                  <a:cubicBezTo>
                    <a:pt x="60647" y="88221"/>
                    <a:pt x="66467" y="86198"/>
                    <a:pt x="71737" y="83093"/>
                  </a:cubicBezTo>
                  <a:cubicBezTo>
                    <a:pt x="76794" y="80112"/>
                    <a:pt x="81230" y="76208"/>
                    <a:pt x="84796" y="71560"/>
                  </a:cubicBezTo>
                  <a:cubicBezTo>
                    <a:pt x="88363" y="66964"/>
                    <a:pt x="90989" y="61712"/>
                    <a:pt x="92532" y="56105"/>
                  </a:cubicBezTo>
                  <a:cubicBezTo>
                    <a:pt x="94112" y="50321"/>
                    <a:pt x="94502" y="44288"/>
                    <a:pt x="93650" y="38362"/>
                  </a:cubicBezTo>
                  <a:cubicBezTo>
                    <a:pt x="92124" y="27609"/>
                    <a:pt x="86677" y="17797"/>
                    <a:pt x="78355" y="10824"/>
                  </a:cubicBezTo>
                  <a:cubicBezTo>
                    <a:pt x="70071" y="3831"/>
                    <a:pt x="59578" y="0"/>
                    <a:pt x="4874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FF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025792">
                <a:defRPr/>
              </a:pPr>
              <a:endParaRPr sz="2000" kern="0">
                <a:solidFill>
                  <a:sysClr val="windowText" lastClr="0000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7518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oogle Shape;246;p41"/>
          <p:cNvSpPr txBox="1">
            <a:spLocks noGrp="1"/>
          </p:cNvSpPr>
          <p:nvPr>
            <p:ph type="title" idx="4294967295"/>
          </p:nvPr>
        </p:nvSpPr>
        <p:spPr>
          <a:xfrm>
            <a:off x="720848" y="2635508"/>
            <a:ext cx="3639431" cy="587333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" sz="40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</a:rPr>
              <a:t>CONCEITO e</a:t>
            </a:r>
            <a:br>
              <a:rPr kumimoji="0" lang="en" sz="40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</a:rPr>
            </a:br>
            <a:r>
              <a:rPr kumimoji="0" lang="en" sz="40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</a:rPr>
              <a:t>obrigatoriedade</a:t>
            </a:r>
            <a:endParaRPr kumimoji="0" sz="4000" b="1" i="0" u="none" strike="noStrike" kern="0" cap="none" spc="0" normalizeH="0" baseline="0" noProof="0" dirty="0">
              <a:ln>
                <a:noFill/>
              </a:ln>
              <a:effectLst/>
              <a:uLnTx/>
              <a:uFillTx/>
            </a:endParaRPr>
          </a:p>
        </p:txBody>
      </p:sp>
      <p:sp>
        <p:nvSpPr>
          <p:cNvPr id="5" name="Google Shape;248;p41"/>
          <p:cNvSpPr txBox="1">
            <a:spLocks noGrp="1"/>
          </p:cNvSpPr>
          <p:nvPr>
            <p:ph type="title" idx="4294967295"/>
          </p:nvPr>
        </p:nvSpPr>
        <p:spPr>
          <a:xfrm>
            <a:off x="5240157" y="1547555"/>
            <a:ext cx="4455944" cy="496026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" sz="2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O QUE É LICITAÇÃO?</a:t>
            </a:r>
            <a:endParaRPr kumimoji="0" sz="2400" b="0" i="0" u="none" strike="noStrike" kern="0" cap="none" spc="0" normalizeH="0" baseline="0" noProof="0" dirty="0">
              <a:ln>
                <a:noFill/>
              </a:ln>
              <a:solidFill>
                <a:srgbClr val="383838"/>
              </a:solidFill>
              <a:effectLst/>
              <a:uLnTx/>
              <a:uFillTx/>
            </a:endParaRPr>
          </a:p>
        </p:txBody>
      </p:sp>
      <p:sp>
        <p:nvSpPr>
          <p:cNvPr id="6" name="Google Shape;249;p41"/>
          <p:cNvSpPr txBox="1">
            <a:spLocks noGrp="1"/>
          </p:cNvSpPr>
          <p:nvPr>
            <p:ph type="title"/>
          </p:nvPr>
        </p:nvSpPr>
        <p:spPr>
          <a:xfrm>
            <a:off x="5240157" y="2354336"/>
            <a:ext cx="4455944" cy="496026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" sz="2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FUNDAMENTO CONSTITUCIONAL</a:t>
            </a:r>
            <a:endParaRPr kumimoji="0" sz="2400" b="0" i="0" u="none" strike="noStrike" kern="0" cap="none" spc="0" normalizeH="0" baseline="0" noProof="0" dirty="0">
              <a:ln>
                <a:noFill/>
              </a:ln>
              <a:solidFill>
                <a:srgbClr val="383838"/>
              </a:solidFill>
              <a:effectLst/>
              <a:uLnTx/>
              <a:uFillTx/>
            </a:endParaRPr>
          </a:p>
        </p:txBody>
      </p:sp>
      <p:sp>
        <p:nvSpPr>
          <p:cNvPr id="7" name="Google Shape;250;p41"/>
          <p:cNvSpPr txBox="1">
            <a:spLocks/>
          </p:cNvSpPr>
          <p:nvPr/>
        </p:nvSpPr>
        <p:spPr>
          <a:xfrm>
            <a:off x="5230730" y="2748656"/>
            <a:ext cx="3423785" cy="3610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Didact Gothic"/>
              <a:buNone/>
              <a:defRPr sz="1400" b="0" i="0" u="none" strike="noStrike" cap="none">
                <a:solidFill>
                  <a:schemeClr val="dk1"/>
                </a:solidFill>
                <a:latin typeface="Didact Gothic"/>
                <a:ea typeface="Didact Gothic"/>
                <a:cs typeface="Didact Gothic"/>
                <a:sym typeface="Didact Gothic"/>
              </a:defRPr>
            </a:lvl1pPr>
            <a:lvl2pPr marL="914400" marR="0" lvl="1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Didact Gothic"/>
              <a:buNone/>
              <a:defRPr sz="1400" b="0" i="0" u="none" strike="noStrike" cap="none">
                <a:solidFill>
                  <a:schemeClr val="dk1"/>
                </a:solidFill>
                <a:latin typeface="Didact Gothic"/>
                <a:ea typeface="Didact Gothic"/>
                <a:cs typeface="Didact Gothic"/>
                <a:sym typeface="Didact Gothic"/>
              </a:defRPr>
            </a:lvl2pPr>
            <a:lvl3pPr marL="1371600" marR="0" lvl="2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Didact Gothic"/>
              <a:buNone/>
              <a:defRPr sz="1400" b="0" i="0" u="none" strike="noStrike" cap="none">
                <a:solidFill>
                  <a:schemeClr val="dk1"/>
                </a:solidFill>
                <a:latin typeface="Didact Gothic"/>
                <a:ea typeface="Didact Gothic"/>
                <a:cs typeface="Didact Gothic"/>
                <a:sym typeface="Didact Gothic"/>
              </a:defRPr>
            </a:lvl3pPr>
            <a:lvl4pPr marL="1828800" marR="0" lvl="3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Didact Gothic"/>
              <a:buNone/>
              <a:defRPr sz="1400" b="0" i="0" u="none" strike="noStrike" cap="none">
                <a:solidFill>
                  <a:schemeClr val="dk1"/>
                </a:solidFill>
                <a:latin typeface="Didact Gothic"/>
                <a:ea typeface="Didact Gothic"/>
                <a:cs typeface="Didact Gothic"/>
                <a:sym typeface="Didact Gothic"/>
              </a:defRPr>
            </a:lvl4pPr>
            <a:lvl5pPr marL="2286000" marR="0" lvl="4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Didact Gothic"/>
              <a:buNone/>
              <a:defRPr sz="1400" b="0" i="0" u="none" strike="noStrike" cap="none">
                <a:solidFill>
                  <a:schemeClr val="dk1"/>
                </a:solidFill>
                <a:latin typeface="Didact Gothic"/>
                <a:ea typeface="Didact Gothic"/>
                <a:cs typeface="Didact Gothic"/>
                <a:sym typeface="Didact Gothic"/>
              </a:defRPr>
            </a:lvl5pPr>
            <a:lvl6pPr marL="2743200" marR="0" lvl="5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Didact Gothic"/>
              <a:buNone/>
              <a:defRPr sz="1400" b="0" i="0" u="none" strike="noStrike" cap="none">
                <a:solidFill>
                  <a:schemeClr val="dk1"/>
                </a:solidFill>
                <a:latin typeface="Didact Gothic"/>
                <a:ea typeface="Didact Gothic"/>
                <a:cs typeface="Didact Gothic"/>
                <a:sym typeface="Didact Gothic"/>
              </a:defRPr>
            </a:lvl6pPr>
            <a:lvl7pPr marL="3200400" marR="0" lvl="6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Didact Gothic"/>
              <a:buNone/>
              <a:defRPr sz="1400" b="0" i="0" u="none" strike="noStrike" cap="none">
                <a:solidFill>
                  <a:schemeClr val="dk1"/>
                </a:solidFill>
                <a:latin typeface="Didact Gothic"/>
                <a:ea typeface="Didact Gothic"/>
                <a:cs typeface="Didact Gothic"/>
                <a:sym typeface="Didact Gothic"/>
              </a:defRPr>
            </a:lvl7pPr>
            <a:lvl8pPr marL="3657600" marR="0" lvl="7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Didact Gothic"/>
              <a:buNone/>
              <a:defRPr sz="1400" b="0" i="0" u="none" strike="noStrike" cap="none">
                <a:solidFill>
                  <a:schemeClr val="dk1"/>
                </a:solidFill>
                <a:latin typeface="Didact Gothic"/>
                <a:ea typeface="Didact Gothic"/>
                <a:cs typeface="Didact Gothic"/>
                <a:sym typeface="Didact Gothic"/>
              </a:defRPr>
            </a:lvl8pPr>
            <a:lvl9pPr marL="4114800" marR="0" lvl="8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Didact Gothic"/>
              <a:buNone/>
              <a:defRPr sz="1400" b="0" i="0" u="none" strike="noStrike" cap="none">
                <a:solidFill>
                  <a:schemeClr val="dk1"/>
                </a:solidFill>
                <a:latin typeface="Didact Gothic"/>
                <a:ea typeface="Didact Gothic"/>
                <a:cs typeface="Didact Gothic"/>
                <a:sym typeface="Didact Gothic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83838"/>
              </a:buClr>
              <a:buSzPts val="1100"/>
              <a:buFont typeface="Arial"/>
              <a:buNone/>
              <a:tabLst/>
              <a:defRPr/>
            </a:pPr>
            <a:r>
              <a:rPr kumimoji="0" lang="pt-BR" sz="1800" b="0" i="0" u="none" strike="noStrike" kern="0" cap="none" spc="0" normalizeH="0" baseline="0" noProof="0" smtClean="0">
                <a:ln>
                  <a:noFill/>
                </a:ln>
                <a:solidFill>
                  <a:srgbClr val="383838"/>
                </a:solidFill>
                <a:effectLst/>
                <a:uLnTx/>
                <a:uFillTx/>
                <a:latin typeface="Didact Gothic"/>
                <a:sym typeface="Didact Gothic"/>
              </a:rPr>
              <a:t>Art. 37, XXI, CF/88</a:t>
            </a:r>
            <a:endParaRPr kumimoji="0" lang="pt-BR" sz="1800" b="0" i="0" u="none" strike="noStrike" kern="0" cap="none" spc="0" normalizeH="0" baseline="0" noProof="0" dirty="0">
              <a:ln>
                <a:noFill/>
              </a:ln>
              <a:solidFill>
                <a:srgbClr val="383838"/>
              </a:solidFill>
              <a:effectLst/>
              <a:uLnTx/>
              <a:uFillTx/>
              <a:latin typeface="Didact Gothic"/>
              <a:sym typeface="Didact Gothic"/>
            </a:endParaRPr>
          </a:p>
        </p:txBody>
      </p:sp>
      <p:sp>
        <p:nvSpPr>
          <p:cNvPr id="8" name="Google Shape;251;p41"/>
          <p:cNvSpPr txBox="1">
            <a:spLocks/>
          </p:cNvSpPr>
          <p:nvPr/>
        </p:nvSpPr>
        <p:spPr>
          <a:xfrm>
            <a:off x="4360279" y="1555274"/>
            <a:ext cx="955144" cy="4429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Julius Sans One"/>
              <a:buNone/>
              <a:defRPr sz="1800" b="1" i="0" u="none" strike="noStrike" cap="none">
                <a:solidFill>
                  <a:schemeClr val="dk1"/>
                </a:solidFill>
                <a:latin typeface="Julius Sans One"/>
                <a:ea typeface="Julius Sans One"/>
                <a:cs typeface="Julius Sans One"/>
                <a:sym typeface="Julius Sans One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Julius Sans One"/>
              <a:buNone/>
              <a:defRPr sz="1800" b="0" i="0" u="none" strike="noStrike" cap="none">
                <a:solidFill>
                  <a:schemeClr val="dk1"/>
                </a:solidFill>
                <a:latin typeface="Julius Sans One"/>
                <a:ea typeface="Julius Sans One"/>
                <a:cs typeface="Julius Sans One"/>
                <a:sym typeface="Julius Sans One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Julius Sans One"/>
              <a:buNone/>
              <a:defRPr sz="1800" b="0" i="0" u="none" strike="noStrike" cap="none">
                <a:solidFill>
                  <a:schemeClr val="dk1"/>
                </a:solidFill>
                <a:latin typeface="Julius Sans One"/>
                <a:ea typeface="Julius Sans One"/>
                <a:cs typeface="Julius Sans One"/>
                <a:sym typeface="Julius Sans One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Julius Sans One"/>
              <a:buNone/>
              <a:defRPr sz="1800" b="0" i="0" u="none" strike="noStrike" cap="none">
                <a:solidFill>
                  <a:schemeClr val="dk1"/>
                </a:solidFill>
                <a:latin typeface="Julius Sans One"/>
                <a:ea typeface="Julius Sans One"/>
                <a:cs typeface="Julius Sans One"/>
                <a:sym typeface="Julius Sans One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Julius Sans One"/>
              <a:buNone/>
              <a:defRPr sz="1800" b="0" i="0" u="none" strike="noStrike" cap="none">
                <a:solidFill>
                  <a:schemeClr val="dk1"/>
                </a:solidFill>
                <a:latin typeface="Julius Sans One"/>
                <a:ea typeface="Julius Sans One"/>
                <a:cs typeface="Julius Sans One"/>
                <a:sym typeface="Julius Sans One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Julius Sans One"/>
              <a:buNone/>
              <a:defRPr sz="1800" b="0" i="0" u="none" strike="noStrike" cap="none">
                <a:solidFill>
                  <a:schemeClr val="dk1"/>
                </a:solidFill>
                <a:latin typeface="Julius Sans One"/>
                <a:ea typeface="Julius Sans One"/>
                <a:cs typeface="Julius Sans One"/>
                <a:sym typeface="Julius Sans One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Julius Sans One"/>
              <a:buNone/>
              <a:defRPr sz="1800" b="0" i="0" u="none" strike="noStrike" cap="none">
                <a:solidFill>
                  <a:schemeClr val="dk1"/>
                </a:solidFill>
                <a:latin typeface="Julius Sans One"/>
                <a:ea typeface="Julius Sans One"/>
                <a:cs typeface="Julius Sans One"/>
                <a:sym typeface="Julius Sans One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Julius Sans One"/>
              <a:buNone/>
              <a:defRPr sz="1800" b="0" i="0" u="none" strike="noStrike" cap="none">
                <a:solidFill>
                  <a:schemeClr val="dk1"/>
                </a:solidFill>
                <a:latin typeface="Julius Sans One"/>
                <a:ea typeface="Julius Sans One"/>
                <a:cs typeface="Julius Sans One"/>
                <a:sym typeface="Julius Sans One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Julius Sans One"/>
              <a:buNone/>
              <a:defRPr sz="1800" b="0" i="0" u="none" strike="noStrike" cap="none">
                <a:solidFill>
                  <a:schemeClr val="dk1"/>
                </a:solidFill>
                <a:latin typeface="Julius Sans One"/>
                <a:ea typeface="Julius Sans One"/>
                <a:cs typeface="Julius Sans One"/>
                <a:sym typeface="Julius Sans One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83838"/>
              </a:buClr>
              <a:buSzPts val="1800"/>
              <a:buFont typeface="Julius Sans One"/>
              <a:buNone/>
              <a:tabLst/>
              <a:defRPr/>
            </a:pPr>
            <a:r>
              <a:rPr kumimoji="0" lang="en" sz="2400" b="1" i="0" u="none" strike="noStrike" kern="0" cap="none" spc="0" normalizeH="0" baseline="0" noProof="0" smtClean="0">
                <a:ln>
                  <a:noFill/>
                </a:ln>
                <a:solidFill>
                  <a:srgbClr val="383838"/>
                </a:solidFill>
                <a:effectLst/>
                <a:uLnTx/>
                <a:uFillTx/>
                <a:latin typeface="Julius Sans One"/>
                <a:sym typeface="Julius Sans One"/>
              </a:rPr>
              <a:t>01</a:t>
            </a:r>
            <a:endParaRPr kumimoji="0" lang="en" sz="2400" b="1" i="0" u="none" strike="noStrike" kern="0" cap="none" spc="0" normalizeH="0" baseline="0" noProof="0">
              <a:ln>
                <a:noFill/>
              </a:ln>
              <a:solidFill>
                <a:srgbClr val="383838"/>
              </a:solidFill>
              <a:effectLst/>
              <a:uLnTx/>
              <a:uFillTx/>
              <a:latin typeface="Julius Sans One"/>
              <a:sym typeface="Julius Sans One"/>
            </a:endParaRPr>
          </a:p>
        </p:txBody>
      </p:sp>
      <p:sp>
        <p:nvSpPr>
          <p:cNvPr id="9" name="Google Shape;252;p41"/>
          <p:cNvSpPr txBox="1">
            <a:spLocks/>
          </p:cNvSpPr>
          <p:nvPr/>
        </p:nvSpPr>
        <p:spPr>
          <a:xfrm>
            <a:off x="4360279" y="2519632"/>
            <a:ext cx="955144" cy="4429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Julius Sans One"/>
              <a:buNone/>
              <a:defRPr sz="1800" b="1" i="0" u="none" strike="noStrike" cap="none">
                <a:solidFill>
                  <a:schemeClr val="dk1"/>
                </a:solidFill>
                <a:latin typeface="Julius Sans One"/>
                <a:ea typeface="Julius Sans One"/>
                <a:cs typeface="Julius Sans One"/>
                <a:sym typeface="Julius Sans One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Julius Sans One"/>
              <a:buNone/>
              <a:defRPr sz="1800" b="0" i="0" u="none" strike="noStrike" cap="none">
                <a:solidFill>
                  <a:schemeClr val="dk1"/>
                </a:solidFill>
                <a:latin typeface="Julius Sans One"/>
                <a:ea typeface="Julius Sans One"/>
                <a:cs typeface="Julius Sans One"/>
                <a:sym typeface="Julius Sans One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Julius Sans One"/>
              <a:buNone/>
              <a:defRPr sz="1800" b="0" i="0" u="none" strike="noStrike" cap="none">
                <a:solidFill>
                  <a:schemeClr val="dk1"/>
                </a:solidFill>
                <a:latin typeface="Julius Sans One"/>
                <a:ea typeface="Julius Sans One"/>
                <a:cs typeface="Julius Sans One"/>
                <a:sym typeface="Julius Sans One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Julius Sans One"/>
              <a:buNone/>
              <a:defRPr sz="1800" b="0" i="0" u="none" strike="noStrike" cap="none">
                <a:solidFill>
                  <a:schemeClr val="dk1"/>
                </a:solidFill>
                <a:latin typeface="Julius Sans One"/>
                <a:ea typeface="Julius Sans One"/>
                <a:cs typeface="Julius Sans One"/>
                <a:sym typeface="Julius Sans One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Julius Sans One"/>
              <a:buNone/>
              <a:defRPr sz="1800" b="0" i="0" u="none" strike="noStrike" cap="none">
                <a:solidFill>
                  <a:schemeClr val="dk1"/>
                </a:solidFill>
                <a:latin typeface="Julius Sans One"/>
                <a:ea typeface="Julius Sans One"/>
                <a:cs typeface="Julius Sans One"/>
                <a:sym typeface="Julius Sans One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Julius Sans One"/>
              <a:buNone/>
              <a:defRPr sz="1800" b="0" i="0" u="none" strike="noStrike" cap="none">
                <a:solidFill>
                  <a:schemeClr val="dk1"/>
                </a:solidFill>
                <a:latin typeface="Julius Sans One"/>
                <a:ea typeface="Julius Sans One"/>
                <a:cs typeface="Julius Sans One"/>
                <a:sym typeface="Julius Sans One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Julius Sans One"/>
              <a:buNone/>
              <a:defRPr sz="1800" b="0" i="0" u="none" strike="noStrike" cap="none">
                <a:solidFill>
                  <a:schemeClr val="dk1"/>
                </a:solidFill>
                <a:latin typeface="Julius Sans One"/>
                <a:ea typeface="Julius Sans One"/>
                <a:cs typeface="Julius Sans One"/>
                <a:sym typeface="Julius Sans One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Julius Sans One"/>
              <a:buNone/>
              <a:defRPr sz="1800" b="0" i="0" u="none" strike="noStrike" cap="none">
                <a:solidFill>
                  <a:schemeClr val="dk1"/>
                </a:solidFill>
                <a:latin typeface="Julius Sans One"/>
                <a:ea typeface="Julius Sans One"/>
                <a:cs typeface="Julius Sans One"/>
                <a:sym typeface="Julius Sans One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Julius Sans One"/>
              <a:buNone/>
              <a:defRPr sz="1800" b="0" i="0" u="none" strike="noStrike" cap="none">
                <a:solidFill>
                  <a:schemeClr val="dk1"/>
                </a:solidFill>
                <a:latin typeface="Julius Sans One"/>
                <a:ea typeface="Julius Sans One"/>
                <a:cs typeface="Julius Sans One"/>
                <a:sym typeface="Julius Sans One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83838"/>
              </a:buClr>
              <a:buSzPts val="1800"/>
              <a:buFont typeface="Julius Sans One"/>
              <a:buNone/>
              <a:tabLst/>
              <a:defRPr/>
            </a:pPr>
            <a:r>
              <a:rPr kumimoji="0" lang="en" sz="2400" b="1" i="0" u="none" strike="noStrike" kern="0" cap="none" spc="0" normalizeH="0" baseline="0" noProof="0" smtClean="0">
                <a:ln>
                  <a:noFill/>
                </a:ln>
                <a:solidFill>
                  <a:srgbClr val="383838"/>
                </a:solidFill>
                <a:effectLst/>
                <a:uLnTx/>
                <a:uFillTx/>
                <a:latin typeface="Julius Sans One"/>
                <a:sym typeface="Julius Sans One"/>
              </a:rPr>
              <a:t>02</a:t>
            </a:r>
            <a:endParaRPr kumimoji="0" lang="en" sz="2400" b="1" i="0" u="none" strike="noStrike" kern="0" cap="none" spc="0" normalizeH="0" baseline="0" noProof="0">
              <a:ln>
                <a:noFill/>
              </a:ln>
              <a:solidFill>
                <a:srgbClr val="383838"/>
              </a:solidFill>
              <a:effectLst/>
              <a:uLnTx/>
              <a:uFillTx/>
              <a:latin typeface="Julius Sans One"/>
              <a:sym typeface="Julius Sans One"/>
            </a:endParaRPr>
          </a:p>
        </p:txBody>
      </p:sp>
      <p:sp>
        <p:nvSpPr>
          <p:cNvPr id="10" name="Google Shape;253;p41"/>
          <p:cNvSpPr txBox="1">
            <a:spLocks/>
          </p:cNvSpPr>
          <p:nvPr/>
        </p:nvSpPr>
        <p:spPr>
          <a:xfrm>
            <a:off x="5240157" y="3454613"/>
            <a:ext cx="4455944" cy="49602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Julius Sans One"/>
              <a:buNone/>
              <a:defRPr sz="1800" b="1" i="0" u="none" strike="noStrike" cap="none">
                <a:solidFill>
                  <a:schemeClr val="dk1"/>
                </a:solidFill>
                <a:latin typeface="Julius Sans One"/>
                <a:ea typeface="Julius Sans One"/>
                <a:cs typeface="Julius Sans One"/>
                <a:sym typeface="Julius Sans One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Julius Sans One"/>
              <a:buNone/>
              <a:defRPr sz="1800" b="0" i="0" u="none" strike="noStrike" cap="none">
                <a:solidFill>
                  <a:schemeClr val="dk1"/>
                </a:solidFill>
                <a:latin typeface="Julius Sans One"/>
                <a:ea typeface="Julius Sans One"/>
                <a:cs typeface="Julius Sans One"/>
                <a:sym typeface="Julius Sans One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Julius Sans One"/>
              <a:buNone/>
              <a:defRPr sz="1800" b="0" i="0" u="none" strike="noStrike" cap="none">
                <a:solidFill>
                  <a:schemeClr val="dk1"/>
                </a:solidFill>
                <a:latin typeface="Julius Sans One"/>
                <a:ea typeface="Julius Sans One"/>
                <a:cs typeface="Julius Sans One"/>
                <a:sym typeface="Julius Sans One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Julius Sans One"/>
              <a:buNone/>
              <a:defRPr sz="1800" b="0" i="0" u="none" strike="noStrike" cap="none">
                <a:solidFill>
                  <a:schemeClr val="dk1"/>
                </a:solidFill>
                <a:latin typeface="Julius Sans One"/>
                <a:ea typeface="Julius Sans One"/>
                <a:cs typeface="Julius Sans One"/>
                <a:sym typeface="Julius Sans One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Julius Sans One"/>
              <a:buNone/>
              <a:defRPr sz="1800" b="0" i="0" u="none" strike="noStrike" cap="none">
                <a:solidFill>
                  <a:schemeClr val="dk1"/>
                </a:solidFill>
                <a:latin typeface="Julius Sans One"/>
                <a:ea typeface="Julius Sans One"/>
                <a:cs typeface="Julius Sans One"/>
                <a:sym typeface="Julius Sans One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Julius Sans One"/>
              <a:buNone/>
              <a:defRPr sz="1800" b="0" i="0" u="none" strike="noStrike" cap="none">
                <a:solidFill>
                  <a:schemeClr val="dk1"/>
                </a:solidFill>
                <a:latin typeface="Julius Sans One"/>
                <a:ea typeface="Julius Sans One"/>
                <a:cs typeface="Julius Sans One"/>
                <a:sym typeface="Julius Sans One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Julius Sans One"/>
              <a:buNone/>
              <a:defRPr sz="1800" b="0" i="0" u="none" strike="noStrike" cap="none">
                <a:solidFill>
                  <a:schemeClr val="dk1"/>
                </a:solidFill>
                <a:latin typeface="Julius Sans One"/>
                <a:ea typeface="Julius Sans One"/>
                <a:cs typeface="Julius Sans One"/>
                <a:sym typeface="Julius Sans One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Julius Sans One"/>
              <a:buNone/>
              <a:defRPr sz="1800" b="0" i="0" u="none" strike="noStrike" cap="none">
                <a:solidFill>
                  <a:schemeClr val="dk1"/>
                </a:solidFill>
                <a:latin typeface="Julius Sans One"/>
                <a:ea typeface="Julius Sans One"/>
                <a:cs typeface="Julius Sans One"/>
                <a:sym typeface="Julius Sans One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Julius Sans One"/>
              <a:buNone/>
              <a:defRPr sz="1800" b="0" i="0" u="none" strike="noStrike" cap="none">
                <a:solidFill>
                  <a:schemeClr val="dk1"/>
                </a:solidFill>
                <a:latin typeface="Julius Sans One"/>
                <a:ea typeface="Julius Sans One"/>
                <a:cs typeface="Julius Sans One"/>
                <a:sym typeface="Julius Sans One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83838"/>
              </a:buClr>
              <a:buSzPts val="1800"/>
              <a:buFont typeface="Julius Sans One"/>
              <a:buNone/>
              <a:tabLst/>
              <a:defRPr/>
            </a:pPr>
            <a:r>
              <a:rPr kumimoji="0" lang="pt-BR" sz="2400" b="1" i="0" u="none" strike="noStrike" kern="0" cap="none" spc="0" normalizeH="0" baseline="0" noProof="0" smtClean="0">
                <a:ln>
                  <a:noFill/>
                </a:ln>
                <a:solidFill>
                  <a:srgbClr val="383838"/>
                </a:solidFill>
                <a:effectLst/>
                <a:uLnTx/>
                <a:uFillTx/>
                <a:latin typeface="Julius Sans One"/>
                <a:sym typeface="Julius Sans One"/>
              </a:rPr>
              <a:t>QUEM LEGISLA?</a:t>
            </a:r>
            <a:endParaRPr kumimoji="0" lang="pt-BR" sz="2400" b="1" i="0" u="none" strike="noStrike" kern="0" cap="none" spc="0" normalizeH="0" baseline="0" noProof="0" dirty="0">
              <a:ln>
                <a:noFill/>
              </a:ln>
              <a:solidFill>
                <a:srgbClr val="383838"/>
              </a:solidFill>
              <a:effectLst/>
              <a:uLnTx/>
              <a:uFillTx/>
              <a:latin typeface="Julius Sans One"/>
              <a:sym typeface="Julius Sans One"/>
            </a:endParaRPr>
          </a:p>
        </p:txBody>
      </p:sp>
      <p:sp>
        <p:nvSpPr>
          <p:cNvPr id="11" name="Google Shape;255;p41"/>
          <p:cNvSpPr txBox="1">
            <a:spLocks/>
          </p:cNvSpPr>
          <p:nvPr/>
        </p:nvSpPr>
        <p:spPr>
          <a:xfrm>
            <a:off x="5240157" y="4418974"/>
            <a:ext cx="4455944" cy="49602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Julius Sans One"/>
              <a:buNone/>
              <a:defRPr sz="1800" b="1" i="0" u="none" strike="noStrike" cap="none">
                <a:solidFill>
                  <a:schemeClr val="dk1"/>
                </a:solidFill>
                <a:latin typeface="Julius Sans One"/>
                <a:ea typeface="Julius Sans One"/>
                <a:cs typeface="Julius Sans One"/>
                <a:sym typeface="Julius Sans One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Julius Sans One"/>
              <a:buNone/>
              <a:defRPr sz="1800" b="0" i="0" u="none" strike="noStrike" cap="none">
                <a:solidFill>
                  <a:schemeClr val="dk1"/>
                </a:solidFill>
                <a:latin typeface="Julius Sans One"/>
                <a:ea typeface="Julius Sans One"/>
                <a:cs typeface="Julius Sans One"/>
                <a:sym typeface="Julius Sans One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Julius Sans One"/>
              <a:buNone/>
              <a:defRPr sz="1800" b="0" i="0" u="none" strike="noStrike" cap="none">
                <a:solidFill>
                  <a:schemeClr val="dk1"/>
                </a:solidFill>
                <a:latin typeface="Julius Sans One"/>
                <a:ea typeface="Julius Sans One"/>
                <a:cs typeface="Julius Sans One"/>
                <a:sym typeface="Julius Sans One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Julius Sans One"/>
              <a:buNone/>
              <a:defRPr sz="1800" b="0" i="0" u="none" strike="noStrike" cap="none">
                <a:solidFill>
                  <a:schemeClr val="dk1"/>
                </a:solidFill>
                <a:latin typeface="Julius Sans One"/>
                <a:ea typeface="Julius Sans One"/>
                <a:cs typeface="Julius Sans One"/>
                <a:sym typeface="Julius Sans One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Julius Sans One"/>
              <a:buNone/>
              <a:defRPr sz="1800" b="0" i="0" u="none" strike="noStrike" cap="none">
                <a:solidFill>
                  <a:schemeClr val="dk1"/>
                </a:solidFill>
                <a:latin typeface="Julius Sans One"/>
                <a:ea typeface="Julius Sans One"/>
                <a:cs typeface="Julius Sans One"/>
                <a:sym typeface="Julius Sans One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Julius Sans One"/>
              <a:buNone/>
              <a:defRPr sz="1800" b="0" i="0" u="none" strike="noStrike" cap="none">
                <a:solidFill>
                  <a:schemeClr val="dk1"/>
                </a:solidFill>
                <a:latin typeface="Julius Sans One"/>
                <a:ea typeface="Julius Sans One"/>
                <a:cs typeface="Julius Sans One"/>
                <a:sym typeface="Julius Sans One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Julius Sans One"/>
              <a:buNone/>
              <a:defRPr sz="1800" b="0" i="0" u="none" strike="noStrike" cap="none">
                <a:solidFill>
                  <a:schemeClr val="dk1"/>
                </a:solidFill>
                <a:latin typeface="Julius Sans One"/>
                <a:ea typeface="Julius Sans One"/>
                <a:cs typeface="Julius Sans One"/>
                <a:sym typeface="Julius Sans One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Julius Sans One"/>
              <a:buNone/>
              <a:defRPr sz="1800" b="0" i="0" u="none" strike="noStrike" cap="none">
                <a:solidFill>
                  <a:schemeClr val="dk1"/>
                </a:solidFill>
                <a:latin typeface="Julius Sans One"/>
                <a:ea typeface="Julius Sans One"/>
                <a:cs typeface="Julius Sans One"/>
                <a:sym typeface="Julius Sans One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Julius Sans One"/>
              <a:buNone/>
              <a:defRPr sz="1800" b="0" i="0" u="none" strike="noStrike" cap="none">
                <a:solidFill>
                  <a:schemeClr val="dk1"/>
                </a:solidFill>
                <a:latin typeface="Julius Sans One"/>
                <a:ea typeface="Julius Sans One"/>
                <a:cs typeface="Julius Sans One"/>
                <a:sym typeface="Julius Sans One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83838"/>
              </a:buClr>
              <a:buSzPts val="1800"/>
              <a:buFont typeface="Julius Sans One"/>
              <a:buNone/>
              <a:tabLst/>
              <a:defRPr/>
            </a:pPr>
            <a:r>
              <a:rPr kumimoji="0" lang="pt-BR" sz="2400" b="1" i="0" u="none" strike="noStrike" kern="0" cap="none" spc="0" normalizeH="0" baseline="0" noProof="0" smtClean="0">
                <a:ln>
                  <a:noFill/>
                </a:ln>
                <a:solidFill>
                  <a:srgbClr val="383838"/>
                </a:solidFill>
                <a:effectLst/>
                <a:uLnTx/>
                <a:uFillTx/>
                <a:latin typeface="Julius Sans One"/>
                <a:sym typeface="Julius Sans One"/>
              </a:rPr>
              <a:t>A QUEM SE APLICA?</a:t>
            </a:r>
            <a:endParaRPr kumimoji="0" lang="pt-BR" sz="2400" b="1" i="0" u="none" strike="noStrike" kern="0" cap="none" spc="0" normalizeH="0" baseline="0" noProof="0" dirty="0">
              <a:ln>
                <a:noFill/>
              </a:ln>
              <a:solidFill>
                <a:srgbClr val="383838"/>
              </a:solidFill>
              <a:effectLst/>
              <a:uLnTx/>
              <a:uFillTx/>
              <a:latin typeface="Julius Sans One"/>
              <a:sym typeface="Julius Sans One"/>
            </a:endParaRPr>
          </a:p>
        </p:txBody>
      </p:sp>
      <p:sp>
        <p:nvSpPr>
          <p:cNvPr id="12" name="Google Shape;257;p41"/>
          <p:cNvSpPr txBox="1">
            <a:spLocks/>
          </p:cNvSpPr>
          <p:nvPr/>
        </p:nvSpPr>
        <p:spPr>
          <a:xfrm>
            <a:off x="4360279" y="3462328"/>
            <a:ext cx="955144" cy="4429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Julius Sans One"/>
              <a:buNone/>
              <a:defRPr sz="1800" b="1" i="0" u="none" strike="noStrike" cap="none">
                <a:solidFill>
                  <a:schemeClr val="dk1"/>
                </a:solidFill>
                <a:latin typeface="Julius Sans One"/>
                <a:ea typeface="Julius Sans One"/>
                <a:cs typeface="Julius Sans One"/>
                <a:sym typeface="Julius Sans One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Julius Sans One"/>
              <a:buNone/>
              <a:defRPr sz="1800" b="0" i="0" u="none" strike="noStrike" cap="none">
                <a:solidFill>
                  <a:schemeClr val="dk1"/>
                </a:solidFill>
                <a:latin typeface="Julius Sans One"/>
                <a:ea typeface="Julius Sans One"/>
                <a:cs typeface="Julius Sans One"/>
                <a:sym typeface="Julius Sans One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Julius Sans One"/>
              <a:buNone/>
              <a:defRPr sz="1800" b="0" i="0" u="none" strike="noStrike" cap="none">
                <a:solidFill>
                  <a:schemeClr val="dk1"/>
                </a:solidFill>
                <a:latin typeface="Julius Sans One"/>
                <a:ea typeface="Julius Sans One"/>
                <a:cs typeface="Julius Sans One"/>
                <a:sym typeface="Julius Sans One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Julius Sans One"/>
              <a:buNone/>
              <a:defRPr sz="1800" b="0" i="0" u="none" strike="noStrike" cap="none">
                <a:solidFill>
                  <a:schemeClr val="dk1"/>
                </a:solidFill>
                <a:latin typeface="Julius Sans One"/>
                <a:ea typeface="Julius Sans One"/>
                <a:cs typeface="Julius Sans One"/>
                <a:sym typeface="Julius Sans One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Julius Sans One"/>
              <a:buNone/>
              <a:defRPr sz="1800" b="0" i="0" u="none" strike="noStrike" cap="none">
                <a:solidFill>
                  <a:schemeClr val="dk1"/>
                </a:solidFill>
                <a:latin typeface="Julius Sans One"/>
                <a:ea typeface="Julius Sans One"/>
                <a:cs typeface="Julius Sans One"/>
                <a:sym typeface="Julius Sans One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Julius Sans One"/>
              <a:buNone/>
              <a:defRPr sz="1800" b="0" i="0" u="none" strike="noStrike" cap="none">
                <a:solidFill>
                  <a:schemeClr val="dk1"/>
                </a:solidFill>
                <a:latin typeface="Julius Sans One"/>
                <a:ea typeface="Julius Sans One"/>
                <a:cs typeface="Julius Sans One"/>
                <a:sym typeface="Julius Sans One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Julius Sans One"/>
              <a:buNone/>
              <a:defRPr sz="1800" b="0" i="0" u="none" strike="noStrike" cap="none">
                <a:solidFill>
                  <a:schemeClr val="dk1"/>
                </a:solidFill>
                <a:latin typeface="Julius Sans One"/>
                <a:ea typeface="Julius Sans One"/>
                <a:cs typeface="Julius Sans One"/>
                <a:sym typeface="Julius Sans One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Julius Sans One"/>
              <a:buNone/>
              <a:defRPr sz="1800" b="0" i="0" u="none" strike="noStrike" cap="none">
                <a:solidFill>
                  <a:schemeClr val="dk1"/>
                </a:solidFill>
                <a:latin typeface="Julius Sans One"/>
                <a:ea typeface="Julius Sans One"/>
                <a:cs typeface="Julius Sans One"/>
                <a:sym typeface="Julius Sans One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Julius Sans One"/>
              <a:buNone/>
              <a:defRPr sz="1800" b="0" i="0" u="none" strike="noStrike" cap="none">
                <a:solidFill>
                  <a:schemeClr val="dk1"/>
                </a:solidFill>
                <a:latin typeface="Julius Sans One"/>
                <a:ea typeface="Julius Sans One"/>
                <a:cs typeface="Julius Sans One"/>
                <a:sym typeface="Julius Sans One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83838"/>
              </a:buClr>
              <a:buSzPts val="1800"/>
              <a:buFont typeface="Julius Sans One"/>
              <a:buNone/>
              <a:tabLst/>
              <a:defRPr/>
            </a:pPr>
            <a:r>
              <a:rPr kumimoji="0" lang="en" sz="2400" b="1" i="0" u="none" strike="noStrike" kern="0" cap="none" spc="0" normalizeH="0" baseline="0" noProof="0" smtClean="0">
                <a:ln>
                  <a:noFill/>
                </a:ln>
                <a:solidFill>
                  <a:srgbClr val="383838"/>
                </a:solidFill>
                <a:effectLst/>
                <a:uLnTx/>
                <a:uFillTx/>
                <a:latin typeface="Julius Sans One"/>
                <a:sym typeface="Julius Sans One"/>
              </a:rPr>
              <a:t>03</a:t>
            </a:r>
            <a:endParaRPr kumimoji="0" lang="en" sz="2400" b="1" i="0" u="none" strike="noStrike" kern="0" cap="none" spc="0" normalizeH="0" baseline="0" noProof="0">
              <a:ln>
                <a:noFill/>
              </a:ln>
              <a:solidFill>
                <a:srgbClr val="383838"/>
              </a:solidFill>
              <a:effectLst/>
              <a:uLnTx/>
              <a:uFillTx/>
              <a:latin typeface="Julius Sans One"/>
              <a:sym typeface="Julius Sans One"/>
            </a:endParaRPr>
          </a:p>
        </p:txBody>
      </p:sp>
      <p:sp>
        <p:nvSpPr>
          <p:cNvPr id="13" name="Google Shape;258;p41"/>
          <p:cNvSpPr txBox="1">
            <a:spLocks/>
          </p:cNvSpPr>
          <p:nvPr/>
        </p:nvSpPr>
        <p:spPr>
          <a:xfrm>
            <a:off x="4360279" y="4426686"/>
            <a:ext cx="955144" cy="4429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Julius Sans One"/>
              <a:buNone/>
              <a:defRPr sz="1800" b="1" i="0" u="none" strike="noStrike" cap="none">
                <a:solidFill>
                  <a:schemeClr val="dk1"/>
                </a:solidFill>
                <a:latin typeface="Julius Sans One"/>
                <a:ea typeface="Julius Sans One"/>
                <a:cs typeface="Julius Sans One"/>
                <a:sym typeface="Julius Sans One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Julius Sans One"/>
              <a:buNone/>
              <a:defRPr sz="1800" b="0" i="0" u="none" strike="noStrike" cap="none">
                <a:solidFill>
                  <a:schemeClr val="dk1"/>
                </a:solidFill>
                <a:latin typeface="Julius Sans One"/>
                <a:ea typeface="Julius Sans One"/>
                <a:cs typeface="Julius Sans One"/>
                <a:sym typeface="Julius Sans One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Julius Sans One"/>
              <a:buNone/>
              <a:defRPr sz="1800" b="0" i="0" u="none" strike="noStrike" cap="none">
                <a:solidFill>
                  <a:schemeClr val="dk1"/>
                </a:solidFill>
                <a:latin typeface="Julius Sans One"/>
                <a:ea typeface="Julius Sans One"/>
                <a:cs typeface="Julius Sans One"/>
                <a:sym typeface="Julius Sans One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Julius Sans One"/>
              <a:buNone/>
              <a:defRPr sz="1800" b="0" i="0" u="none" strike="noStrike" cap="none">
                <a:solidFill>
                  <a:schemeClr val="dk1"/>
                </a:solidFill>
                <a:latin typeface="Julius Sans One"/>
                <a:ea typeface="Julius Sans One"/>
                <a:cs typeface="Julius Sans One"/>
                <a:sym typeface="Julius Sans One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Julius Sans One"/>
              <a:buNone/>
              <a:defRPr sz="1800" b="0" i="0" u="none" strike="noStrike" cap="none">
                <a:solidFill>
                  <a:schemeClr val="dk1"/>
                </a:solidFill>
                <a:latin typeface="Julius Sans One"/>
                <a:ea typeface="Julius Sans One"/>
                <a:cs typeface="Julius Sans One"/>
                <a:sym typeface="Julius Sans One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Julius Sans One"/>
              <a:buNone/>
              <a:defRPr sz="1800" b="0" i="0" u="none" strike="noStrike" cap="none">
                <a:solidFill>
                  <a:schemeClr val="dk1"/>
                </a:solidFill>
                <a:latin typeface="Julius Sans One"/>
                <a:ea typeface="Julius Sans One"/>
                <a:cs typeface="Julius Sans One"/>
                <a:sym typeface="Julius Sans One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Julius Sans One"/>
              <a:buNone/>
              <a:defRPr sz="1800" b="0" i="0" u="none" strike="noStrike" cap="none">
                <a:solidFill>
                  <a:schemeClr val="dk1"/>
                </a:solidFill>
                <a:latin typeface="Julius Sans One"/>
                <a:ea typeface="Julius Sans One"/>
                <a:cs typeface="Julius Sans One"/>
                <a:sym typeface="Julius Sans One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Julius Sans One"/>
              <a:buNone/>
              <a:defRPr sz="1800" b="0" i="0" u="none" strike="noStrike" cap="none">
                <a:solidFill>
                  <a:schemeClr val="dk1"/>
                </a:solidFill>
                <a:latin typeface="Julius Sans One"/>
                <a:ea typeface="Julius Sans One"/>
                <a:cs typeface="Julius Sans One"/>
                <a:sym typeface="Julius Sans One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Julius Sans One"/>
              <a:buNone/>
              <a:defRPr sz="1800" b="0" i="0" u="none" strike="noStrike" cap="none">
                <a:solidFill>
                  <a:schemeClr val="dk1"/>
                </a:solidFill>
                <a:latin typeface="Julius Sans One"/>
                <a:ea typeface="Julius Sans One"/>
                <a:cs typeface="Julius Sans One"/>
                <a:sym typeface="Julius Sans One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83838"/>
              </a:buClr>
              <a:buSzPts val="1800"/>
              <a:buFont typeface="Julius Sans One"/>
              <a:buNone/>
              <a:tabLst/>
              <a:defRPr/>
            </a:pPr>
            <a:r>
              <a:rPr kumimoji="0" lang="en" sz="2400" b="1" i="0" u="none" strike="noStrike" kern="0" cap="none" spc="0" normalizeH="0" baseline="0" noProof="0" smtClean="0">
                <a:ln>
                  <a:noFill/>
                </a:ln>
                <a:solidFill>
                  <a:srgbClr val="383838"/>
                </a:solidFill>
                <a:effectLst/>
                <a:uLnTx/>
                <a:uFillTx/>
                <a:latin typeface="Julius Sans One"/>
                <a:sym typeface="Julius Sans One"/>
              </a:rPr>
              <a:t>04</a:t>
            </a:r>
            <a:endParaRPr kumimoji="0" lang="en" sz="2400" b="1" i="0" u="none" strike="noStrike" kern="0" cap="none" spc="0" normalizeH="0" baseline="0" noProof="0">
              <a:ln>
                <a:noFill/>
              </a:ln>
              <a:solidFill>
                <a:srgbClr val="383838"/>
              </a:solidFill>
              <a:effectLst/>
              <a:uLnTx/>
              <a:uFillTx/>
              <a:latin typeface="Julius Sans One"/>
              <a:sym typeface="Julius Sans One"/>
            </a:endParaRPr>
          </a:p>
        </p:txBody>
      </p:sp>
      <p:cxnSp>
        <p:nvCxnSpPr>
          <p:cNvPr id="14" name="Google Shape;259;p41"/>
          <p:cNvCxnSpPr/>
          <p:nvPr/>
        </p:nvCxnSpPr>
        <p:spPr>
          <a:xfrm>
            <a:off x="804472" y="3639291"/>
            <a:ext cx="647100" cy="0"/>
          </a:xfrm>
          <a:prstGeom prst="straightConnector1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73638646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aixaDeTexto 4"/>
          <p:cNvSpPr txBox="1"/>
          <p:nvPr/>
        </p:nvSpPr>
        <p:spPr>
          <a:xfrm>
            <a:off x="1520621" y="305562"/>
            <a:ext cx="7816345" cy="519088"/>
          </a:xfrm>
          <a:prstGeom prst="rect">
            <a:avLst/>
          </a:prstGeom>
          <a:noFill/>
        </p:spPr>
        <p:txBody>
          <a:bodyPr wrap="square" lIns="102578" tIns="51294" rIns="102578" bIns="51294" rtlCol="0">
            <a:spAutoFit/>
          </a:bodyPr>
          <a:lstStyle/>
          <a:p>
            <a:pPr algn="r" defTabSz="1025792"/>
            <a:r>
              <a:rPr lang="pt-BR" sz="2700" dirty="0">
                <a:solidFill>
                  <a:srgbClr val="FF0000"/>
                </a:solidFill>
                <a:latin typeface="Arial Black" pitchFamily="34" charset="0"/>
              </a:rPr>
              <a:t>Objetivos</a:t>
            </a:r>
            <a:r>
              <a:rPr lang="pt-BR" sz="2700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 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3581" b="94118" l="1632" r="97478">
                        <a14:foregroundMark x1="4154" y1="56010" x2="76706" y2="53197"/>
                        <a14:foregroundMark x1="12315" y1="59079" x2="30861" y2="61893"/>
                        <a14:foregroundMark x1="8160" y1="59335" x2="31009" y2="85166"/>
                        <a14:foregroundMark x1="42730" y1="14578" x2="96291" y2="13555"/>
                        <a14:foregroundMark x1="13947" y1="52941" x2="24629" y2="19437"/>
                        <a14:foregroundMark x1="20030" y1="31458" x2="21810" y2="19693"/>
                        <a14:foregroundMark x1="32641" y1="24297" x2="42285" y2="8440"/>
                        <a14:foregroundMark x1="34273" y1="23529" x2="43769" y2="27366"/>
                        <a14:foregroundMark x1="43472" y1="5882" x2="52819" y2="45524"/>
                        <a14:foregroundMark x1="44659" y1="6394" x2="71662" y2="8696"/>
                        <a14:foregroundMark x1="44065" y1="4092" x2="62018" y2="4348"/>
                        <a14:foregroundMark x1="49407" y1="25320" x2="79080" y2="27877"/>
                        <a14:foregroundMark x1="48220" y1="39898" x2="79970" y2="38875"/>
                        <a14:foregroundMark x1="45549" y1="48082" x2="80861" y2="47315"/>
                        <a14:foregroundMark x1="42136" y1="59591" x2="81899" y2="58568"/>
                        <a14:foregroundMark x1="37834" y1="62916" x2="52522" y2="72634"/>
                        <a14:foregroundMark x1="38131" y1="78772" x2="77003" y2="81586"/>
                        <a14:foregroundMark x1="36350" y1="83376" x2="75371" y2="93606"/>
                        <a14:foregroundMark x1="74926" y1="16113" x2="79080" y2="8696"/>
                        <a14:foregroundMark x1="8457" y1="57545" x2="1780" y2="47315"/>
                        <a14:foregroundMark x1="46884" y1="71100" x2="79525" y2="70844"/>
                        <a14:foregroundMark x1="50297" y1="68798" x2="74332" y2="68798"/>
                        <a14:foregroundMark x1="49703" y1="73913" x2="71217" y2="74425"/>
                        <a14:foregroundMark x1="43620" y1="57545" x2="73442" y2="57545"/>
                        <a14:foregroundMark x1="43917" y1="63427" x2="79525" y2="63683"/>
                        <a14:foregroundMark x1="40059" y1="51151" x2="74777" y2="51151"/>
                        <a14:foregroundMark x1="39763" y1="43990" x2="77151" y2="45780"/>
                        <a14:foregroundMark x1="45846" y1="32481" x2="64837" y2="35294"/>
                        <a14:foregroundMark x1="42285" y1="58568" x2="50148" y2="6138"/>
                        <a14:foregroundMark x1="50445" y1="8440" x2="65134" y2="53197"/>
                        <a14:foregroundMark x1="56677" y1="76215" x2="67062" y2="12532"/>
                        <a14:foregroundMark x1="58160" y1="13555" x2="69881" y2="75703"/>
                        <a14:foregroundMark x1="71365" y1="78517" x2="66766" y2="14578"/>
                        <a14:foregroundMark x1="47774" y1="67519" x2="41098" y2="15345"/>
                        <a14:foregroundMark x1="45846" y1="79795" x2="43620" y2="94118"/>
                        <a14:backgroundMark x1="8754" y1="96675" x2="9199" y2="76982"/>
                        <a14:backgroundMark x1="8160" y1="12020" x2="12018" y2="2429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504" y="1268760"/>
            <a:ext cx="9049005" cy="5049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6" name="Google Shape;12770;p98"/>
          <p:cNvGrpSpPr/>
          <p:nvPr/>
        </p:nvGrpSpPr>
        <p:grpSpPr>
          <a:xfrm>
            <a:off x="7919179" y="3569362"/>
            <a:ext cx="1567422" cy="1942464"/>
            <a:chOff x="1396957" y="4287365"/>
            <a:chExt cx="301861" cy="332871"/>
          </a:xfrm>
          <a:solidFill>
            <a:srgbClr val="FF0000"/>
          </a:solidFill>
        </p:grpSpPr>
        <p:sp>
          <p:nvSpPr>
            <p:cNvPr id="7" name="Google Shape;12771;p98"/>
            <p:cNvSpPr/>
            <p:nvPr/>
          </p:nvSpPr>
          <p:spPr>
            <a:xfrm>
              <a:off x="1396957" y="4287365"/>
              <a:ext cx="301861" cy="332871"/>
            </a:xfrm>
            <a:custGeom>
              <a:avLst/>
              <a:gdLst/>
              <a:ahLst/>
              <a:cxnLst/>
              <a:rect l="l" t="t" r="r" b="b"/>
              <a:pathLst>
                <a:path w="9491" h="10466" extrusionOk="0">
                  <a:moveTo>
                    <a:pt x="751" y="2417"/>
                  </a:moveTo>
                  <a:lnTo>
                    <a:pt x="930" y="2619"/>
                  </a:lnTo>
                  <a:lnTo>
                    <a:pt x="513" y="2989"/>
                  </a:lnTo>
                  <a:lnTo>
                    <a:pt x="334" y="2786"/>
                  </a:lnTo>
                  <a:lnTo>
                    <a:pt x="751" y="2417"/>
                  </a:lnTo>
                  <a:close/>
                  <a:moveTo>
                    <a:pt x="1132" y="2834"/>
                  </a:moveTo>
                  <a:lnTo>
                    <a:pt x="3394" y="5346"/>
                  </a:lnTo>
                  <a:lnTo>
                    <a:pt x="3299" y="5429"/>
                  </a:lnTo>
                  <a:lnTo>
                    <a:pt x="1037" y="2917"/>
                  </a:lnTo>
                  <a:lnTo>
                    <a:pt x="1132" y="2834"/>
                  </a:lnTo>
                  <a:close/>
                  <a:moveTo>
                    <a:pt x="811" y="3131"/>
                  </a:moveTo>
                  <a:lnTo>
                    <a:pt x="3073" y="5644"/>
                  </a:lnTo>
                  <a:lnTo>
                    <a:pt x="2989" y="5727"/>
                  </a:lnTo>
                  <a:lnTo>
                    <a:pt x="727" y="3215"/>
                  </a:lnTo>
                  <a:lnTo>
                    <a:pt x="811" y="3131"/>
                  </a:lnTo>
                  <a:close/>
                  <a:moveTo>
                    <a:pt x="3478" y="5691"/>
                  </a:moveTo>
                  <a:lnTo>
                    <a:pt x="3597" y="5989"/>
                  </a:lnTo>
                  <a:lnTo>
                    <a:pt x="3299" y="5846"/>
                  </a:lnTo>
                  <a:lnTo>
                    <a:pt x="3478" y="5691"/>
                  </a:lnTo>
                  <a:close/>
                  <a:moveTo>
                    <a:pt x="3216" y="0"/>
                  </a:moveTo>
                  <a:cubicBezTo>
                    <a:pt x="3013" y="0"/>
                    <a:pt x="2858" y="167"/>
                    <a:pt x="2858" y="357"/>
                  </a:cubicBezTo>
                  <a:lnTo>
                    <a:pt x="2858" y="4286"/>
                  </a:lnTo>
                  <a:lnTo>
                    <a:pt x="977" y="2203"/>
                  </a:lnTo>
                  <a:cubicBezTo>
                    <a:pt x="918" y="2143"/>
                    <a:pt x="846" y="2119"/>
                    <a:pt x="775" y="2096"/>
                  </a:cubicBezTo>
                  <a:cubicBezTo>
                    <a:pt x="691" y="2096"/>
                    <a:pt x="608" y="2131"/>
                    <a:pt x="549" y="2167"/>
                  </a:cubicBezTo>
                  <a:lnTo>
                    <a:pt x="132" y="2548"/>
                  </a:lnTo>
                  <a:cubicBezTo>
                    <a:pt x="13" y="2667"/>
                    <a:pt x="1" y="2858"/>
                    <a:pt x="96" y="2977"/>
                  </a:cubicBezTo>
                  <a:lnTo>
                    <a:pt x="2751" y="5917"/>
                  </a:lnTo>
                  <a:cubicBezTo>
                    <a:pt x="2775" y="5953"/>
                    <a:pt x="2811" y="5977"/>
                    <a:pt x="2858" y="6001"/>
                  </a:cubicBezTo>
                  <a:lnTo>
                    <a:pt x="2858" y="8358"/>
                  </a:lnTo>
                  <a:lnTo>
                    <a:pt x="2263" y="8358"/>
                  </a:lnTo>
                  <a:cubicBezTo>
                    <a:pt x="2168" y="8358"/>
                    <a:pt x="2108" y="8442"/>
                    <a:pt x="2108" y="8513"/>
                  </a:cubicBezTo>
                  <a:cubicBezTo>
                    <a:pt x="2108" y="8596"/>
                    <a:pt x="2180" y="8656"/>
                    <a:pt x="2263" y="8656"/>
                  </a:cubicBezTo>
                  <a:lnTo>
                    <a:pt x="6502" y="8656"/>
                  </a:lnTo>
                  <a:cubicBezTo>
                    <a:pt x="6526" y="8656"/>
                    <a:pt x="6549" y="8692"/>
                    <a:pt x="6549" y="8704"/>
                  </a:cubicBezTo>
                  <a:lnTo>
                    <a:pt x="6549" y="9013"/>
                  </a:lnTo>
                  <a:cubicBezTo>
                    <a:pt x="6549" y="9477"/>
                    <a:pt x="6752" y="9882"/>
                    <a:pt x="7097" y="10144"/>
                  </a:cubicBezTo>
                  <a:lnTo>
                    <a:pt x="1644" y="10144"/>
                  </a:lnTo>
                  <a:cubicBezTo>
                    <a:pt x="1025" y="10144"/>
                    <a:pt x="513" y="9644"/>
                    <a:pt x="513" y="9013"/>
                  </a:cubicBezTo>
                  <a:lnTo>
                    <a:pt x="513" y="8704"/>
                  </a:lnTo>
                  <a:cubicBezTo>
                    <a:pt x="513" y="8680"/>
                    <a:pt x="549" y="8656"/>
                    <a:pt x="561" y="8656"/>
                  </a:cubicBezTo>
                  <a:lnTo>
                    <a:pt x="1573" y="8656"/>
                  </a:lnTo>
                  <a:cubicBezTo>
                    <a:pt x="1668" y="8656"/>
                    <a:pt x="1727" y="8584"/>
                    <a:pt x="1727" y="8513"/>
                  </a:cubicBezTo>
                  <a:cubicBezTo>
                    <a:pt x="1727" y="8418"/>
                    <a:pt x="1644" y="8358"/>
                    <a:pt x="1573" y="8358"/>
                  </a:cubicBezTo>
                  <a:lnTo>
                    <a:pt x="561" y="8358"/>
                  </a:lnTo>
                  <a:cubicBezTo>
                    <a:pt x="370" y="8358"/>
                    <a:pt x="203" y="8525"/>
                    <a:pt x="203" y="8715"/>
                  </a:cubicBezTo>
                  <a:lnTo>
                    <a:pt x="203" y="9037"/>
                  </a:lnTo>
                  <a:cubicBezTo>
                    <a:pt x="203" y="9823"/>
                    <a:pt x="846" y="10466"/>
                    <a:pt x="1632" y="10466"/>
                  </a:cubicBezTo>
                  <a:lnTo>
                    <a:pt x="8050" y="10466"/>
                  </a:lnTo>
                  <a:cubicBezTo>
                    <a:pt x="8835" y="10466"/>
                    <a:pt x="9478" y="9823"/>
                    <a:pt x="9478" y="9037"/>
                  </a:cubicBezTo>
                  <a:lnTo>
                    <a:pt x="9478" y="4846"/>
                  </a:lnTo>
                  <a:cubicBezTo>
                    <a:pt x="9478" y="4763"/>
                    <a:pt x="9407" y="4703"/>
                    <a:pt x="9324" y="4703"/>
                  </a:cubicBezTo>
                  <a:cubicBezTo>
                    <a:pt x="9240" y="4703"/>
                    <a:pt x="9181" y="4774"/>
                    <a:pt x="9181" y="4846"/>
                  </a:cubicBezTo>
                  <a:lnTo>
                    <a:pt x="9181" y="9037"/>
                  </a:lnTo>
                  <a:cubicBezTo>
                    <a:pt x="9181" y="9656"/>
                    <a:pt x="8669" y="10168"/>
                    <a:pt x="8050" y="10168"/>
                  </a:cubicBezTo>
                  <a:lnTo>
                    <a:pt x="7978" y="10168"/>
                  </a:lnTo>
                  <a:cubicBezTo>
                    <a:pt x="7347" y="10168"/>
                    <a:pt x="6847" y="9656"/>
                    <a:pt x="6847" y="9037"/>
                  </a:cubicBezTo>
                  <a:lnTo>
                    <a:pt x="6847" y="8715"/>
                  </a:lnTo>
                  <a:cubicBezTo>
                    <a:pt x="6847" y="8525"/>
                    <a:pt x="6680" y="8358"/>
                    <a:pt x="6490" y="8358"/>
                  </a:cubicBezTo>
                  <a:lnTo>
                    <a:pt x="3156" y="8358"/>
                  </a:lnTo>
                  <a:lnTo>
                    <a:pt x="3156" y="6096"/>
                  </a:lnTo>
                  <a:lnTo>
                    <a:pt x="3585" y="6322"/>
                  </a:lnTo>
                  <a:cubicBezTo>
                    <a:pt x="3609" y="6334"/>
                    <a:pt x="3656" y="6358"/>
                    <a:pt x="3692" y="6358"/>
                  </a:cubicBezTo>
                  <a:cubicBezTo>
                    <a:pt x="3751" y="6358"/>
                    <a:pt x="3811" y="6334"/>
                    <a:pt x="3847" y="6298"/>
                  </a:cubicBezTo>
                  <a:cubicBezTo>
                    <a:pt x="3930" y="6215"/>
                    <a:pt x="3954" y="6120"/>
                    <a:pt x="3906" y="6025"/>
                  </a:cubicBezTo>
                  <a:lnTo>
                    <a:pt x="3668" y="5394"/>
                  </a:lnTo>
                  <a:lnTo>
                    <a:pt x="3668" y="5358"/>
                  </a:lnTo>
                  <a:cubicBezTo>
                    <a:pt x="3668" y="5286"/>
                    <a:pt x="3644" y="5191"/>
                    <a:pt x="3597" y="5132"/>
                  </a:cubicBezTo>
                  <a:lnTo>
                    <a:pt x="3132" y="4608"/>
                  </a:lnTo>
                  <a:lnTo>
                    <a:pt x="3132" y="345"/>
                  </a:lnTo>
                  <a:cubicBezTo>
                    <a:pt x="3132" y="310"/>
                    <a:pt x="3168" y="298"/>
                    <a:pt x="3180" y="298"/>
                  </a:cubicBezTo>
                  <a:lnTo>
                    <a:pt x="9109" y="298"/>
                  </a:lnTo>
                  <a:cubicBezTo>
                    <a:pt x="9133" y="298"/>
                    <a:pt x="9145" y="333"/>
                    <a:pt x="9145" y="345"/>
                  </a:cubicBezTo>
                  <a:lnTo>
                    <a:pt x="9145" y="2346"/>
                  </a:lnTo>
                  <a:cubicBezTo>
                    <a:pt x="9145" y="2441"/>
                    <a:pt x="9228" y="2500"/>
                    <a:pt x="9300" y="2500"/>
                  </a:cubicBezTo>
                  <a:cubicBezTo>
                    <a:pt x="9383" y="2500"/>
                    <a:pt x="9443" y="2429"/>
                    <a:pt x="9443" y="2346"/>
                  </a:cubicBezTo>
                  <a:lnTo>
                    <a:pt x="9443" y="345"/>
                  </a:lnTo>
                  <a:cubicBezTo>
                    <a:pt x="9490" y="167"/>
                    <a:pt x="9324" y="0"/>
                    <a:pt x="913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025792">
                <a:defRPr/>
              </a:pPr>
              <a:endParaRPr sz="20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8" name="Google Shape;12772;p98"/>
            <p:cNvSpPr/>
            <p:nvPr/>
          </p:nvSpPr>
          <p:spPr>
            <a:xfrm>
              <a:off x="1689309" y="4378614"/>
              <a:ext cx="9510" cy="46976"/>
            </a:xfrm>
            <a:custGeom>
              <a:avLst/>
              <a:gdLst/>
              <a:ahLst/>
              <a:cxnLst/>
              <a:rect l="l" t="t" r="r" b="b"/>
              <a:pathLst>
                <a:path w="299" h="1477" extrusionOk="0">
                  <a:moveTo>
                    <a:pt x="155" y="0"/>
                  </a:moveTo>
                  <a:cubicBezTo>
                    <a:pt x="60" y="0"/>
                    <a:pt x="1" y="84"/>
                    <a:pt x="1" y="155"/>
                  </a:cubicBezTo>
                  <a:lnTo>
                    <a:pt x="1" y="1334"/>
                  </a:lnTo>
                  <a:cubicBezTo>
                    <a:pt x="1" y="1417"/>
                    <a:pt x="72" y="1477"/>
                    <a:pt x="155" y="1477"/>
                  </a:cubicBezTo>
                  <a:cubicBezTo>
                    <a:pt x="239" y="1477"/>
                    <a:pt x="298" y="1405"/>
                    <a:pt x="298" y="1334"/>
                  </a:cubicBezTo>
                  <a:lnTo>
                    <a:pt x="298" y="155"/>
                  </a:lnTo>
                  <a:cubicBezTo>
                    <a:pt x="298" y="84"/>
                    <a:pt x="239" y="0"/>
                    <a:pt x="15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025792">
                <a:defRPr/>
              </a:pPr>
              <a:endParaRPr sz="20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9" name="Google Shape;12773;p98"/>
            <p:cNvSpPr/>
            <p:nvPr/>
          </p:nvSpPr>
          <p:spPr>
            <a:xfrm>
              <a:off x="1520424" y="4385420"/>
              <a:ext cx="33363" cy="32982"/>
            </a:xfrm>
            <a:custGeom>
              <a:avLst/>
              <a:gdLst/>
              <a:ahLst/>
              <a:cxnLst/>
              <a:rect l="l" t="t" r="r" b="b"/>
              <a:pathLst>
                <a:path w="1049" h="1037" extrusionOk="0">
                  <a:moveTo>
                    <a:pt x="524" y="298"/>
                  </a:moveTo>
                  <a:cubicBezTo>
                    <a:pt x="643" y="298"/>
                    <a:pt x="739" y="406"/>
                    <a:pt x="739" y="525"/>
                  </a:cubicBezTo>
                  <a:cubicBezTo>
                    <a:pt x="739" y="644"/>
                    <a:pt x="643" y="739"/>
                    <a:pt x="524" y="739"/>
                  </a:cubicBezTo>
                  <a:cubicBezTo>
                    <a:pt x="405" y="739"/>
                    <a:pt x="298" y="644"/>
                    <a:pt x="298" y="525"/>
                  </a:cubicBezTo>
                  <a:cubicBezTo>
                    <a:pt x="298" y="406"/>
                    <a:pt x="405" y="298"/>
                    <a:pt x="524" y="298"/>
                  </a:cubicBezTo>
                  <a:close/>
                  <a:moveTo>
                    <a:pt x="524" y="1"/>
                  </a:moveTo>
                  <a:cubicBezTo>
                    <a:pt x="238" y="1"/>
                    <a:pt x="0" y="239"/>
                    <a:pt x="0" y="525"/>
                  </a:cubicBezTo>
                  <a:cubicBezTo>
                    <a:pt x="0" y="798"/>
                    <a:pt x="238" y="1037"/>
                    <a:pt x="524" y="1037"/>
                  </a:cubicBezTo>
                  <a:cubicBezTo>
                    <a:pt x="798" y="1037"/>
                    <a:pt x="1036" y="798"/>
                    <a:pt x="1036" y="525"/>
                  </a:cubicBezTo>
                  <a:cubicBezTo>
                    <a:pt x="1048" y="239"/>
                    <a:pt x="822" y="1"/>
                    <a:pt x="52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025792">
                <a:defRPr/>
              </a:pPr>
              <a:endParaRPr sz="20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0" name="Google Shape;12774;p98"/>
            <p:cNvSpPr/>
            <p:nvPr/>
          </p:nvSpPr>
          <p:spPr>
            <a:xfrm>
              <a:off x="1563202" y="4398683"/>
              <a:ext cx="34508" cy="9510"/>
            </a:xfrm>
            <a:custGeom>
              <a:avLst/>
              <a:gdLst/>
              <a:ahLst/>
              <a:cxnLst/>
              <a:rect l="l" t="t" r="r" b="b"/>
              <a:pathLst>
                <a:path w="1085" h="299" extrusionOk="0">
                  <a:moveTo>
                    <a:pt x="167" y="0"/>
                  </a:moveTo>
                  <a:cubicBezTo>
                    <a:pt x="84" y="0"/>
                    <a:pt x="25" y="72"/>
                    <a:pt x="25" y="143"/>
                  </a:cubicBezTo>
                  <a:cubicBezTo>
                    <a:pt x="1" y="227"/>
                    <a:pt x="84" y="298"/>
                    <a:pt x="167" y="298"/>
                  </a:cubicBezTo>
                  <a:lnTo>
                    <a:pt x="929" y="298"/>
                  </a:lnTo>
                  <a:cubicBezTo>
                    <a:pt x="1025" y="298"/>
                    <a:pt x="1084" y="227"/>
                    <a:pt x="1084" y="143"/>
                  </a:cubicBezTo>
                  <a:cubicBezTo>
                    <a:pt x="1084" y="60"/>
                    <a:pt x="1001" y="0"/>
                    <a:pt x="92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025792">
                <a:defRPr/>
              </a:pPr>
              <a:endParaRPr sz="20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1" name="Google Shape;12775;p98"/>
            <p:cNvSpPr/>
            <p:nvPr/>
          </p:nvSpPr>
          <p:spPr>
            <a:xfrm>
              <a:off x="1563965" y="4410037"/>
              <a:ext cx="92807" cy="9510"/>
            </a:xfrm>
            <a:custGeom>
              <a:avLst/>
              <a:gdLst/>
              <a:ahLst/>
              <a:cxnLst/>
              <a:rect l="l" t="t" r="r" b="b"/>
              <a:pathLst>
                <a:path w="2918" h="299" extrusionOk="0">
                  <a:moveTo>
                    <a:pt x="143" y="1"/>
                  </a:moveTo>
                  <a:cubicBezTo>
                    <a:pt x="60" y="1"/>
                    <a:pt x="1" y="72"/>
                    <a:pt x="1" y="144"/>
                  </a:cubicBezTo>
                  <a:cubicBezTo>
                    <a:pt x="1" y="239"/>
                    <a:pt x="72" y="298"/>
                    <a:pt x="143" y="298"/>
                  </a:cubicBezTo>
                  <a:lnTo>
                    <a:pt x="2763" y="298"/>
                  </a:lnTo>
                  <a:cubicBezTo>
                    <a:pt x="2858" y="298"/>
                    <a:pt x="2918" y="227"/>
                    <a:pt x="2918" y="144"/>
                  </a:cubicBezTo>
                  <a:cubicBezTo>
                    <a:pt x="2918" y="72"/>
                    <a:pt x="2858" y="1"/>
                    <a:pt x="276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025792">
                <a:defRPr/>
              </a:pPr>
              <a:endParaRPr sz="20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2" name="Google Shape;12776;p98"/>
            <p:cNvSpPr/>
            <p:nvPr/>
          </p:nvSpPr>
          <p:spPr>
            <a:xfrm>
              <a:off x="1563202" y="4385039"/>
              <a:ext cx="10273" cy="9510"/>
            </a:xfrm>
            <a:custGeom>
              <a:avLst/>
              <a:gdLst/>
              <a:ahLst/>
              <a:cxnLst/>
              <a:rect l="l" t="t" r="r" b="b"/>
              <a:pathLst>
                <a:path w="323" h="299" extrusionOk="0">
                  <a:moveTo>
                    <a:pt x="167" y="1"/>
                  </a:moveTo>
                  <a:cubicBezTo>
                    <a:pt x="84" y="1"/>
                    <a:pt x="25" y="72"/>
                    <a:pt x="25" y="144"/>
                  </a:cubicBezTo>
                  <a:cubicBezTo>
                    <a:pt x="1" y="215"/>
                    <a:pt x="84" y="299"/>
                    <a:pt x="167" y="299"/>
                  </a:cubicBezTo>
                  <a:cubicBezTo>
                    <a:pt x="263" y="299"/>
                    <a:pt x="322" y="215"/>
                    <a:pt x="322" y="144"/>
                  </a:cubicBezTo>
                  <a:cubicBezTo>
                    <a:pt x="322" y="60"/>
                    <a:pt x="251" y="1"/>
                    <a:pt x="16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025792">
                <a:defRPr/>
              </a:pPr>
              <a:endParaRPr sz="20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3" name="Google Shape;12777;p98"/>
            <p:cNvSpPr/>
            <p:nvPr/>
          </p:nvSpPr>
          <p:spPr>
            <a:xfrm>
              <a:off x="1520424" y="4436944"/>
              <a:ext cx="33363" cy="33332"/>
            </a:xfrm>
            <a:custGeom>
              <a:avLst/>
              <a:gdLst/>
              <a:ahLst/>
              <a:cxnLst/>
              <a:rect l="l" t="t" r="r" b="b"/>
              <a:pathLst>
                <a:path w="1049" h="1048" extrusionOk="0">
                  <a:moveTo>
                    <a:pt x="524" y="298"/>
                  </a:moveTo>
                  <a:cubicBezTo>
                    <a:pt x="643" y="298"/>
                    <a:pt x="739" y="405"/>
                    <a:pt x="739" y="524"/>
                  </a:cubicBezTo>
                  <a:cubicBezTo>
                    <a:pt x="739" y="655"/>
                    <a:pt x="643" y="750"/>
                    <a:pt x="524" y="750"/>
                  </a:cubicBezTo>
                  <a:cubicBezTo>
                    <a:pt x="405" y="750"/>
                    <a:pt x="298" y="643"/>
                    <a:pt x="298" y="524"/>
                  </a:cubicBezTo>
                  <a:cubicBezTo>
                    <a:pt x="298" y="405"/>
                    <a:pt x="405" y="298"/>
                    <a:pt x="524" y="298"/>
                  </a:cubicBezTo>
                  <a:close/>
                  <a:moveTo>
                    <a:pt x="524" y="0"/>
                  </a:moveTo>
                  <a:cubicBezTo>
                    <a:pt x="238" y="0"/>
                    <a:pt x="0" y="238"/>
                    <a:pt x="0" y="524"/>
                  </a:cubicBezTo>
                  <a:cubicBezTo>
                    <a:pt x="0" y="810"/>
                    <a:pt x="238" y="1048"/>
                    <a:pt x="524" y="1048"/>
                  </a:cubicBezTo>
                  <a:cubicBezTo>
                    <a:pt x="798" y="1048"/>
                    <a:pt x="1036" y="810"/>
                    <a:pt x="1036" y="524"/>
                  </a:cubicBezTo>
                  <a:cubicBezTo>
                    <a:pt x="1048" y="238"/>
                    <a:pt x="822" y="0"/>
                    <a:pt x="52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025792">
                <a:defRPr/>
              </a:pPr>
              <a:endParaRPr sz="20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4" name="Google Shape;12778;p98"/>
            <p:cNvSpPr/>
            <p:nvPr/>
          </p:nvSpPr>
          <p:spPr>
            <a:xfrm>
              <a:off x="1563202" y="4450175"/>
              <a:ext cx="34508" cy="9510"/>
            </a:xfrm>
            <a:custGeom>
              <a:avLst/>
              <a:gdLst/>
              <a:ahLst/>
              <a:cxnLst/>
              <a:rect l="l" t="t" r="r" b="b"/>
              <a:pathLst>
                <a:path w="1085" h="299" extrusionOk="0">
                  <a:moveTo>
                    <a:pt x="167" y="1"/>
                  </a:moveTo>
                  <a:cubicBezTo>
                    <a:pt x="84" y="1"/>
                    <a:pt x="25" y="72"/>
                    <a:pt x="25" y="156"/>
                  </a:cubicBezTo>
                  <a:cubicBezTo>
                    <a:pt x="1" y="239"/>
                    <a:pt x="84" y="298"/>
                    <a:pt x="167" y="298"/>
                  </a:cubicBezTo>
                  <a:lnTo>
                    <a:pt x="929" y="298"/>
                  </a:lnTo>
                  <a:cubicBezTo>
                    <a:pt x="1025" y="298"/>
                    <a:pt x="1084" y="227"/>
                    <a:pt x="1084" y="156"/>
                  </a:cubicBezTo>
                  <a:cubicBezTo>
                    <a:pt x="1084" y="60"/>
                    <a:pt x="1001" y="1"/>
                    <a:pt x="92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025792">
                <a:defRPr/>
              </a:pPr>
              <a:endParaRPr sz="20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5" name="Google Shape;12779;p98"/>
            <p:cNvSpPr/>
            <p:nvPr/>
          </p:nvSpPr>
          <p:spPr>
            <a:xfrm>
              <a:off x="1563965" y="4461530"/>
              <a:ext cx="92807" cy="9510"/>
            </a:xfrm>
            <a:custGeom>
              <a:avLst/>
              <a:gdLst/>
              <a:ahLst/>
              <a:cxnLst/>
              <a:rect l="l" t="t" r="r" b="b"/>
              <a:pathLst>
                <a:path w="2918" h="299" extrusionOk="0">
                  <a:moveTo>
                    <a:pt x="143" y="1"/>
                  </a:moveTo>
                  <a:cubicBezTo>
                    <a:pt x="60" y="1"/>
                    <a:pt x="1" y="72"/>
                    <a:pt x="1" y="156"/>
                  </a:cubicBezTo>
                  <a:cubicBezTo>
                    <a:pt x="1" y="239"/>
                    <a:pt x="72" y="299"/>
                    <a:pt x="143" y="299"/>
                  </a:cubicBezTo>
                  <a:lnTo>
                    <a:pt x="2763" y="299"/>
                  </a:lnTo>
                  <a:cubicBezTo>
                    <a:pt x="2858" y="299"/>
                    <a:pt x="2918" y="227"/>
                    <a:pt x="2918" y="156"/>
                  </a:cubicBezTo>
                  <a:cubicBezTo>
                    <a:pt x="2918" y="72"/>
                    <a:pt x="2858" y="1"/>
                    <a:pt x="276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025792">
                <a:defRPr/>
              </a:pPr>
              <a:endParaRPr sz="20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6" name="Google Shape;12780;p98"/>
            <p:cNvSpPr/>
            <p:nvPr/>
          </p:nvSpPr>
          <p:spPr>
            <a:xfrm>
              <a:off x="1563202" y="4436563"/>
              <a:ext cx="10273" cy="9478"/>
            </a:xfrm>
            <a:custGeom>
              <a:avLst/>
              <a:gdLst/>
              <a:ahLst/>
              <a:cxnLst/>
              <a:rect l="l" t="t" r="r" b="b"/>
              <a:pathLst>
                <a:path w="323" h="298" extrusionOk="0">
                  <a:moveTo>
                    <a:pt x="167" y="0"/>
                  </a:moveTo>
                  <a:cubicBezTo>
                    <a:pt x="84" y="0"/>
                    <a:pt x="25" y="72"/>
                    <a:pt x="25" y="143"/>
                  </a:cubicBezTo>
                  <a:cubicBezTo>
                    <a:pt x="1" y="226"/>
                    <a:pt x="84" y="298"/>
                    <a:pt x="167" y="298"/>
                  </a:cubicBezTo>
                  <a:cubicBezTo>
                    <a:pt x="263" y="298"/>
                    <a:pt x="322" y="226"/>
                    <a:pt x="322" y="143"/>
                  </a:cubicBezTo>
                  <a:cubicBezTo>
                    <a:pt x="322" y="60"/>
                    <a:pt x="251" y="0"/>
                    <a:pt x="1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025792">
                <a:defRPr/>
              </a:pPr>
              <a:endParaRPr sz="20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7" name="Google Shape;12781;p98"/>
            <p:cNvSpPr/>
            <p:nvPr/>
          </p:nvSpPr>
          <p:spPr>
            <a:xfrm>
              <a:off x="1520424" y="4488437"/>
              <a:ext cx="33363" cy="33332"/>
            </a:xfrm>
            <a:custGeom>
              <a:avLst/>
              <a:gdLst/>
              <a:ahLst/>
              <a:cxnLst/>
              <a:rect l="l" t="t" r="r" b="b"/>
              <a:pathLst>
                <a:path w="1049" h="1048" extrusionOk="0">
                  <a:moveTo>
                    <a:pt x="524" y="298"/>
                  </a:moveTo>
                  <a:cubicBezTo>
                    <a:pt x="643" y="298"/>
                    <a:pt x="739" y="405"/>
                    <a:pt x="739" y="524"/>
                  </a:cubicBezTo>
                  <a:cubicBezTo>
                    <a:pt x="739" y="643"/>
                    <a:pt x="643" y="750"/>
                    <a:pt x="524" y="750"/>
                  </a:cubicBezTo>
                  <a:cubicBezTo>
                    <a:pt x="405" y="750"/>
                    <a:pt x="298" y="643"/>
                    <a:pt x="298" y="524"/>
                  </a:cubicBezTo>
                  <a:cubicBezTo>
                    <a:pt x="298" y="405"/>
                    <a:pt x="405" y="298"/>
                    <a:pt x="524" y="298"/>
                  </a:cubicBezTo>
                  <a:close/>
                  <a:moveTo>
                    <a:pt x="524" y="0"/>
                  </a:moveTo>
                  <a:cubicBezTo>
                    <a:pt x="238" y="0"/>
                    <a:pt x="0" y="238"/>
                    <a:pt x="0" y="524"/>
                  </a:cubicBezTo>
                  <a:cubicBezTo>
                    <a:pt x="0" y="810"/>
                    <a:pt x="238" y="1048"/>
                    <a:pt x="524" y="1048"/>
                  </a:cubicBezTo>
                  <a:cubicBezTo>
                    <a:pt x="798" y="1048"/>
                    <a:pt x="1036" y="810"/>
                    <a:pt x="1036" y="524"/>
                  </a:cubicBezTo>
                  <a:cubicBezTo>
                    <a:pt x="1048" y="238"/>
                    <a:pt x="822" y="0"/>
                    <a:pt x="52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025792">
                <a:defRPr/>
              </a:pPr>
              <a:endParaRPr sz="20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8" name="Google Shape;12782;p98"/>
            <p:cNvSpPr/>
            <p:nvPr/>
          </p:nvSpPr>
          <p:spPr>
            <a:xfrm>
              <a:off x="1563202" y="4501667"/>
              <a:ext cx="34508" cy="9510"/>
            </a:xfrm>
            <a:custGeom>
              <a:avLst/>
              <a:gdLst/>
              <a:ahLst/>
              <a:cxnLst/>
              <a:rect l="l" t="t" r="r" b="b"/>
              <a:pathLst>
                <a:path w="1085" h="299" extrusionOk="0">
                  <a:moveTo>
                    <a:pt x="167" y="1"/>
                  </a:moveTo>
                  <a:cubicBezTo>
                    <a:pt x="84" y="1"/>
                    <a:pt x="25" y="84"/>
                    <a:pt x="25" y="156"/>
                  </a:cubicBezTo>
                  <a:cubicBezTo>
                    <a:pt x="1" y="239"/>
                    <a:pt x="84" y="299"/>
                    <a:pt x="167" y="299"/>
                  </a:cubicBezTo>
                  <a:lnTo>
                    <a:pt x="929" y="299"/>
                  </a:lnTo>
                  <a:cubicBezTo>
                    <a:pt x="1025" y="299"/>
                    <a:pt x="1084" y="227"/>
                    <a:pt x="1084" y="156"/>
                  </a:cubicBezTo>
                  <a:cubicBezTo>
                    <a:pt x="1084" y="61"/>
                    <a:pt x="1001" y="1"/>
                    <a:pt x="92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025792">
                <a:defRPr/>
              </a:pPr>
              <a:endParaRPr sz="20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9" name="Google Shape;12783;p98"/>
            <p:cNvSpPr/>
            <p:nvPr/>
          </p:nvSpPr>
          <p:spPr>
            <a:xfrm>
              <a:off x="1563202" y="4513785"/>
              <a:ext cx="93570" cy="9510"/>
            </a:xfrm>
            <a:custGeom>
              <a:avLst/>
              <a:gdLst/>
              <a:ahLst/>
              <a:cxnLst/>
              <a:rect l="l" t="t" r="r" b="b"/>
              <a:pathLst>
                <a:path w="2942" h="299" extrusionOk="0">
                  <a:moveTo>
                    <a:pt x="167" y="1"/>
                  </a:moveTo>
                  <a:cubicBezTo>
                    <a:pt x="84" y="1"/>
                    <a:pt x="25" y="72"/>
                    <a:pt x="25" y="144"/>
                  </a:cubicBezTo>
                  <a:cubicBezTo>
                    <a:pt x="1" y="215"/>
                    <a:pt x="84" y="299"/>
                    <a:pt x="167" y="299"/>
                  </a:cubicBezTo>
                  <a:lnTo>
                    <a:pt x="2787" y="299"/>
                  </a:lnTo>
                  <a:cubicBezTo>
                    <a:pt x="2882" y="299"/>
                    <a:pt x="2942" y="215"/>
                    <a:pt x="2942" y="144"/>
                  </a:cubicBezTo>
                  <a:cubicBezTo>
                    <a:pt x="2942" y="61"/>
                    <a:pt x="2870" y="1"/>
                    <a:pt x="278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025792">
                <a:defRPr/>
              </a:pPr>
              <a:endParaRPr sz="20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20" name="Google Shape;12784;p98"/>
            <p:cNvSpPr/>
            <p:nvPr/>
          </p:nvSpPr>
          <p:spPr>
            <a:xfrm>
              <a:off x="1563202" y="4488055"/>
              <a:ext cx="10273" cy="9478"/>
            </a:xfrm>
            <a:custGeom>
              <a:avLst/>
              <a:gdLst/>
              <a:ahLst/>
              <a:cxnLst/>
              <a:rect l="l" t="t" r="r" b="b"/>
              <a:pathLst>
                <a:path w="323" h="298" extrusionOk="0">
                  <a:moveTo>
                    <a:pt x="167" y="0"/>
                  </a:moveTo>
                  <a:cubicBezTo>
                    <a:pt x="84" y="0"/>
                    <a:pt x="25" y="72"/>
                    <a:pt x="25" y="155"/>
                  </a:cubicBezTo>
                  <a:cubicBezTo>
                    <a:pt x="1" y="227"/>
                    <a:pt x="84" y="298"/>
                    <a:pt x="167" y="298"/>
                  </a:cubicBezTo>
                  <a:cubicBezTo>
                    <a:pt x="263" y="298"/>
                    <a:pt x="322" y="227"/>
                    <a:pt x="322" y="155"/>
                  </a:cubicBezTo>
                  <a:cubicBezTo>
                    <a:pt x="322" y="60"/>
                    <a:pt x="251" y="0"/>
                    <a:pt x="1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025792">
                <a:defRPr/>
              </a:pPr>
              <a:endParaRPr sz="20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21" name="Google Shape;12785;p98"/>
            <p:cNvSpPr/>
            <p:nvPr/>
          </p:nvSpPr>
          <p:spPr>
            <a:xfrm>
              <a:off x="1522682" y="4318025"/>
              <a:ext cx="141659" cy="37912"/>
            </a:xfrm>
            <a:custGeom>
              <a:avLst/>
              <a:gdLst/>
              <a:ahLst/>
              <a:cxnLst/>
              <a:rect l="l" t="t" r="r" b="b"/>
              <a:pathLst>
                <a:path w="4454" h="1192" extrusionOk="0">
                  <a:moveTo>
                    <a:pt x="4144" y="322"/>
                  </a:moveTo>
                  <a:lnTo>
                    <a:pt x="4144" y="893"/>
                  </a:lnTo>
                  <a:lnTo>
                    <a:pt x="298" y="893"/>
                  </a:lnTo>
                  <a:lnTo>
                    <a:pt x="298" y="322"/>
                  </a:lnTo>
                  <a:close/>
                  <a:moveTo>
                    <a:pt x="156" y="0"/>
                  </a:moveTo>
                  <a:cubicBezTo>
                    <a:pt x="60" y="0"/>
                    <a:pt x="1" y="84"/>
                    <a:pt x="1" y="155"/>
                  </a:cubicBezTo>
                  <a:lnTo>
                    <a:pt x="1" y="1048"/>
                  </a:lnTo>
                  <a:cubicBezTo>
                    <a:pt x="1" y="1132"/>
                    <a:pt x="72" y="1191"/>
                    <a:pt x="156" y="1191"/>
                  </a:cubicBezTo>
                  <a:lnTo>
                    <a:pt x="4299" y="1191"/>
                  </a:lnTo>
                  <a:cubicBezTo>
                    <a:pt x="4382" y="1191"/>
                    <a:pt x="4454" y="1132"/>
                    <a:pt x="4454" y="1048"/>
                  </a:cubicBezTo>
                  <a:lnTo>
                    <a:pt x="4454" y="155"/>
                  </a:lnTo>
                  <a:cubicBezTo>
                    <a:pt x="4454" y="60"/>
                    <a:pt x="4382" y="0"/>
                    <a:pt x="429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025792">
                <a:defRPr/>
              </a:pPr>
              <a:endParaRPr sz="2000" kern="0">
                <a:solidFill>
                  <a:sysClr val="windowText" lastClr="0000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028119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ixaDeTexto 3"/>
          <p:cNvSpPr txBox="1"/>
          <p:nvPr/>
        </p:nvSpPr>
        <p:spPr>
          <a:xfrm>
            <a:off x="2118391" y="2430225"/>
            <a:ext cx="5694633" cy="1488661"/>
          </a:xfrm>
          <a:prstGeom prst="rect">
            <a:avLst/>
          </a:prstGeom>
          <a:noFill/>
        </p:spPr>
        <p:txBody>
          <a:bodyPr wrap="square" lIns="102657" tIns="51332" rIns="102657" bIns="51332" rtlCol="0">
            <a:spAutoFit/>
          </a:bodyPr>
          <a:lstStyle/>
          <a:p>
            <a:pPr algn="ctr" defTabSz="1026577"/>
            <a:r>
              <a:rPr lang="pt-BR" sz="4500" dirty="0">
                <a:solidFill>
                  <a:prstClr val="black"/>
                </a:solidFill>
                <a:latin typeface="Arial Black" pitchFamily="34" charset="0"/>
              </a:rPr>
              <a:t>Agentes de Licitação</a:t>
            </a:r>
          </a:p>
        </p:txBody>
      </p:sp>
      <p:sp>
        <p:nvSpPr>
          <p:cNvPr id="5" name="Google Shape;778;p60"/>
          <p:cNvSpPr/>
          <p:nvPr/>
        </p:nvSpPr>
        <p:spPr>
          <a:xfrm>
            <a:off x="1520621" y="1557609"/>
            <a:ext cx="4602511" cy="3513176"/>
          </a:xfrm>
          <a:prstGeom prst="rect">
            <a:avLst/>
          </a:prstGeom>
          <a:noFill/>
          <a:ln w="9525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02640" tIns="102640" rIns="102640" bIns="102640" anchor="ctr" anchorCtr="0">
            <a:noAutofit/>
          </a:bodyPr>
          <a:lstStyle/>
          <a:p>
            <a:pPr defTabSz="1026577"/>
            <a:endParaRPr sz="2000">
              <a:solidFill>
                <a:srgbClr val="FD0000"/>
              </a:solidFill>
            </a:endParaRPr>
          </a:p>
        </p:txBody>
      </p:sp>
      <p:sp>
        <p:nvSpPr>
          <p:cNvPr id="6" name="CaixaDeTexto 5"/>
          <p:cNvSpPr txBox="1"/>
          <p:nvPr/>
        </p:nvSpPr>
        <p:spPr>
          <a:xfrm>
            <a:off x="1910735" y="2470865"/>
            <a:ext cx="5538619" cy="1642549"/>
          </a:xfrm>
          <a:prstGeom prst="rect">
            <a:avLst/>
          </a:prstGeom>
          <a:solidFill>
            <a:schemeClr val="bg1"/>
          </a:solidFill>
        </p:spPr>
        <p:txBody>
          <a:bodyPr wrap="square" lIns="102657" tIns="51332" rIns="102657" bIns="51332" rtlCol="0">
            <a:spAutoFit/>
          </a:bodyPr>
          <a:lstStyle/>
          <a:p>
            <a:pPr algn="r" defTabSz="1026577"/>
            <a:r>
              <a:rPr lang="pt-BR" sz="5000" b="1" dirty="0" smtClean="0">
                <a:solidFill>
                  <a:prstClr val="black"/>
                </a:solidFill>
              </a:rPr>
              <a:t>Agentes </a:t>
            </a:r>
            <a:r>
              <a:rPr lang="pt-BR" sz="5000" b="1" dirty="0">
                <a:solidFill>
                  <a:prstClr val="black"/>
                </a:solidFill>
              </a:rPr>
              <a:t>de Licitação</a:t>
            </a:r>
          </a:p>
        </p:txBody>
      </p:sp>
      <p:sp>
        <p:nvSpPr>
          <p:cNvPr id="7" name="Retângulo 6"/>
          <p:cNvSpPr/>
          <p:nvPr/>
        </p:nvSpPr>
        <p:spPr>
          <a:xfrm>
            <a:off x="7465300" y="2430189"/>
            <a:ext cx="156017" cy="1660472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2657" tIns="51332" rIns="102657" bIns="51332" rtlCol="0" anchor="ctr"/>
          <a:lstStyle/>
          <a:p>
            <a:pPr algn="ctr" defTabSz="1026577"/>
            <a:endParaRPr lang="pt-BR" sz="2000">
              <a:solidFill>
                <a:prstClr val="white"/>
              </a:solidFill>
            </a:endParaRPr>
          </a:p>
        </p:txBody>
      </p:sp>
      <p:grpSp>
        <p:nvGrpSpPr>
          <p:cNvPr id="16" name="Google Shape;668;p55"/>
          <p:cNvGrpSpPr/>
          <p:nvPr/>
        </p:nvGrpSpPr>
        <p:grpSpPr>
          <a:xfrm>
            <a:off x="7808657" y="2503299"/>
            <a:ext cx="1581532" cy="1587362"/>
            <a:chOff x="2185128" y="2427549"/>
            <a:chExt cx="382758" cy="356595"/>
          </a:xfrm>
        </p:grpSpPr>
        <p:sp>
          <p:nvSpPr>
            <p:cNvPr id="17" name="Google Shape;669;p55"/>
            <p:cNvSpPr/>
            <p:nvPr/>
          </p:nvSpPr>
          <p:spPr>
            <a:xfrm>
              <a:off x="2313584" y="2612467"/>
              <a:ext cx="119417" cy="103853"/>
            </a:xfrm>
            <a:custGeom>
              <a:avLst/>
              <a:gdLst/>
              <a:ahLst/>
              <a:cxnLst/>
              <a:rect l="l" t="t" r="r" b="b"/>
              <a:pathLst>
                <a:path w="3752" h="3263" extrusionOk="0">
                  <a:moveTo>
                    <a:pt x="1882" y="0"/>
                  </a:moveTo>
                  <a:cubicBezTo>
                    <a:pt x="1775" y="0"/>
                    <a:pt x="1692" y="96"/>
                    <a:pt x="1692" y="203"/>
                  </a:cubicBezTo>
                  <a:lnTo>
                    <a:pt x="1692" y="2013"/>
                  </a:lnTo>
                  <a:lnTo>
                    <a:pt x="120" y="2917"/>
                  </a:lnTo>
                  <a:cubicBezTo>
                    <a:pt x="37" y="2977"/>
                    <a:pt x="1" y="3084"/>
                    <a:pt x="48" y="3179"/>
                  </a:cubicBezTo>
                  <a:cubicBezTo>
                    <a:pt x="84" y="3239"/>
                    <a:pt x="156" y="3263"/>
                    <a:pt x="215" y="3263"/>
                  </a:cubicBezTo>
                  <a:cubicBezTo>
                    <a:pt x="239" y="3263"/>
                    <a:pt x="275" y="3251"/>
                    <a:pt x="298" y="3239"/>
                  </a:cubicBezTo>
                  <a:lnTo>
                    <a:pt x="1870" y="2322"/>
                  </a:lnTo>
                  <a:lnTo>
                    <a:pt x="3430" y="3239"/>
                  </a:lnTo>
                  <a:cubicBezTo>
                    <a:pt x="3454" y="3251"/>
                    <a:pt x="3489" y="3263"/>
                    <a:pt x="3513" y="3263"/>
                  </a:cubicBezTo>
                  <a:cubicBezTo>
                    <a:pt x="3573" y="3263"/>
                    <a:pt x="3656" y="3239"/>
                    <a:pt x="3680" y="3179"/>
                  </a:cubicBezTo>
                  <a:cubicBezTo>
                    <a:pt x="3751" y="3072"/>
                    <a:pt x="3727" y="2965"/>
                    <a:pt x="3632" y="2906"/>
                  </a:cubicBezTo>
                  <a:lnTo>
                    <a:pt x="2073" y="2001"/>
                  </a:lnTo>
                  <a:lnTo>
                    <a:pt x="2073" y="203"/>
                  </a:lnTo>
                  <a:cubicBezTo>
                    <a:pt x="2073" y="96"/>
                    <a:pt x="1989" y="0"/>
                    <a:pt x="1882" y="0"/>
                  </a:cubicBezTo>
                  <a:close/>
                </a:path>
              </a:pathLst>
            </a:custGeom>
            <a:solidFill>
              <a:srgbClr val="FD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026577">
                <a:defRPr/>
              </a:pPr>
              <a:endParaRPr sz="20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8" name="Google Shape;670;p55"/>
            <p:cNvSpPr/>
            <p:nvPr/>
          </p:nvSpPr>
          <p:spPr>
            <a:xfrm>
              <a:off x="2311706" y="2427549"/>
              <a:ext cx="129633" cy="171327"/>
            </a:xfrm>
            <a:custGeom>
              <a:avLst/>
              <a:gdLst/>
              <a:ahLst/>
              <a:cxnLst/>
              <a:rect l="l" t="t" r="r" b="b"/>
              <a:pathLst>
                <a:path w="4073" h="5383" extrusionOk="0">
                  <a:moveTo>
                    <a:pt x="2084" y="369"/>
                  </a:moveTo>
                  <a:cubicBezTo>
                    <a:pt x="2584" y="369"/>
                    <a:pt x="2977" y="774"/>
                    <a:pt x="2977" y="1262"/>
                  </a:cubicBezTo>
                  <a:lnTo>
                    <a:pt x="2977" y="1381"/>
                  </a:lnTo>
                  <a:lnTo>
                    <a:pt x="2965" y="1381"/>
                  </a:lnTo>
                  <a:cubicBezTo>
                    <a:pt x="2703" y="1322"/>
                    <a:pt x="2620" y="965"/>
                    <a:pt x="2620" y="965"/>
                  </a:cubicBezTo>
                  <a:cubicBezTo>
                    <a:pt x="2608" y="893"/>
                    <a:pt x="2548" y="834"/>
                    <a:pt x="2477" y="810"/>
                  </a:cubicBezTo>
                  <a:cubicBezTo>
                    <a:pt x="2468" y="808"/>
                    <a:pt x="2458" y="807"/>
                    <a:pt x="2449" y="807"/>
                  </a:cubicBezTo>
                  <a:cubicBezTo>
                    <a:pt x="2385" y="807"/>
                    <a:pt x="2317" y="841"/>
                    <a:pt x="2286" y="893"/>
                  </a:cubicBezTo>
                  <a:cubicBezTo>
                    <a:pt x="1941" y="1369"/>
                    <a:pt x="1179" y="1369"/>
                    <a:pt x="1167" y="1369"/>
                  </a:cubicBezTo>
                  <a:cubicBezTo>
                    <a:pt x="1155" y="1369"/>
                    <a:pt x="1119" y="1369"/>
                    <a:pt x="1108" y="1381"/>
                  </a:cubicBezTo>
                  <a:lnTo>
                    <a:pt x="1108" y="1262"/>
                  </a:lnTo>
                  <a:cubicBezTo>
                    <a:pt x="1108" y="774"/>
                    <a:pt x="1512" y="369"/>
                    <a:pt x="2001" y="369"/>
                  </a:cubicBezTo>
                  <a:close/>
                  <a:moveTo>
                    <a:pt x="3132" y="1905"/>
                  </a:moveTo>
                  <a:cubicBezTo>
                    <a:pt x="3155" y="1929"/>
                    <a:pt x="3179" y="1953"/>
                    <a:pt x="3179" y="2000"/>
                  </a:cubicBezTo>
                  <a:cubicBezTo>
                    <a:pt x="3179" y="2048"/>
                    <a:pt x="3144" y="2096"/>
                    <a:pt x="3120" y="2119"/>
                  </a:cubicBezTo>
                  <a:lnTo>
                    <a:pt x="3120" y="1905"/>
                  </a:lnTo>
                  <a:close/>
                  <a:moveTo>
                    <a:pt x="977" y="1881"/>
                  </a:moveTo>
                  <a:lnTo>
                    <a:pt x="977" y="2143"/>
                  </a:lnTo>
                  <a:cubicBezTo>
                    <a:pt x="929" y="2108"/>
                    <a:pt x="893" y="2060"/>
                    <a:pt x="893" y="2000"/>
                  </a:cubicBezTo>
                  <a:cubicBezTo>
                    <a:pt x="893" y="1965"/>
                    <a:pt x="917" y="1929"/>
                    <a:pt x="941" y="1905"/>
                  </a:cubicBezTo>
                  <a:cubicBezTo>
                    <a:pt x="953" y="1905"/>
                    <a:pt x="953" y="1905"/>
                    <a:pt x="977" y="1881"/>
                  </a:cubicBezTo>
                  <a:close/>
                  <a:moveTo>
                    <a:pt x="2358" y="1346"/>
                  </a:moveTo>
                  <a:cubicBezTo>
                    <a:pt x="2429" y="1477"/>
                    <a:pt x="2548" y="1619"/>
                    <a:pt x="2715" y="1691"/>
                  </a:cubicBezTo>
                  <a:lnTo>
                    <a:pt x="2715" y="2227"/>
                  </a:lnTo>
                  <a:cubicBezTo>
                    <a:pt x="2739" y="2572"/>
                    <a:pt x="2465" y="2834"/>
                    <a:pt x="2132" y="2834"/>
                  </a:cubicBezTo>
                  <a:lnTo>
                    <a:pt x="1953" y="2834"/>
                  </a:lnTo>
                  <a:cubicBezTo>
                    <a:pt x="1631" y="2834"/>
                    <a:pt x="1346" y="2572"/>
                    <a:pt x="1346" y="2227"/>
                  </a:cubicBezTo>
                  <a:lnTo>
                    <a:pt x="1346" y="1738"/>
                  </a:lnTo>
                  <a:cubicBezTo>
                    <a:pt x="1596" y="1703"/>
                    <a:pt x="2024" y="1619"/>
                    <a:pt x="2358" y="1346"/>
                  </a:cubicBezTo>
                  <a:close/>
                  <a:moveTo>
                    <a:pt x="2262" y="3215"/>
                  </a:moveTo>
                  <a:lnTo>
                    <a:pt x="2262" y="3310"/>
                  </a:lnTo>
                  <a:lnTo>
                    <a:pt x="2251" y="3310"/>
                  </a:lnTo>
                  <a:lnTo>
                    <a:pt x="2048" y="3536"/>
                  </a:lnTo>
                  <a:lnTo>
                    <a:pt x="1846" y="3346"/>
                  </a:lnTo>
                  <a:lnTo>
                    <a:pt x="1846" y="3215"/>
                  </a:lnTo>
                  <a:close/>
                  <a:moveTo>
                    <a:pt x="2001" y="0"/>
                  </a:moveTo>
                  <a:cubicBezTo>
                    <a:pt x="1298" y="0"/>
                    <a:pt x="727" y="560"/>
                    <a:pt x="727" y="1262"/>
                  </a:cubicBezTo>
                  <a:lnTo>
                    <a:pt x="727" y="1584"/>
                  </a:lnTo>
                  <a:cubicBezTo>
                    <a:pt x="608" y="1691"/>
                    <a:pt x="536" y="1846"/>
                    <a:pt x="536" y="2000"/>
                  </a:cubicBezTo>
                  <a:cubicBezTo>
                    <a:pt x="536" y="2286"/>
                    <a:pt x="762" y="2524"/>
                    <a:pt x="1024" y="2536"/>
                  </a:cubicBezTo>
                  <a:cubicBezTo>
                    <a:pt x="1108" y="2762"/>
                    <a:pt x="1262" y="2953"/>
                    <a:pt x="1465" y="3072"/>
                  </a:cubicBezTo>
                  <a:lnTo>
                    <a:pt x="1465" y="3179"/>
                  </a:lnTo>
                  <a:lnTo>
                    <a:pt x="691" y="3477"/>
                  </a:lnTo>
                  <a:cubicBezTo>
                    <a:pt x="608" y="3512"/>
                    <a:pt x="0" y="3751"/>
                    <a:pt x="0" y="4525"/>
                  </a:cubicBezTo>
                  <a:lnTo>
                    <a:pt x="0" y="5191"/>
                  </a:lnTo>
                  <a:cubicBezTo>
                    <a:pt x="0" y="5298"/>
                    <a:pt x="96" y="5382"/>
                    <a:pt x="191" y="5382"/>
                  </a:cubicBezTo>
                  <a:lnTo>
                    <a:pt x="667" y="5382"/>
                  </a:lnTo>
                  <a:cubicBezTo>
                    <a:pt x="774" y="5382"/>
                    <a:pt x="869" y="5298"/>
                    <a:pt x="869" y="5191"/>
                  </a:cubicBezTo>
                  <a:cubicBezTo>
                    <a:pt x="869" y="5084"/>
                    <a:pt x="774" y="5001"/>
                    <a:pt x="667" y="5001"/>
                  </a:cubicBezTo>
                  <a:lnTo>
                    <a:pt x="369" y="5001"/>
                  </a:lnTo>
                  <a:lnTo>
                    <a:pt x="369" y="4501"/>
                  </a:lnTo>
                  <a:cubicBezTo>
                    <a:pt x="369" y="3989"/>
                    <a:pt x="786" y="3834"/>
                    <a:pt x="810" y="3822"/>
                  </a:cubicBezTo>
                  <a:lnTo>
                    <a:pt x="822" y="3822"/>
                  </a:lnTo>
                  <a:lnTo>
                    <a:pt x="1536" y="3536"/>
                  </a:lnTo>
                  <a:lnTo>
                    <a:pt x="1905" y="3905"/>
                  </a:lnTo>
                  <a:cubicBezTo>
                    <a:pt x="1941" y="3941"/>
                    <a:pt x="2001" y="3965"/>
                    <a:pt x="2036" y="3965"/>
                  </a:cubicBezTo>
                  <a:cubicBezTo>
                    <a:pt x="2084" y="3965"/>
                    <a:pt x="2143" y="3953"/>
                    <a:pt x="2179" y="3905"/>
                  </a:cubicBezTo>
                  <a:lnTo>
                    <a:pt x="2536" y="3536"/>
                  </a:lnTo>
                  <a:lnTo>
                    <a:pt x="3251" y="3822"/>
                  </a:lnTo>
                  <a:lnTo>
                    <a:pt x="3263" y="3822"/>
                  </a:lnTo>
                  <a:cubicBezTo>
                    <a:pt x="3275" y="3822"/>
                    <a:pt x="3691" y="3989"/>
                    <a:pt x="3691" y="4501"/>
                  </a:cubicBezTo>
                  <a:lnTo>
                    <a:pt x="3691" y="5001"/>
                  </a:lnTo>
                  <a:lnTo>
                    <a:pt x="1310" y="5001"/>
                  </a:lnTo>
                  <a:cubicBezTo>
                    <a:pt x="1203" y="5001"/>
                    <a:pt x="1119" y="5084"/>
                    <a:pt x="1119" y="5191"/>
                  </a:cubicBezTo>
                  <a:cubicBezTo>
                    <a:pt x="1119" y="5298"/>
                    <a:pt x="1203" y="5382"/>
                    <a:pt x="1310" y="5382"/>
                  </a:cubicBezTo>
                  <a:lnTo>
                    <a:pt x="3882" y="5382"/>
                  </a:lnTo>
                  <a:cubicBezTo>
                    <a:pt x="3888" y="5383"/>
                    <a:pt x="3894" y="5383"/>
                    <a:pt x="3900" y="5383"/>
                  </a:cubicBezTo>
                  <a:cubicBezTo>
                    <a:pt x="3989" y="5383"/>
                    <a:pt x="4072" y="5303"/>
                    <a:pt x="4072" y="5203"/>
                  </a:cubicBezTo>
                  <a:lnTo>
                    <a:pt x="4072" y="4536"/>
                  </a:lnTo>
                  <a:cubicBezTo>
                    <a:pt x="4072" y="3763"/>
                    <a:pt x="3477" y="3524"/>
                    <a:pt x="3382" y="3489"/>
                  </a:cubicBezTo>
                  <a:lnTo>
                    <a:pt x="2620" y="3191"/>
                  </a:lnTo>
                  <a:lnTo>
                    <a:pt x="2620" y="3096"/>
                  </a:lnTo>
                  <a:cubicBezTo>
                    <a:pt x="2834" y="2977"/>
                    <a:pt x="2977" y="2774"/>
                    <a:pt x="3048" y="2536"/>
                  </a:cubicBezTo>
                  <a:cubicBezTo>
                    <a:pt x="3322" y="2524"/>
                    <a:pt x="3548" y="2286"/>
                    <a:pt x="3548" y="2000"/>
                  </a:cubicBezTo>
                  <a:cubicBezTo>
                    <a:pt x="3548" y="1846"/>
                    <a:pt x="3465" y="1691"/>
                    <a:pt x="3346" y="1584"/>
                  </a:cubicBezTo>
                  <a:lnTo>
                    <a:pt x="3346" y="1262"/>
                  </a:lnTo>
                  <a:cubicBezTo>
                    <a:pt x="3346" y="560"/>
                    <a:pt x="2786" y="0"/>
                    <a:pt x="2084" y="0"/>
                  </a:cubicBezTo>
                  <a:close/>
                </a:path>
              </a:pathLst>
            </a:custGeom>
            <a:solidFill>
              <a:srgbClr val="FD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026577">
                <a:defRPr/>
              </a:pPr>
              <a:endParaRPr sz="20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9" name="Google Shape;671;p55"/>
            <p:cNvSpPr/>
            <p:nvPr/>
          </p:nvSpPr>
          <p:spPr>
            <a:xfrm>
              <a:off x="2438252" y="2611703"/>
              <a:ext cx="129633" cy="172441"/>
            </a:xfrm>
            <a:custGeom>
              <a:avLst/>
              <a:gdLst/>
              <a:ahLst/>
              <a:cxnLst/>
              <a:rect l="l" t="t" r="r" b="b"/>
              <a:pathLst>
                <a:path w="4073" h="5418" extrusionOk="0">
                  <a:moveTo>
                    <a:pt x="2085" y="370"/>
                  </a:moveTo>
                  <a:cubicBezTo>
                    <a:pt x="2573" y="370"/>
                    <a:pt x="2978" y="774"/>
                    <a:pt x="2978" y="1263"/>
                  </a:cubicBezTo>
                  <a:lnTo>
                    <a:pt x="2978" y="1382"/>
                  </a:lnTo>
                  <a:lnTo>
                    <a:pt x="2966" y="1382"/>
                  </a:lnTo>
                  <a:cubicBezTo>
                    <a:pt x="2692" y="1322"/>
                    <a:pt x="2620" y="965"/>
                    <a:pt x="2620" y="965"/>
                  </a:cubicBezTo>
                  <a:cubicBezTo>
                    <a:pt x="2608" y="894"/>
                    <a:pt x="2549" y="834"/>
                    <a:pt x="2466" y="822"/>
                  </a:cubicBezTo>
                  <a:cubicBezTo>
                    <a:pt x="2450" y="817"/>
                    <a:pt x="2435" y="815"/>
                    <a:pt x="2420" y="815"/>
                  </a:cubicBezTo>
                  <a:cubicBezTo>
                    <a:pt x="2365" y="815"/>
                    <a:pt x="2313" y="847"/>
                    <a:pt x="2275" y="894"/>
                  </a:cubicBezTo>
                  <a:cubicBezTo>
                    <a:pt x="1942" y="1370"/>
                    <a:pt x="1180" y="1382"/>
                    <a:pt x="1168" y="1382"/>
                  </a:cubicBezTo>
                  <a:lnTo>
                    <a:pt x="1096" y="1382"/>
                  </a:lnTo>
                  <a:lnTo>
                    <a:pt x="1096" y="1263"/>
                  </a:lnTo>
                  <a:cubicBezTo>
                    <a:pt x="1096" y="774"/>
                    <a:pt x="1501" y="370"/>
                    <a:pt x="1989" y="370"/>
                  </a:cubicBezTo>
                  <a:close/>
                  <a:moveTo>
                    <a:pt x="3132" y="1906"/>
                  </a:moveTo>
                  <a:cubicBezTo>
                    <a:pt x="3156" y="1929"/>
                    <a:pt x="3168" y="1965"/>
                    <a:pt x="3168" y="2013"/>
                  </a:cubicBezTo>
                  <a:cubicBezTo>
                    <a:pt x="3168" y="2048"/>
                    <a:pt x="3144" y="2096"/>
                    <a:pt x="3109" y="2132"/>
                  </a:cubicBezTo>
                  <a:lnTo>
                    <a:pt x="3109" y="1906"/>
                  </a:lnTo>
                  <a:close/>
                  <a:moveTo>
                    <a:pt x="965" y="1894"/>
                  </a:moveTo>
                  <a:lnTo>
                    <a:pt x="965" y="2144"/>
                  </a:lnTo>
                  <a:cubicBezTo>
                    <a:pt x="930" y="2108"/>
                    <a:pt x="894" y="2072"/>
                    <a:pt x="894" y="2013"/>
                  </a:cubicBezTo>
                  <a:cubicBezTo>
                    <a:pt x="894" y="1965"/>
                    <a:pt x="906" y="1929"/>
                    <a:pt x="942" y="1906"/>
                  </a:cubicBezTo>
                  <a:cubicBezTo>
                    <a:pt x="953" y="1906"/>
                    <a:pt x="953" y="1906"/>
                    <a:pt x="965" y="1894"/>
                  </a:cubicBezTo>
                  <a:close/>
                  <a:moveTo>
                    <a:pt x="2347" y="1358"/>
                  </a:moveTo>
                  <a:cubicBezTo>
                    <a:pt x="2430" y="1489"/>
                    <a:pt x="2549" y="1620"/>
                    <a:pt x="2704" y="1691"/>
                  </a:cubicBezTo>
                  <a:lnTo>
                    <a:pt x="2704" y="2227"/>
                  </a:lnTo>
                  <a:cubicBezTo>
                    <a:pt x="2739" y="2572"/>
                    <a:pt x="2454" y="2846"/>
                    <a:pt x="2132" y="2846"/>
                  </a:cubicBezTo>
                  <a:lnTo>
                    <a:pt x="1954" y="2846"/>
                  </a:lnTo>
                  <a:cubicBezTo>
                    <a:pt x="1620" y="2846"/>
                    <a:pt x="1334" y="2572"/>
                    <a:pt x="1334" y="2227"/>
                  </a:cubicBezTo>
                  <a:lnTo>
                    <a:pt x="1334" y="1739"/>
                  </a:lnTo>
                  <a:cubicBezTo>
                    <a:pt x="1596" y="1715"/>
                    <a:pt x="2025" y="1620"/>
                    <a:pt x="2347" y="1358"/>
                  </a:cubicBezTo>
                  <a:close/>
                  <a:moveTo>
                    <a:pt x="2263" y="3215"/>
                  </a:moveTo>
                  <a:lnTo>
                    <a:pt x="2251" y="3322"/>
                  </a:lnTo>
                  <a:lnTo>
                    <a:pt x="2037" y="3537"/>
                  </a:lnTo>
                  <a:lnTo>
                    <a:pt x="1846" y="3346"/>
                  </a:lnTo>
                  <a:lnTo>
                    <a:pt x="1846" y="3215"/>
                  </a:lnTo>
                  <a:close/>
                  <a:moveTo>
                    <a:pt x="1989" y="1"/>
                  </a:moveTo>
                  <a:cubicBezTo>
                    <a:pt x="1299" y="1"/>
                    <a:pt x="727" y="560"/>
                    <a:pt x="727" y="1263"/>
                  </a:cubicBezTo>
                  <a:lnTo>
                    <a:pt x="727" y="1596"/>
                  </a:lnTo>
                  <a:cubicBezTo>
                    <a:pt x="608" y="1691"/>
                    <a:pt x="537" y="1846"/>
                    <a:pt x="537" y="2013"/>
                  </a:cubicBezTo>
                  <a:cubicBezTo>
                    <a:pt x="537" y="2287"/>
                    <a:pt x="763" y="2525"/>
                    <a:pt x="1025" y="2549"/>
                  </a:cubicBezTo>
                  <a:cubicBezTo>
                    <a:pt x="1096" y="2763"/>
                    <a:pt x="1263" y="2965"/>
                    <a:pt x="1454" y="3084"/>
                  </a:cubicBezTo>
                  <a:lnTo>
                    <a:pt x="1454" y="3180"/>
                  </a:lnTo>
                  <a:lnTo>
                    <a:pt x="680" y="3477"/>
                  </a:lnTo>
                  <a:cubicBezTo>
                    <a:pt x="608" y="3513"/>
                    <a:pt x="1" y="3751"/>
                    <a:pt x="1" y="4525"/>
                  </a:cubicBezTo>
                  <a:lnTo>
                    <a:pt x="1" y="5192"/>
                  </a:lnTo>
                  <a:cubicBezTo>
                    <a:pt x="1" y="5299"/>
                    <a:pt x="84" y="5382"/>
                    <a:pt x="191" y="5382"/>
                  </a:cubicBezTo>
                  <a:lnTo>
                    <a:pt x="668" y="5382"/>
                  </a:lnTo>
                  <a:cubicBezTo>
                    <a:pt x="775" y="5382"/>
                    <a:pt x="858" y="5299"/>
                    <a:pt x="858" y="5192"/>
                  </a:cubicBezTo>
                  <a:cubicBezTo>
                    <a:pt x="858" y="5085"/>
                    <a:pt x="775" y="5001"/>
                    <a:pt x="668" y="5001"/>
                  </a:cubicBezTo>
                  <a:lnTo>
                    <a:pt x="370" y="5001"/>
                  </a:lnTo>
                  <a:lnTo>
                    <a:pt x="370" y="4537"/>
                  </a:lnTo>
                  <a:cubicBezTo>
                    <a:pt x="370" y="4013"/>
                    <a:pt x="787" y="3870"/>
                    <a:pt x="799" y="3858"/>
                  </a:cubicBezTo>
                  <a:lnTo>
                    <a:pt x="823" y="3858"/>
                  </a:lnTo>
                  <a:lnTo>
                    <a:pt x="1537" y="3572"/>
                  </a:lnTo>
                  <a:lnTo>
                    <a:pt x="1906" y="3942"/>
                  </a:lnTo>
                  <a:cubicBezTo>
                    <a:pt x="1930" y="3977"/>
                    <a:pt x="1989" y="4001"/>
                    <a:pt x="2037" y="4001"/>
                  </a:cubicBezTo>
                  <a:cubicBezTo>
                    <a:pt x="2085" y="4001"/>
                    <a:pt x="2144" y="3989"/>
                    <a:pt x="2168" y="3942"/>
                  </a:cubicBezTo>
                  <a:lnTo>
                    <a:pt x="2525" y="3572"/>
                  </a:lnTo>
                  <a:lnTo>
                    <a:pt x="3239" y="3858"/>
                  </a:lnTo>
                  <a:lnTo>
                    <a:pt x="3263" y="3858"/>
                  </a:lnTo>
                  <a:cubicBezTo>
                    <a:pt x="3275" y="3858"/>
                    <a:pt x="3692" y="4013"/>
                    <a:pt x="3692" y="4537"/>
                  </a:cubicBezTo>
                  <a:lnTo>
                    <a:pt x="3692" y="5025"/>
                  </a:lnTo>
                  <a:lnTo>
                    <a:pt x="1311" y="5025"/>
                  </a:lnTo>
                  <a:cubicBezTo>
                    <a:pt x="1204" y="5025"/>
                    <a:pt x="1120" y="5120"/>
                    <a:pt x="1120" y="5215"/>
                  </a:cubicBezTo>
                  <a:cubicBezTo>
                    <a:pt x="1120" y="5323"/>
                    <a:pt x="1204" y="5418"/>
                    <a:pt x="1311" y="5418"/>
                  </a:cubicBezTo>
                  <a:lnTo>
                    <a:pt x="3882" y="5418"/>
                  </a:lnTo>
                  <a:cubicBezTo>
                    <a:pt x="3990" y="5418"/>
                    <a:pt x="4073" y="5323"/>
                    <a:pt x="4073" y="5215"/>
                  </a:cubicBezTo>
                  <a:lnTo>
                    <a:pt x="4073" y="4537"/>
                  </a:lnTo>
                  <a:cubicBezTo>
                    <a:pt x="4061" y="3763"/>
                    <a:pt x="3454" y="3525"/>
                    <a:pt x="3382" y="3501"/>
                  </a:cubicBezTo>
                  <a:lnTo>
                    <a:pt x="2620" y="3203"/>
                  </a:lnTo>
                  <a:lnTo>
                    <a:pt x="2620" y="3096"/>
                  </a:lnTo>
                  <a:cubicBezTo>
                    <a:pt x="2823" y="2977"/>
                    <a:pt x="2978" y="2787"/>
                    <a:pt x="3049" y="2560"/>
                  </a:cubicBezTo>
                  <a:cubicBezTo>
                    <a:pt x="3323" y="2549"/>
                    <a:pt x="3537" y="2310"/>
                    <a:pt x="3537" y="2025"/>
                  </a:cubicBezTo>
                  <a:cubicBezTo>
                    <a:pt x="3537" y="1858"/>
                    <a:pt x="3466" y="1703"/>
                    <a:pt x="3347" y="1608"/>
                  </a:cubicBezTo>
                  <a:lnTo>
                    <a:pt x="3347" y="1263"/>
                  </a:lnTo>
                  <a:cubicBezTo>
                    <a:pt x="3347" y="560"/>
                    <a:pt x="2787" y="1"/>
                    <a:pt x="2085" y="1"/>
                  </a:cubicBezTo>
                  <a:close/>
                </a:path>
              </a:pathLst>
            </a:custGeom>
            <a:solidFill>
              <a:srgbClr val="FD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026577">
                <a:defRPr/>
              </a:pPr>
              <a:endParaRPr sz="20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20" name="Google Shape;672;p55"/>
            <p:cNvSpPr/>
            <p:nvPr/>
          </p:nvSpPr>
          <p:spPr>
            <a:xfrm>
              <a:off x="2185128" y="2611703"/>
              <a:ext cx="130015" cy="172441"/>
            </a:xfrm>
            <a:custGeom>
              <a:avLst/>
              <a:gdLst/>
              <a:ahLst/>
              <a:cxnLst/>
              <a:rect l="l" t="t" r="r" b="b"/>
              <a:pathLst>
                <a:path w="4085" h="5418" extrusionOk="0">
                  <a:moveTo>
                    <a:pt x="2084" y="370"/>
                  </a:moveTo>
                  <a:cubicBezTo>
                    <a:pt x="2584" y="370"/>
                    <a:pt x="2977" y="774"/>
                    <a:pt x="2977" y="1263"/>
                  </a:cubicBezTo>
                  <a:lnTo>
                    <a:pt x="2977" y="1382"/>
                  </a:lnTo>
                  <a:lnTo>
                    <a:pt x="2965" y="1382"/>
                  </a:lnTo>
                  <a:cubicBezTo>
                    <a:pt x="2703" y="1322"/>
                    <a:pt x="2620" y="965"/>
                    <a:pt x="2620" y="965"/>
                  </a:cubicBezTo>
                  <a:cubicBezTo>
                    <a:pt x="2608" y="894"/>
                    <a:pt x="2549" y="834"/>
                    <a:pt x="2477" y="822"/>
                  </a:cubicBezTo>
                  <a:cubicBezTo>
                    <a:pt x="2462" y="817"/>
                    <a:pt x="2446" y="815"/>
                    <a:pt x="2430" y="815"/>
                  </a:cubicBezTo>
                  <a:cubicBezTo>
                    <a:pt x="2372" y="815"/>
                    <a:pt x="2315" y="847"/>
                    <a:pt x="2287" y="894"/>
                  </a:cubicBezTo>
                  <a:cubicBezTo>
                    <a:pt x="1941" y="1370"/>
                    <a:pt x="1179" y="1382"/>
                    <a:pt x="1167" y="1382"/>
                  </a:cubicBezTo>
                  <a:lnTo>
                    <a:pt x="1108" y="1382"/>
                  </a:lnTo>
                  <a:lnTo>
                    <a:pt x="1108" y="1263"/>
                  </a:lnTo>
                  <a:cubicBezTo>
                    <a:pt x="1108" y="774"/>
                    <a:pt x="1513" y="370"/>
                    <a:pt x="2001" y="370"/>
                  </a:cubicBezTo>
                  <a:close/>
                  <a:moveTo>
                    <a:pt x="3132" y="1906"/>
                  </a:moveTo>
                  <a:cubicBezTo>
                    <a:pt x="3168" y="1929"/>
                    <a:pt x="3180" y="1965"/>
                    <a:pt x="3180" y="2013"/>
                  </a:cubicBezTo>
                  <a:cubicBezTo>
                    <a:pt x="3180" y="2048"/>
                    <a:pt x="3144" y="2096"/>
                    <a:pt x="3120" y="2132"/>
                  </a:cubicBezTo>
                  <a:lnTo>
                    <a:pt x="3120" y="1906"/>
                  </a:lnTo>
                  <a:close/>
                  <a:moveTo>
                    <a:pt x="977" y="1894"/>
                  </a:moveTo>
                  <a:lnTo>
                    <a:pt x="977" y="2144"/>
                  </a:lnTo>
                  <a:cubicBezTo>
                    <a:pt x="929" y="2108"/>
                    <a:pt x="905" y="2072"/>
                    <a:pt x="905" y="2013"/>
                  </a:cubicBezTo>
                  <a:cubicBezTo>
                    <a:pt x="905" y="1965"/>
                    <a:pt x="917" y="1929"/>
                    <a:pt x="941" y="1906"/>
                  </a:cubicBezTo>
                  <a:cubicBezTo>
                    <a:pt x="965" y="1906"/>
                    <a:pt x="965" y="1906"/>
                    <a:pt x="977" y="1894"/>
                  </a:cubicBezTo>
                  <a:close/>
                  <a:moveTo>
                    <a:pt x="2358" y="1358"/>
                  </a:moveTo>
                  <a:cubicBezTo>
                    <a:pt x="2429" y="1489"/>
                    <a:pt x="2549" y="1620"/>
                    <a:pt x="2715" y="1691"/>
                  </a:cubicBezTo>
                  <a:lnTo>
                    <a:pt x="2715" y="2227"/>
                  </a:lnTo>
                  <a:cubicBezTo>
                    <a:pt x="2727" y="2572"/>
                    <a:pt x="2465" y="2846"/>
                    <a:pt x="2132" y="2846"/>
                  </a:cubicBezTo>
                  <a:lnTo>
                    <a:pt x="1953" y="2846"/>
                  </a:lnTo>
                  <a:cubicBezTo>
                    <a:pt x="1632" y="2846"/>
                    <a:pt x="1346" y="2572"/>
                    <a:pt x="1346" y="2227"/>
                  </a:cubicBezTo>
                  <a:lnTo>
                    <a:pt x="1346" y="1739"/>
                  </a:lnTo>
                  <a:cubicBezTo>
                    <a:pt x="1596" y="1715"/>
                    <a:pt x="2037" y="1620"/>
                    <a:pt x="2358" y="1358"/>
                  </a:cubicBezTo>
                  <a:close/>
                  <a:moveTo>
                    <a:pt x="2275" y="3215"/>
                  </a:moveTo>
                  <a:lnTo>
                    <a:pt x="2251" y="3322"/>
                  </a:lnTo>
                  <a:lnTo>
                    <a:pt x="2048" y="3537"/>
                  </a:lnTo>
                  <a:lnTo>
                    <a:pt x="1858" y="3346"/>
                  </a:lnTo>
                  <a:lnTo>
                    <a:pt x="1858" y="3215"/>
                  </a:lnTo>
                  <a:close/>
                  <a:moveTo>
                    <a:pt x="2001" y="1"/>
                  </a:moveTo>
                  <a:cubicBezTo>
                    <a:pt x="1298" y="1"/>
                    <a:pt x="739" y="560"/>
                    <a:pt x="739" y="1263"/>
                  </a:cubicBezTo>
                  <a:lnTo>
                    <a:pt x="739" y="1596"/>
                  </a:lnTo>
                  <a:cubicBezTo>
                    <a:pt x="620" y="1691"/>
                    <a:pt x="536" y="1846"/>
                    <a:pt x="536" y="2013"/>
                  </a:cubicBezTo>
                  <a:cubicBezTo>
                    <a:pt x="536" y="2287"/>
                    <a:pt x="763" y="2525"/>
                    <a:pt x="1036" y="2549"/>
                  </a:cubicBezTo>
                  <a:cubicBezTo>
                    <a:pt x="1108" y="2763"/>
                    <a:pt x="1275" y="2965"/>
                    <a:pt x="1465" y="3084"/>
                  </a:cubicBezTo>
                  <a:lnTo>
                    <a:pt x="1465" y="3180"/>
                  </a:lnTo>
                  <a:lnTo>
                    <a:pt x="691" y="3477"/>
                  </a:lnTo>
                  <a:cubicBezTo>
                    <a:pt x="620" y="3513"/>
                    <a:pt x="1" y="3751"/>
                    <a:pt x="1" y="4525"/>
                  </a:cubicBezTo>
                  <a:lnTo>
                    <a:pt x="1" y="5192"/>
                  </a:lnTo>
                  <a:cubicBezTo>
                    <a:pt x="1" y="5299"/>
                    <a:pt x="96" y="5382"/>
                    <a:pt x="203" y="5382"/>
                  </a:cubicBezTo>
                  <a:lnTo>
                    <a:pt x="679" y="5382"/>
                  </a:lnTo>
                  <a:cubicBezTo>
                    <a:pt x="775" y="5382"/>
                    <a:pt x="870" y="5299"/>
                    <a:pt x="870" y="5192"/>
                  </a:cubicBezTo>
                  <a:cubicBezTo>
                    <a:pt x="870" y="5085"/>
                    <a:pt x="775" y="5001"/>
                    <a:pt x="679" y="5001"/>
                  </a:cubicBezTo>
                  <a:lnTo>
                    <a:pt x="382" y="5001"/>
                  </a:lnTo>
                  <a:lnTo>
                    <a:pt x="382" y="4537"/>
                  </a:lnTo>
                  <a:cubicBezTo>
                    <a:pt x="382" y="4013"/>
                    <a:pt x="798" y="3870"/>
                    <a:pt x="810" y="3858"/>
                  </a:cubicBezTo>
                  <a:lnTo>
                    <a:pt x="822" y="3858"/>
                  </a:lnTo>
                  <a:lnTo>
                    <a:pt x="1537" y="3572"/>
                  </a:lnTo>
                  <a:lnTo>
                    <a:pt x="1906" y="3942"/>
                  </a:lnTo>
                  <a:cubicBezTo>
                    <a:pt x="1941" y="3977"/>
                    <a:pt x="2001" y="4001"/>
                    <a:pt x="2048" y="4001"/>
                  </a:cubicBezTo>
                  <a:cubicBezTo>
                    <a:pt x="2084" y="4001"/>
                    <a:pt x="2144" y="3989"/>
                    <a:pt x="2179" y="3942"/>
                  </a:cubicBezTo>
                  <a:lnTo>
                    <a:pt x="2537" y="3572"/>
                  </a:lnTo>
                  <a:lnTo>
                    <a:pt x="3251" y="3858"/>
                  </a:lnTo>
                  <a:lnTo>
                    <a:pt x="3263" y="3858"/>
                  </a:lnTo>
                  <a:cubicBezTo>
                    <a:pt x="3275" y="3858"/>
                    <a:pt x="3692" y="4013"/>
                    <a:pt x="3692" y="4537"/>
                  </a:cubicBezTo>
                  <a:lnTo>
                    <a:pt x="3692" y="5025"/>
                  </a:lnTo>
                  <a:lnTo>
                    <a:pt x="1310" y="5025"/>
                  </a:lnTo>
                  <a:cubicBezTo>
                    <a:pt x="1215" y="5025"/>
                    <a:pt x="1120" y="5120"/>
                    <a:pt x="1120" y="5215"/>
                  </a:cubicBezTo>
                  <a:cubicBezTo>
                    <a:pt x="1120" y="5323"/>
                    <a:pt x="1215" y="5418"/>
                    <a:pt x="1310" y="5418"/>
                  </a:cubicBezTo>
                  <a:lnTo>
                    <a:pt x="3894" y="5418"/>
                  </a:lnTo>
                  <a:cubicBezTo>
                    <a:pt x="3989" y="5418"/>
                    <a:pt x="4084" y="5323"/>
                    <a:pt x="4084" y="5215"/>
                  </a:cubicBezTo>
                  <a:lnTo>
                    <a:pt x="4084" y="4537"/>
                  </a:lnTo>
                  <a:cubicBezTo>
                    <a:pt x="4061" y="3763"/>
                    <a:pt x="3465" y="3525"/>
                    <a:pt x="3382" y="3501"/>
                  </a:cubicBezTo>
                  <a:lnTo>
                    <a:pt x="2632" y="3203"/>
                  </a:lnTo>
                  <a:lnTo>
                    <a:pt x="2632" y="3096"/>
                  </a:lnTo>
                  <a:cubicBezTo>
                    <a:pt x="2834" y="2977"/>
                    <a:pt x="2977" y="2787"/>
                    <a:pt x="3061" y="2560"/>
                  </a:cubicBezTo>
                  <a:cubicBezTo>
                    <a:pt x="3322" y="2549"/>
                    <a:pt x="3549" y="2310"/>
                    <a:pt x="3549" y="2025"/>
                  </a:cubicBezTo>
                  <a:cubicBezTo>
                    <a:pt x="3549" y="1858"/>
                    <a:pt x="3477" y="1703"/>
                    <a:pt x="3358" y="1608"/>
                  </a:cubicBezTo>
                  <a:lnTo>
                    <a:pt x="3358" y="1263"/>
                  </a:lnTo>
                  <a:cubicBezTo>
                    <a:pt x="3358" y="560"/>
                    <a:pt x="2787" y="1"/>
                    <a:pt x="2084" y="1"/>
                  </a:cubicBezTo>
                  <a:close/>
                </a:path>
              </a:pathLst>
            </a:custGeom>
            <a:solidFill>
              <a:srgbClr val="FD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026577">
                <a:defRPr/>
              </a:pPr>
              <a:endParaRPr sz="2000" kern="0">
                <a:solidFill>
                  <a:sysClr val="windowText" lastClr="0000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473999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aixaDeTexto 5"/>
          <p:cNvSpPr txBox="1"/>
          <p:nvPr/>
        </p:nvSpPr>
        <p:spPr>
          <a:xfrm>
            <a:off x="1437382" y="496895"/>
            <a:ext cx="7816345" cy="519165"/>
          </a:xfrm>
          <a:prstGeom prst="rect">
            <a:avLst/>
          </a:prstGeom>
          <a:noFill/>
        </p:spPr>
        <p:txBody>
          <a:bodyPr wrap="square" lIns="102657" tIns="51332" rIns="102657" bIns="51332" rtlCol="0">
            <a:spAutoFit/>
          </a:bodyPr>
          <a:lstStyle/>
          <a:p>
            <a:pPr algn="r" defTabSz="1026577"/>
            <a:r>
              <a:rPr lang="pt-BR" sz="2700" dirty="0">
                <a:solidFill>
                  <a:srgbClr val="FF0000"/>
                </a:solidFill>
                <a:latin typeface="Arial Black" pitchFamily="34" charset="0"/>
              </a:rPr>
              <a:t>Agentes da Licitação (Art. 7º)</a:t>
            </a:r>
          </a:p>
        </p:txBody>
      </p:sp>
      <p:sp>
        <p:nvSpPr>
          <p:cNvPr id="5" name="CaixaDeTexto 4"/>
          <p:cNvSpPr txBox="1"/>
          <p:nvPr/>
        </p:nvSpPr>
        <p:spPr>
          <a:xfrm>
            <a:off x="725060" y="1064395"/>
            <a:ext cx="8346927" cy="5320982"/>
          </a:xfrm>
          <a:prstGeom prst="rect">
            <a:avLst/>
          </a:prstGeom>
          <a:noFill/>
        </p:spPr>
        <p:txBody>
          <a:bodyPr wrap="square" lIns="102657" tIns="51332" rIns="102657" bIns="51332" rtlCol="0">
            <a:spAutoFit/>
          </a:bodyPr>
          <a:lstStyle/>
          <a:p>
            <a:pPr marL="320809" indent="-320809" algn="just" defTabSz="1026577">
              <a:buFont typeface="Arial" pitchFamily="34" charset="0"/>
              <a:buChar char="•"/>
            </a:pPr>
            <a:r>
              <a:rPr lang="pt-BR" sz="2700" b="1" dirty="0">
                <a:solidFill>
                  <a:prstClr val="black"/>
                </a:solidFill>
              </a:rPr>
              <a:t>Requisitos GERAIS:</a:t>
            </a:r>
          </a:p>
          <a:p>
            <a:pPr marL="320809" indent="-320809" algn="just" defTabSz="1026577">
              <a:buFont typeface="Arial" pitchFamily="34" charset="0"/>
              <a:buChar char="•"/>
            </a:pPr>
            <a:endParaRPr lang="pt-BR" sz="2700" b="1" dirty="0">
              <a:solidFill>
                <a:prstClr val="black"/>
              </a:solidFill>
            </a:endParaRPr>
          </a:p>
          <a:p>
            <a:pPr marL="320809" indent="-320809" algn="just" defTabSz="1026577">
              <a:buFont typeface="Arial" pitchFamily="34" charset="0"/>
              <a:buChar char="•"/>
            </a:pPr>
            <a:endParaRPr lang="pt-BR" sz="900" b="1" dirty="0">
              <a:solidFill>
                <a:prstClr val="black"/>
              </a:solidFill>
            </a:endParaRPr>
          </a:p>
          <a:p>
            <a:pPr marL="513287" indent="-513287" algn="just" defTabSz="1026577">
              <a:buFontTx/>
              <a:buAutoNum type="alphaLcParenR"/>
            </a:pPr>
            <a:r>
              <a:rPr lang="pt-BR" sz="2300" b="1" dirty="0">
                <a:solidFill>
                  <a:prstClr val="black"/>
                </a:solidFill>
              </a:rPr>
              <a:t>Preferencialmente</a:t>
            </a:r>
          </a:p>
          <a:p>
            <a:pPr marL="513287" indent="-513287" algn="just" defTabSz="1026577">
              <a:buFontTx/>
              <a:buAutoNum type="alphaLcParenR"/>
            </a:pPr>
            <a:endParaRPr lang="pt-BR" sz="2300" b="1" dirty="0">
              <a:solidFill>
                <a:srgbClr val="7030A0"/>
              </a:solidFill>
            </a:endParaRPr>
          </a:p>
          <a:p>
            <a:pPr marL="513287" indent="-513287" algn="just" defTabSz="1026577">
              <a:buFontTx/>
              <a:buAutoNum type="alphaLcParenR"/>
            </a:pPr>
            <a:endParaRPr lang="pt-BR" sz="2300" b="1" dirty="0">
              <a:solidFill>
                <a:srgbClr val="7030A0"/>
              </a:solidFill>
            </a:endParaRPr>
          </a:p>
          <a:p>
            <a:pPr marL="513287" indent="-513287" algn="just" defTabSz="1026577">
              <a:buFontTx/>
              <a:buAutoNum type="alphaLcParenR"/>
            </a:pPr>
            <a:endParaRPr lang="pt-BR" sz="2300" b="1" dirty="0">
              <a:solidFill>
                <a:srgbClr val="7030A0"/>
              </a:solidFill>
            </a:endParaRPr>
          </a:p>
          <a:p>
            <a:pPr marL="513287" indent="-513287" algn="just" defTabSz="1026577">
              <a:buFontTx/>
              <a:buAutoNum type="alphaLcParenR"/>
            </a:pPr>
            <a:endParaRPr lang="pt-BR" sz="2300" b="1" dirty="0">
              <a:solidFill>
                <a:srgbClr val="7030A0"/>
              </a:solidFill>
            </a:endParaRPr>
          </a:p>
          <a:p>
            <a:pPr marL="513287" indent="-513287" algn="just" defTabSz="1026577">
              <a:buFontTx/>
              <a:buAutoNum type="alphaLcParenR"/>
            </a:pPr>
            <a:r>
              <a:rPr lang="pt-BR" sz="2300" b="1" dirty="0">
                <a:solidFill>
                  <a:prstClr val="black"/>
                </a:solidFill>
              </a:rPr>
              <a:t>Qualificação</a:t>
            </a:r>
          </a:p>
          <a:p>
            <a:pPr marL="513287" indent="-513287" algn="just" defTabSz="1026577">
              <a:buFontTx/>
              <a:buAutoNum type="alphaLcParenR"/>
            </a:pPr>
            <a:endParaRPr lang="pt-BR" sz="2300" b="1" dirty="0">
              <a:solidFill>
                <a:prstClr val="black"/>
              </a:solidFill>
            </a:endParaRPr>
          </a:p>
          <a:p>
            <a:pPr marL="513287" indent="-513287" algn="just" defTabSz="1026577">
              <a:buFontTx/>
              <a:buAutoNum type="alphaLcParenR"/>
            </a:pPr>
            <a:endParaRPr lang="pt-BR" sz="2300" b="1" dirty="0">
              <a:solidFill>
                <a:prstClr val="black"/>
              </a:solidFill>
            </a:endParaRPr>
          </a:p>
          <a:p>
            <a:pPr marL="513287" indent="-513287" algn="just" defTabSz="1026577">
              <a:buFontTx/>
              <a:buAutoNum type="alphaLcParenR"/>
            </a:pPr>
            <a:endParaRPr lang="pt-BR" sz="2300" b="1" dirty="0">
              <a:solidFill>
                <a:prstClr val="black"/>
              </a:solidFill>
            </a:endParaRPr>
          </a:p>
          <a:p>
            <a:pPr marL="513287" indent="-513287" algn="just" defTabSz="1026577">
              <a:buFontTx/>
              <a:buAutoNum type="alphaLcParenR"/>
            </a:pPr>
            <a:endParaRPr lang="pt-BR" sz="2300" b="1" dirty="0">
              <a:solidFill>
                <a:prstClr val="black"/>
              </a:solidFill>
            </a:endParaRPr>
          </a:p>
          <a:p>
            <a:pPr marL="513287" indent="-513287" algn="just" defTabSz="1026577">
              <a:buFontTx/>
              <a:buAutoNum type="alphaLcParenR"/>
            </a:pPr>
            <a:r>
              <a:rPr lang="pt-BR" sz="2300" b="1" dirty="0">
                <a:solidFill>
                  <a:prstClr val="black"/>
                </a:solidFill>
              </a:rPr>
              <a:t>Sem grau de parentesco com </a:t>
            </a:r>
            <a:r>
              <a:rPr lang="pt-BR" sz="2300" b="1" u="sng" dirty="0">
                <a:solidFill>
                  <a:srgbClr val="FF0000"/>
                </a:solidFill>
              </a:rPr>
              <a:t>contratados HABITUAIS</a:t>
            </a:r>
            <a:r>
              <a:rPr lang="pt-BR" sz="2300" b="1" dirty="0">
                <a:solidFill>
                  <a:prstClr val="black"/>
                </a:solidFill>
              </a:rPr>
              <a:t> até 3º grau.</a:t>
            </a:r>
          </a:p>
        </p:txBody>
      </p:sp>
      <p:cxnSp>
        <p:nvCxnSpPr>
          <p:cNvPr id="7" name="Conector de seta reta 6"/>
          <p:cNvCxnSpPr/>
          <p:nvPr/>
        </p:nvCxnSpPr>
        <p:spPr>
          <a:xfrm flipV="1">
            <a:off x="3744510" y="1975598"/>
            <a:ext cx="936104" cy="27115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8" name="Conector de seta reta 7"/>
          <p:cNvCxnSpPr/>
          <p:nvPr/>
        </p:nvCxnSpPr>
        <p:spPr>
          <a:xfrm>
            <a:off x="3744510" y="2253863"/>
            <a:ext cx="936104" cy="18466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9" name="CaixaDeTexto 8"/>
          <p:cNvSpPr txBox="1"/>
          <p:nvPr/>
        </p:nvSpPr>
        <p:spPr>
          <a:xfrm>
            <a:off x="4662691" y="1734985"/>
            <a:ext cx="2482036" cy="411443"/>
          </a:xfrm>
          <a:prstGeom prst="rect">
            <a:avLst/>
          </a:prstGeom>
          <a:noFill/>
        </p:spPr>
        <p:txBody>
          <a:bodyPr wrap="square" lIns="102657" tIns="51332" rIns="102657" bIns="51332" rtlCol="0">
            <a:spAutoFit/>
          </a:bodyPr>
          <a:lstStyle/>
          <a:p>
            <a:pPr defTabSz="1026577"/>
            <a:r>
              <a:rPr lang="pt-BR" sz="2000" dirty="0">
                <a:solidFill>
                  <a:prstClr val="black"/>
                </a:solidFill>
              </a:rPr>
              <a:t>Servidor Efetivo</a:t>
            </a:r>
          </a:p>
        </p:txBody>
      </p:sp>
      <p:sp>
        <p:nvSpPr>
          <p:cNvPr id="10" name="CaixaDeTexto 9"/>
          <p:cNvSpPr txBox="1"/>
          <p:nvPr/>
        </p:nvSpPr>
        <p:spPr>
          <a:xfrm>
            <a:off x="4694857" y="2253895"/>
            <a:ext cx="4938665" cy="411443"/>
          </a:xfrm>
          <a:prstGeom prst="rect">
            <a:avLst/>
          </a:prstGeom>
          <a:noFill/>
        </p:spPr>
        <p:txBody>
          <a:bodyPr wrap="square" lIns="102657" tIns="51332" rIns="102657" bIns="51332" rtlCol="0">
            <a:spAutoFit/>
          </a:bodyPr>
          <a:lstStyle/>
          <a:p>
            <a:pPr defTabSz="1026577"/>
            <a:r>
              <a:rPr lang="pt-BR" sz="2000" dirty="0">
                <a:solidFill>
                  <a:prstClr val="black"/>
                </a:solidFill>
              </a:rPr>
              <a:t>Empregado Público do quadro permanente </a:t>
            </a:r>
          </a:p>
        </p:txBody>
      </p:sp>
      <p:cxnSp>
        <p:nvCxnSpPr>
          <p:cNvPr id="11" name="Conector de seta reta 10"/>
          <p:cNvCxnSpPr/>
          <p:nvPr/>
        </p:nvCxnSpPr>
        <p:spPr>
          <a:xfrm flipV="1">
            <a:off x="3042432" y="3352029"/>
            <a:ext cx="987664" cy="68106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2" name="Conector de seta reta 11"/>
          <p:cNvCxnSpPr/>
          <p:nvPr/>
        </p:nvCxnSpPr>
        <p:spPr>
          <a:xfrm>
            <a:off x="3042432" y="4040196"/>
            <a:ext cx="936104" cy="6893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13" name="CaixaDeTexto 12"/>
          <p:cNvSpPr txBox="1"/>
          <p:nvPr/>
        </p:nvSpPr>
        <p:spPr>
          <a:xfrm>
            <a:off x="4040522" y="3152131"/>
            <a:ext cx="4970830" cy="411443"/>
          </a:xfrm>
          <a:prstGeom prst="rect">
            <a:avLst/>
          </a:prstGeom>
          <a:noFill/>
        </p:spPr>
        <p:txBody>
          <a:bodyPr wrap="square" lIns="102657" tIns="51332" rIns="102657" bIns="51332" rtlCol="0">
            <a:spAutoFit/>
          </a:bodyPr>
          <a:lstStyle/>
          <a:p>
            <a:pPr defTabSz="1026577"/>
            <a:r>
              <a:rPr lang="pt-BR" sz="2000" dirty="0">
                <a:solidFill>
                  <a:prstClr val="black"/>
                </a:solidFill>
              </a:rPr>
              <a:t>Cargo de atribuições relacionadas à licitações  </a:t>
            </a:r>
          </a:p>
        </p:txBody>
      </p:sp>
      <p:sp>
        <p:nvSpPr>
          <p:cNvPr id="14" name="CaixaDeTexto 13"/>
          <p:cNvSpPr txBox="1"/>
          <p:nvPr/>
        </p:nvSpPr>
        <p:spPr>
          <a:xfrm>
            <a:off x="4030102" y="3871980"/>
            <a:ext cx="4938665" cy="411443"/>
          </a:xfrm>
          <a:prstGeom prst="rect">
            <a:avLst/>
          </a:prstGeom>
          <a:noFill/>
        </p:spPr>
        <p:txBody>
          <a:bodyPr wrap="square" lIns="102657" tIns="51332" rIns="102657" bIns="51332" rtlCol="0">
            <a:spAutoFit/>
          </a:bodyPr>
          <a:lstStyle/>
          <a:p>
            <a:pPr defTabSz="1026577"/>
            <a:r>
              <a:rPr lang="pt-BR" sz="2000" dirty="0">
                <a:solidFill>
                  <a:prstClr val="black"/>
                </a:solidFill>
              </a:rPr>
              <a:t>Formação compatível</a:t>
            </a:r>
          </a:p>
        </p:txBody>
      </p:sp>
      <p:cxnSp>
        <p:nvCxnSpPr>
          <p:cNvPr id="15" name="Conector de seta reta 14"/>
          <p:cNvCxnSpPr/>
          <p:nvPr/>
        </p:nvCxnSpPr>
        <p:spPr>
          <a:xfrm>
            <a:off x="3042432" y="4040191"/>
            <a:ext cx="936104" cy="81780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17" name="CaixaDeTexto 16"/>
          <p:cNvSpPr txBox="1"/>
          <p:nvPr/>
        </p:nvSpPr>
        <p:spPr>
          <a:xfrm>
            <a:off x="4014021" y="4673365"/>
            <a:ext cx="4938665" cy="411443"/>
          </a:xfrm>
          <a:prstGeom prst="rect">
            <a:avLst/>
          </a:prstGeom>
          <a:noFill/>
        </p:spPr>
        <p:txBody>
          <a:bodyPr wrap="square" lIns="102657" tIns="51332" rIns="102657" bIns="51332" rtlCol="0">
            <a:spAutoFit/>
          </a:bodyPr>
          <a:lstStyle/>
          <a:p>
            <a:pPr defTabSz="1026577"/>
            <a:r>
              <a:rPr lang="pt-BR" sz="2000" dirty="0">
                <a:solidFill>
                  <a:prstClr val="black"/>
                </a:solidFill>
              </a:rPr>
              <a:t>Qualificação atestada por Escola de Governo</a:t>
            </a:r>
          </a:p>
        </p:txBody>
      </p:sp>
      <p:sp>
        <p:nvSpPr>
          <p:cNvPr id="20" name="CaixaDeTexto 19"/>
          <p:cNvSpPr txBox="1"/>
          <p:nvPr/>
        </p:nvSpPr>
        <p:spPr>
          <a:xfrm>
            <a:off x="4907518" y="3507919"/>
            <a:ext cx="691828" cy="411443"/>
          </a:xfrm>
          <a:prstGeom prst="rect">
            <a:avLst/>
          </a:prstGeom>
          <a:noFill/>
        </p:spPr>
        <p:txBody>
          <a:bodyPr wrap="square" lIns="102657" tIns="51332" rIns="102657" bIns="51332" rtlCol="0">
            <a:spAutoFit/>
          </a:bodyPr>
          <a:lstStyle/>
          <a:p>
            <a:pPr defTabSz="1026577"/>
            <a:r>
              <a:rPr lang="pt-BR" sz="2000" b="1" dirty="0">
                <a:solidFill>
                  <a:srgbClr val="FF0000"/>
                </a:solidFill>
              </a:rPr>
              <a:t>OU</a:t>
            </a:r>
          </a:p>
        </p:txBody>
      </p:sp>
      <p:sp>
        <p:nvSpPr>
          <p:cNvPr id="21" name="CaixaDeTexto 20"/>
          <p:cNvSpPr txBox="1"/>
          <p:nvPr/>
        </p:nvSpPr>
        <p:spPr>
          <a:xfrm>
            <a:off x="4894762" y="4264465"/>
            <a:ext cx="691828" cy="411443"/>
          </a:xfrm>
          <a:prstGeom prst="rect">
            <a:avLst/>
          </a:prstGeom>
          <a:noFill/>
        </p:spPr>
        <p:txBody>
          <a:bodyPr wrap="square" lIns="102657" tIns="51332" rIns="102657" bIns="51332" rtlCol="0">
            <a:spAutoFit/>
          </a:bodyPr>
          <a:lstStyle/>
          <a:p>
            <a:pPr defTabSz="1026577"/>
            <a:r>
              <a:rPr lang="pt-BR" sz="2000" b="1" dirty="0">
                <a:solidFill>
                  <a:srgbClr val="FF0000"/>
                </a:solidFill>
              </a:rPr>
              <a:t>OU</a:t>
            </a:r>
          </a:p>
        </p:txBody>
      </p:sp>
    </p:spTree>
    <p:extLst>
      <p:ext uri="{BB962C8B-B14F-4D97-AF65-F5344CB8AC3E}">
        <p14:creationId xmlns:p14="http://schemas.microsoft.com/office/powerpoint/2010/main" val="8850299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3" grpId="0"/>
      <p:bldP spid="14" grpId="0"/>
      <p:bldP spid="17" grpId="0"/>
      <p:bldP spid="20" grpId="0"/>
      <p:bldP spid="21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2532" b="96022" l="5395" r="95358">
                        <a14:foregroundMark x1="5395" y1="39783" x2="25471" y2="54069"/>
                        <a14:foregroundMark x1="10665" y1="44485" x2="59849" y2="4340"/>
                        <a14:foregroundMark x1="30238" y1="5425" x2="33375" y2="92948"/>
                        <a14:foregroundMark x1="49310" y1="5606" x2="68005" y2="93490"/>
                        <a14:foregroundMark x1="5897" y1="52441" x2="93225" y2="25678"/>
                        <a14:foregroundMark x1="79925" y1="25497" x2="74279" y2="92405"/>
                        <a14:foregroundMark x1="93476" y1="64919" x2="68883" y2="56781"/>
                        <a14:foregroundMark x1="83814" y1="64738" x2="86575" y2="25859"/>
                        <a14:foregroundMark x1="92346" y1="21881" x2="92974" y2="34901"/>
                        <a14:foregroundMark x1="81054" y1="90958" x2="29109" y2="91139"/>
                        <a14:foregroundMark x1="6148" y1="39241" x2="23087" y2="63472"/>
                        <a14:foregroundMark x1="59097" y1="9042" x2="63990" y2="6691"/>
                        <a14:foregroundMark x1="29987" y1="69259" x2="30489" y2="84810"/>
                        <a14:backgroundMark x1="6148" y1="15913" x2="20577" y2="198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3088"/>
          <a:stretch/>
        </p:blipFill>
        <p:spPr bwMode="auto">
          <a:xfrm>
            <a:off x="1364604" y="378073"/>
            <a:ext cx="8225764" cy="62280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5" name="Google Shape;8764;p90"/>
          <p:cNvGrpSpPr/>
          <p:nvPr/>
        </p:nvGrpSpPr>
        <p:grpSpPr>
          <a:xfrm>
            <a:off x="334384" y="2609016"/>
            <a:ext cx="1275109" cy="1100002"/>
            <a:chOff x="803162" y="2667727"/>
            <a:chExt cx="1411906" cy="633611"/>
          </a:xfrm>
        </p:grpSpPr>
        <p:cxnSp>
          <p:nvCxnSpPr>
            <p:cNvPr id="6" name="Google Shape;8765;p90"/>
            <p:cNvCxnSpPr>
              <a:stCxn id="18" idx="2"/>
              <a:endCxn id="16" idx="0"/>
            </p:cNvCxnSpPr>
            <p:nvPr/>
          </p:nvCxnSpPr>
          <p:spPr>
            <a:xfrm rot="-5400000" flipH="1">
              <a:off x="1629114" y="2672827"/>
              <a:ext cx="129300" cy="3693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FF0000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7" name="Google Shape;8768;p90"/>
            <p:cNvCxnSpPr>
              <a:stCxn id="17" idx="0"/>
              <a:endCxn id="18" idx="2"/>
            </p:cNvCxnSpPr>
            <p:nvPr/>
          </p:nvCxnSpPr>
          <p:spPr>
            <a:xfrm rot="-5400000">
              <a:off x="1259830" y="2672682"/>
              <a:ext cx="129300" cy="3693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FF0000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8" name="Google Shape;8770;p90"/>
            <p:cNvCxnSpPr>
              <a:stCxn id="17" idx="2"/>
              <a:endCxn id="13" idx="0"/>
            </p:cNvCxnSpPr>
            <p:nvPr/>
          </p:nvCxnSpPr>
          <p:spPr>
            <a:xfrm rot="-5400000" flipH="1">
              <a:off x="1163380" y="3023532"/>
              <a:ext cx="129300" cy="1764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FF0000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9" name="Google Shape;8772;p90"/>
            <p:cNvCxnSpPr>
              <a:stCxn id="12" idx="0"/>
              <a:endCxn id="17" idx="2"/>
            </p:cNvCxnSpPr>
            <p:nvPr/>
          </p:nvCxnSpPr>
          <p:spPr>
            <a:xfrm rot="-5400000">
              <a:off x="987062" y="3023388"/>
              <a:ext cx="129300" cy="1764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FF0000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0" name="Google Shape;8774;p90"/>
            <p:cNvCxnSpPr>
              <a:stCxn id="16" idx="2"/>
              <a:endCxn id="15" idx="0"/>
            </p:cNvCxnSpPr>
            <p:nvPr/>
          </p:nvCxnSpPr>
          <p:spPr>
            <a:xfrm rot="-5400000" flipH="1">
              <a:off x="1901948" y="3023532"/>
              <a:ext cx="129300" cy="1764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FF0000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1" name="Google Shape;8776;p90"/>
            <p:cNvCxnSpPr>
              <a:stCxn id="14" idx="0"/>
              <a:endCxn id="16" idx="2"/>
            </p:cNvCxnSpPr>
            <p:nvPr/>
          </p:nvCxnSpPr>
          <p:spPr>
            <a:xfrm rot="-5400000">
              <a:off x="1725631" y="3023388"/>
              <a:ext cx="129300" cy="1764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FF0000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12" name="Google Shape;8773;p90"/>
            <p:cNvSpPr/>
            <p:nvPr/>
          </p:nvSpPr>
          <p:spPr>
            <a:xfrm>
              <a:off x="803162" y="3176238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FF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ctr" defTabSz="1026577">
                <a:defRPr/>
              </a:pPr>
              <a:endParaRPr sz="2000" kern="0">
                <a:solidFill>
                  <a:srgbClr val="FFFFFF"/>
                </a:solidFill>
              </a:endParaRPr>
            </a:p>
          </p:txBody>
        </p:sp>
        <p:sp>
          <p:nvSpPr>
            <p:cNvPr id="13" name="Google Shape;8771;p90"/>
            <p:cNvSpPr/>
            <p:nvPr/>
          </p:nvSpPr>
          <p:spPr>
            <a:xfrm>
              <a:off x="1155799" y="3176238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FF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ctr" defTabSz="1026577">
                <a:defRPr/>
              </a:pPr>
              <a:endParaRPr sz="2000" kern="0">
                <a:solidFill>
                  <a:srgbClr val="FFFFFF"/>
                </a:solidFill>
              </a:endParaRPr>
            </a:p>
          </p:txBody>
        </p:sp>
        <p:sp>
          <p:nvSpPr>
            <p:cNvPr id="14" name="Google Shape;8777;p90"/>
            <p:cNvSpPr/>
            <p:nvPr/>
          </p:nvSpPr>
          <p:spPr>
            <a:xfrm>
              <a:off x="1541731" y="3176238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FF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ctr" defTabSz="1026577">
                <a:defRPr/>
              </a:pPr>
              <a:endParaRPr sz="2000" kern="0">
                <a:solidFill>
                  <a:srgbClr val="FFFFFF"/>
                </a:solidFill>
              </a:endParaRPr>
            </a:p>
          </p:txBody>
        </p:sp>
        <p:sp>
          <p:nvSpPr>
            <p:cNvPr id="15" name="Google Shape;8775;p90"/>
            <p:cNvSpPr/>
            <p:nvPr/>
          </p:nvSpPr>
          <p:spPr>
            <a:xfrm>
              <a:off x="1894368" y="3176238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FF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ctr" defTabSz="1026577">
                <a:defRPr/>
              </a:pPr>
              <a:endParaRPr sz="2000" kern="0">
                <a:solidFill>
                  <a:srgbClr val="FFFFFF"/>
                </a:solidFill>
              </a:endParaRPr>
            </a:p>
          </p:txBody>
        </p:sp>
        <p:sp>
          <p:nvSpPr>
            <p:cNvPr id="16" name="Google Shape;8767;p90"/>
            <p:cNvSpPr/>
            <p:nvPr/>
          </p:nvSpPr>
          <p:spPr>
            <a:xfrm>
              <a:off x="1718048" y="2921982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FF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ctr" defTabSz="1026577">
                <a:defRPr/>
              </a:pPr>
              <a:endParaRPr sz="2000" kern="0">
                <a:solidFill>
                  <a:srgbClr val="FFFFFF"/>
                </a:solidFill>
              </a:endParaRPr>
            </a:p>
          </p:txBody>
        </p:sp>
        <p:sp>
          <p:nvSpPr>
            <p:cNvPr id="17" name="Google Shape;8769;p90"/>
            <p:cNvSpPr/>
            <p:nvPr/>
          </p:nvSpPr>
          <p:spPr>
            <a:xfrm>
              <a:off x="979480" y="2921982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FF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ctr" defTabSz="1026577">
                <a:defRPr/>
              </a:pPr>
              <a:endParaRPr sz="2000" kern="0">
                <a:solidFill>
                  <a:srgbClr val="FFFFFF"/>
                </a:solidFill>
              </a:endParaRPr>
            </a:p>
          </p:txBody>
        </p:sp>
        <p:sp>
          <p:nvSpPr>
            <p:cNvPr id="18" name="Google Shape;8766;p90"/>
            <p:cNvSpPr/>
            <p:nvPr/>
          </p:nvSpPr>
          <p:spPr>
            <a:xfrm>
              <a:off x="1348764" y="2667727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FF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026577">
                <a:defRPr/>
              </a:pPr>
              <a:endParaRPr sz="2000" kern="0">
                <a:solidFill>
                  <a:srgbClr val="FFFFFF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066082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aixaDeTexto 5"/>
          <p:cNvSpPr txBox="1"/>
          <p:nvPr/>
        </p:nvSpPr>
        <p:spPr>
          <a:xfrm>
            <a:off x="1280592" y="353136"/>
            <a:ext cx="7816345" cy="657664"/>
          </a:xfrm>
          <a:prstGeom prst="rect">
            <a:avLst/>
          </a:prstGeom>
          <a:noFill/>
        </p:spPr>
        <p:txBody>
          <a:bodyPr wrap="square" lIns="102657" tIns="51332" rIns="102657" bIns="51332" rtlCol="0">
            <a:spAutoFit/>
          </a:bodyPr>
          <a:lstStyle/>
          <a:p>
            <a:pPr algn="r" defTabSz="1026577"/>
            <a:r>
              <a:rPr lang="pt-BR" sz="3600" dirty="0">
                <a:solidFill>
                  <a:srgbClr val="FF0000"/>
                </a:solidFill>
                <a:latin typeface="Arial Black" pitchFamily="34" charset="0"/>
              </a:rPr>
              <a:t>Agentes de Contratações</a:t>
            </a:r>
          </a:p>
        </p:txBody>
      </p:sp>
      <p:sp>
        <p:nvSpPr>
          <p:cNvPr id="5" name="CaixaDeTexto 4"/>
          <p:cNvSpPr txBox="1"/>
          <p:nvPr/>
        </p:nvSpPr>
        <p:spPr>
          <a:xfrm>
            <a:off x="662530" y="1124527"/>
            <a:ext cx="8346927" cy="5674422"/>
          </a:xfrm>
          <a:prstGeom prst="rect">
            <a:avLst/>
          </a:prstGeom>
          <a:noFill/>
        </p:spPr>
        <p:txBody>
          <a:bodyPr wrap="square" lIns="102657" tIns="51332" rIns="102657" bIns="51332" rtlCol="0">
            <a:spAutoFit/>
          </a:bodyPr>
          <a:lstStyle/>
          <a:p>
            <a:pPr marL="320809" indent="-320809" algn="just" defTabSz="1026577">
              <a:buFont typeface="Arial" pitchFamily="34" charset="0"/>
              <a:buChar char="•"/>
            </a:pPr>
            <a:r>
              <a:rPr lang="pt-BR" sz="2700" b="1" dirty="0">
                <a:solidFill>
                  <a:prstClr val="black"/>
                </a:solidFill>
              </a:rPr>
              <a:t>Trata-se do agente público encarregado da CONDUÇÃO da licitação ATÉ  a homologação. </a:t>
            </a:r>
          </a:p>
          <a:p>
            <a:pPr marL="320809" indent="-320809" algn="just" defTabSz="1026577">
              <a:buFont typeface="Arial" pitchFamily="34" charset="0"/>
              <a:buChar char="•"/>
            </a:pPr>
            <a:endParaRPr lang="pt-BR" sz="2700" b="1" dirty="0">
              <a:solidFill>
                <a:prstClr val="black"/>
              </a:solidFill>
            </a:endParaRPr>
          </a:p>
          <a:p>
            <a:pPr marL="320809" indent="-320809" algn="just" defTabSz="1026577">
              <a:buFont typeface="Arial" pitchFamily="34" charset="0"/>
              <a:buChar char="•"/>
            </a:pPr>
            <a:r>
              <a:rPr lang="pt-BR" sz="2700" b="1" dirty="0">
                <a:solidFill>
                  <a:prstClr val="black"/>
                </a:solidFill>
              </a:rPr>
              <a:t>Requisitos</a:t>
            </a:r>
          </a:p>
          <a:p>
            <a:pPr marL="320809" indent="-320809" algn="just" defTabSz="1026577">
              <a:buFont typeface="Arial" pitchFamily="34" charset="0"/>
              <a:buChar char="•"/>
            </a:pPr>
            <a:endParaRPr lang="pt-BR" sz="2700" b="1" dirty="0">
              <a:solidFill>
                <a:prstClr val="black"/>
              </a:solidFill>
            </a:endParaRPr>
          </a:p>
          <a:p>
            <a:pPr marL="320809" indent="-320809" algn="just" defTabSz="1026577">
              <a:buFont typeface="Arial" pitchFamily="34" charset="0"/>
              <a:buChar char="•"/>
            </a:pPr>
            <a:endParaRPr lang="pt-BR" sz="2700" b="1" dirty="0">
              <a:solidFill>
                <a:prstClr val="black"/>
              </a:solidFill>
            </a:endParaRPr>
          </a:p>
          <a:p>
            <a:pPr algn="just" defTabSz="1026577"/>
            <a:r>
              <a:rPr lang="pt-BR" sz="2700" b="1" dirty="0">
                <a:solidFill>
                  <a:prstClr val="black"/>
                </a:solidFill>
              </a:rPr>
              <a:t>-&gt; </a:t>
            </a:r>
            <a:r>
              <a:rPr lang="pt-BR" sz="2300" dirty="0">
                <a:solidFill>
                  <a:prstClr val="black"/>
                </a:solidFill>
              </a:rPr>
              <a:t>Na modalidade </a:t>
            </a:r>
            <a:r>
              <a:rPr lang="pt-BR" sz="2300" b="1" dirty="0">
                <a:solidFill>
                  <a:srgbClr val="FF0000"/>
                </a:solidFill>
              </a:rPr>
              <a:t>Pregão</a:t>
            </a:r>
            <a:r>
              <a:rPr lang="pt-BR" sz="2300" dirty="0">
                <a:solidFill>
                  <a:prstClr val="black"/>
                </a:solidFill>
              </a:rPr>
              <a:t> o Agente de Contratações é chamado </a:t>
            </a:r>
            <a:r>
              <a:rPr lang="pt-BR" sz="2300" b="1" dirty="0">
                <a:solidFill>
                  <a:srgbClr val="FF0000"/>
                </a:solidFill>
              </a:rPr>
              <a:t>PREGOEIRO</a:t>
            </a:r>
            <a:r>
              <a:rPr lang="pt-BR" sz="2300" dirty="0">
                <a:solidFill>
                  <a:srgbClr val="FF0000"/>
                </a:solidFill>
              </a:rPr>
              <a:t>.</a:t>
            </a:r>
          </a:p>
          <a:p>
            <a:pPr algn="just" defTabSz="1026577"/>
            <a:endParaRPr lang="pt-BR" sz="2300" dirty="0">
              <a:solidFill>
                <a:prstClr val="black"/>
              </a:solidFill>
            </a:endParaRPr>
          </a:p>
          <a:p>
            <a:pPr marL="384981" indent="-384981" algn="just" defTabSz="1026577">
              <a:buFont typeface="Arial" pitchFamily="34" charset="0"/>
              <a:buChar char="•"/>
            </a:pPr>
            <a:r>
              <a:rPr lang="pt-BR" sz="2700" b="1" dirty="0">
                <a:solidFill>
                  <a:prstClr val="black"/>
                </a:solidFill>
              </a:rPr>
              <a:t>Equipe de Apoio</a:t>
            </a:r>
          </a:p>
          <a:p>
            <a:pPr marL="384981" indent="-384981" algn="just" defTabSz="1026577">
              <a:buFont typeface="Arial" pitchFamily="34" charset="0"/>
              <a:buChar char="•"/>
            </a:pPr>
            <a:endParaRPr lang="pt-BR" sz="2700" b="1" dirty="0">
              <a:solidFill>
                <a:prstClr val="black"/>
              </a:solidFill>
            </a:endParaRPr>
          </a:p>
          <a:p>
            <a:pPr marL="384981" indent="-384981" algn="just" defTabSz="1026577">
              <a:buFont typeface="Arial" pitchFamily="34" charset="0"/>
              <a:buChar char="•"/>
            </a:pPr>
            <a:r>
              <a:rPr lang="pt-BR" sz="2700" b="1" dirty="0">
                <a:solidFill>
                  <a:prstClr val="black"/>
                </a:solidFill>
              </a:rPr>
              <a:t>Responsabilidade  </a:t>
            </a:r>
          </a:p>
          <a:p>
            <a:pPr algn="just" defTabSz="1026577"/>
            <a:endParaRPr lang="pt-BR" sz="2300" dirty="0">
              <a:solidFill>
                <a:prstClr val="black"/>
              </a:solidFill>
            </a:endParaRPr>
          </a:p>
          <a:p>
            <a:pPr algn="just" defTabSz="1026577"/>
            <a:endParaRPr lang="pt-BR" sz="2300" dirty="0">
              <a:solidFill>
                <a:prstClr val="black"/>
              </a:solidFill>
            </a:endParaRPr>
          </a:p>
        </p:txBody>
      </p:sp>
      <p:cxnSp>
        <p:nvCxnSpPr>
          <p:cNvPr id="7" name="Conector de seta reta 6"/>
          <p:cNvCxnSpPr/>
          <p:nvPr/>
        </p:nvCxnSpPr>
        <p:spPr>
          <a:xfrm flipV="1">
            <a:off x="2699000" y="2373500"/>
            <a:ext cx="936104" cy="27115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8" name="Conector de seta reta 7"/>
          <p:cNvCxnSpPr/>
          <p:nvPr/>
        </p:nvCxnSpPr>
        <p:spPr>
          <a:xfrm>
            <a:off x="2699000" y="2651762"/>
            <a:ext cx="936104" cy="18466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9" name="CaixaDeTexto 8"/>
          <p:cNvSpPr txBox="1"/>
          <p:nvPr/>
        </p:nvSpPr>
        <p:spPr>
          <a:xfrm>
            <a:off x="3617182" y="2132887"/>
            <a:ext cx="2482036" cy="411443"/>
          </a:xfrm>
          <a:prstGeom prst="rect">
            <a:avLst/>
          </a:prstGeom>
          <a:noFill/>
        </p:spPr>
        <p:txBody>
          <a:bodyPr wrap="square" lIns="102657" tIns="51332" rIns="102657" bIns="51332" rtlCol="0">
            <a:spAutoFit/>
          </a:bodyPr>
          <a:lstStyle/>
          <a:p>
            <a:pPr defTabSz="1026577"/>
            <a:r>
              <a:rPr lang="pt-BR" sz="2000" dirty="0">
                <a:solidFill>
                  <a:prstClr val="black"/>
                </a:solidFill>
              </a:rPr>
              <a:t>Servidor Efetivo</a:t>
            </a:r>
          </a:p>
        </p:txBody>
      </p:sp>
      <p:sp>
        <p:nvSpPr>
          <p:cNvPr id="10" name="CaixaDeTexto 9"/>
          <p:cNvSpPr txBox="1"/>
          <p:nvPr/>
        </p:nvSpPr>
        <p:spPr>
          <a:xfrm>
            <a:off x="3649347" y="2651807"/>
            <a:ext cx="2783757" cy="719220"/>
          </a:xfrm>
          <a:prstGeom prst="rect">
            <a:avLst/>
          </a:prstGeom>
          <a:noFill/>
        </p:spPr>
        <p:txBody>
          <a:bodyPr wrap="square" lIns="102657" tIns="51332" rIns="102657" bIns="51332" rtlCol="0">
            <a:spAutoFit/>
          </a:bodyPr>
          <a:lstStyle/>
          <a:p>
            <a:pPr defTabSz="1026577"/>
            <a:r>
              <a:rPr lang="pt-BR" sz="2000" dirty="0">
                <a:solidFill>
                  <a:prstClr val="black"/>
                </a:solidFill>
              </a:rPr>
              <a:t>Empregado Público do </a:t>
            </a:r>
          </a:p>
          <a:p>
            <a:pPr defTabSz="1026577"/>
            <a:r>
              <a:rPr lang="pt-BR" sz="2000" dirty="0">
                <a:solidFill>
                  <a:prstClr val="black"/>
                </a:solidFill>
              </a:rPr>
              <a:t>quadro permanente </a:t>
            </a:r>
          </a:p>
        </p:txBody>
      </p:sp>
      <p:sp>
        <p:nvSpPr>
          <p:cNvPr id="2" name="Chave direita 1"/>
          <p:cNvSpPr/>
          <p:nvPr/>
        </p:nvSpPr>
        <p:spPr>
          <a:xfrm>
            <a:off x="6127653" y="2212468"/>
            <a:ext cx="156017" cy="1214898"/>
          </a:xfrm>
          <a:prstGeom prst="rightBrac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  <p:txBody>
          <a:bodyPr lIns="102657" tIns="51332" rIns="102657" bIns="51332" rtlCol="0" anchor="ctr"/>
          <a:lstStyle/>
          <a:p>
            <a:pPr algn="ctr" defTabSz="1026577"/>
            <a:endParaRPr lang="pt-BR" sz="2000">
              <a:solidFill>
                <a:prstClr val="black"/>
              </a:solidFill>
            </a:endParaRPr>
          </a:p>
        </p:txBody>
      </p:sp>
      <p:sp>
        <p:nvSpPr>
          <p:cNvPr id="11" name="CaixaDeTexto 10"/>
          <p:cNvSpPr txBox="1"/>
          <p:nvPr/>
        </p:nvSpPr>
        <p:spPr>
          <a:xfrm>
            <a:off x="6431404" y="2559463"/>
            <a:ext cx="2482036" cy="411443"/>
          </a:xfrm>
          <a:prstGeom prst="rect">
            <a:avLst/>
          </a:prstGeom>
          <a:noFill/>
        </p:spPr>
        <p:txBody>
          <a:bodyPr wrap="square" lIns="102657" tIns="51332" rIns="102657" bIns="51332" rtlCol="0">
            <a:spAutoFit/>
          </a:bodyPr>
          <a:lstStyle/>
          <a:p>
            <a:pPr defTabSz="1026577"/>
            <a:r>
              <a:rPr lang="pt-BR" sz="2000" b="1" dirty="0">
                <a:solidFill>
                  <a:srgbClr val="FF0000"/>
                </a:solidFill>
              </a:rPr>
              <a:t>OBRIGATORIAMENTE</a:t>
            </a:r>
          </a:p>
        </p:txBody>
      </p:sp>
      <p:grpSp>
        <p:nvGrpSpPr>
          <p:cNvPr id="12" name="Google Shape;13505;p100"/>
          <p:cNvGrpSpPr/>
          <p:nvPr/>
        </p:nvGrpSpPr>
        <p:grpSpPr>
          <a:xfrm>
            <a:off x="1819780" y="164735"/>
            <a:ext cx="796027" cy="836668"/>
            <a:chOff x="2753373" y="2902523"/>
            <a:chExt cx="347552" cy="325557"/>
          </a:xfrm>
          <a:solidFill>
            <a:srgbClr val="FF0000"/>
          </a:solidFill>
        </p:grpSpPr>
        <p:sp>
          <p:nvSpPr>
            <p:cNvPr id="13" name="Google Shape;13506;p100"/>
            <p:cNvSpPr/>
            <p:nvPr/>
          </p:nvSpPr>
          <p:spPr>
            <a:xfrm>
              <a:off x="2807962" y="3018575"/>
              <a:ext cx="86418" cy="29506"/>
            </a:xfrm>
            <a:custGeom>
              <a:avLst/>
              <a:gdLst/>
              <a:ahLst/>
              <a:cxnLst/>
              <a:rect l="l" t="t" r="r" b="b"/>
              <a:pathLst>
                <a:path w="2715" h="927" extrusionOk="0">
                  <a:moveTo>
                    <a:pt x="1070" y="0"/>
                  </a:moveTo>
                  <a:cubicBezTo>
                    <a:pt x="752" y="0"/>
                    <a:pt x="464" y="31"/>
                    <a:pt x="274" y="57"/>
                  </a:cubicBezTo>
                  <a:cubicBezTo>
                    <a:pt x="107" y="93"/>
                    <a:pt x="0" y="224"/>
                    <a:pt x="0" y="390"/>
                  </a:cubicBezTo>
                  <a:lnTo>
                    <a:pt x="0" y="759"/>
                  </a:lnTo>
                  <a:cubicBezTo>
                    <a:pt x="0" y="843"/>
                    <a:pt x="72" y="926"/>
                    <a:pt x="155" y="926"/>
                  </a:cubicBezTo>
                  <a:cubicBezTo>
                    <a:pt x="250" y="926"/>
                    <a:pt x="322" y="843"/>
                    <a:pt x="322" y="759"/>
                  </a:cubicBezTo>
                  <a:lnTo>
                    <a:pt x="322" y="390"/>
                  </a:lnTo>
                  <a:cubicBezTo>
                    <a:pt x="322" y="390"/>
                    <a:pt x="322" y="367"/>
                    <a:pt x="334" y="367"/>
                  </a:cubicBezTo>
                  <a:cubicBezTo>
                    <a:pt x="493" y="349"/>
                    <a:pt x="758" y="318"/>
                    <a:pt x="1059" y="318"/>
                  </a:cubicBezTo>
                  <a:cubicBezTo>
                    <a:pt x="1163" y="318"/>
                    <a:pt x="1271" y="322"/>
                    <a:pt x="1381" y="331"/>
                  </a:cubicBezTo>
                  <a:cubicBezTo>
                    <a:pt x="1870" y="355"/>
                    <a:pt x="2239" y="486"/>
                    <a:pt x="2453" y="700"/>
                  </a:cubicBezTo>
                  <a:cubicBezTo>
                    <a:pt x="2483" y="730"/>
                    <a:pt x="2524" y="745"/>
                    <a:pt x="2566" y="745"/>
                  </a:cubicBezTo>
                  <a:cubicBezTo>
                    <a:pt x="2608" y="745"/>
                    <a:pt x="2649" y="730"/>
                    <a:pt x="2679" y="700"/>
                  </a:cubicBezTo>
                  <a:cubicBezTo>
                    <a:pt x="2715" y="640"/>
                    <a:pt x="2715" y="533"/>
                    <a:pt x="2655" y="474"/>
                  </a:cubicBezTo>
                  <a:cubicBezTo>
                    <a:pt x="2276" y="95"/>
                    <a:pt x="1627" y="0"/>
                    <a:pt x="107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026577">
                <a:defRPr/>
              </a:pPr>
              <a:endParaRPr sz="20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4" name="Google Shape;13507;p100"/>
            <p:cNvSpPr/>
            <p:nvPr/>
          </p:nvSpPr>
          <p:spPr>
            <a:xfrm>
              <a:off x="2753373" y="2973376"/>
              <a:ext cx="195213" cy="254704"/>
            </a:xfrm>
            <a:custGeom>
              <a:avLst/>
              <a:gdLst/>
              <a:ahLst/>
              <a:cxnLst/>
              <a:rect l="l" t="t" r="r" b="b"/>
              <a:pathLst>
                <a:path w="6133" h="8002" extrusionOk="0">
                  <a:moveTo>
                    <a:pt x="4787" y="298"/>
                  </a:moveTo>
                  <a:lnTo>
                    <a:pt x="4787" y="1846"/>
                  </a:lnTo>
                  <a:cubicBezTo>
                    <a:pt x="4787" y="2084"/>
                    <a:pt x="4751" y="2310"/>
                    <a:pt x="4644" y="2513"/>
                  </a:cubicBezTo>
                  <a:cubicBezTo>
                    <a:pt x="4632" y="2537"/>
                    <a:pt x="4632" y="2560"/>
                    <a:pt x="4632" y="2596"/>
                  </a:cubicBezTo>
                  <a:lnTo>
                    <a:pt x="4632" y="3037"/>
                  </a:lnTo>
                  <a:cubicBezTo>
                    <a:pt x="4632" y="3465"/>
                    <a:pt x="4442" y="3870"/>
                    <a:pt x="4132" y="4168"/>
                  </a:cubicBezTo>
                  <a:cubicBezTo>
                    <a:pt x="3852" y="4437"/>
                    <a:pt x="3484" y="4590"/>
                    <a:pt x="3099" y="4590"/>
                  </a:cubicBezTo>
                  <a:cubicBezTo>
                    <a:pt x="3059" y="4590"/>
                    <a:pt x="3018" y="4588"/>
                    <a:pt x="2977" y="4584"/>
                  </a:cubicBezTo>
                  <a:cubicBezTo>
                    <a:pt x="2156" y="4525"/>
                    <a:pt x="1513" y="3811"/>
                    <a:pt x="1513" y="2977"/>
                  </a:cubicBezTo>
                  <a:lnTo>
                    <a:pt x="1513" y="2572"/>
                  </a:lnTo>
                  <a:cubicBezTo>
                    <a:pt x="1513" y="2549"/>
                    <a:pt x="1513" y="2537"/>
                    <a:pt x="1501" y="2501"/>
                  </a:cubicBezTo>
                  <a:cubicBezTo>
                    <a:pt x="1394" y="2298"/>
                    <a:pt x="1358" y="2072"/>
                    <a:pt x="1358" y="1834"/>
                  </a:cubicBezTo>
                  <a:lnTo>
                    <a:pt x="1358" y="1513"/>
                  </a:lnTo>
                  <a:cubicBezTo>
                    <a:pt x="1358" y="834"/>
                    <a:pt x="1894" y="298"/>
                    <a:pt x="2561" y="298"/>
                  </a:cubicBezTo>
                  <a:close/>
                  <a:moveTo>
                    <a:pt x="3930" y="4680"/>
                  </a:moveTo>
                  <a:lnTo>
                    <a:pt x="3930" y="4977"/>
                  </a:lnTo>
                  <a:lnTo>
                    <a:pt x="3061" y="5573"/>
                  </a:lnTo>
                  <a:lnTo>
                    <a:pt x="2203" y="4977"/>
                  </a:lnTo>
                  <a:lnTo>
                    <a:pt x="2203" y="4680"/>
                  </a:lnTo>
                  <a:cubicBezTo>
                    <a:pt x="2430" y="4799"/>
                    <a:pt x="2680" y="4870"/>
                    <a:pt x="2942" y="4882"/>
                  </a:cubicBezTo>
                  <a:lnTo>
                    <a:pt x="3061" y="4882"/>
                  </a:lnTo>
                  <a:cubicBezTo>
                    <a:pt x="3358" y="4882"/>
                    <a:pt x="3656" y="4811"/>
                    <a:pt x="3930" y="4680"/>
                  </a:cubicBezTo>
                  <a:close/>
                  <a:moveTo>
                    <a:pt x="2084" y="5275"/>
                  </a:moveTo>
                  <a:lnTo>
                    <a:pt x="2846" y="5787"/>
                  </a:lnTo>
                  <a:lnTo>
                    <a:pt x="2430" y="6180"/>
                  </a:lnTo>
                  <a:lnTo>
                    <a:pt x="2406" y="6180"/>
                  </a:lnTo>
                  <a:lnTo>
                    <a:pt x="1918" y="5442"/>
                  </a:lnTo>
                  <a:lnTo>
                    <a:pt x="2084" y="5275"/>
                  </a:lnTo>
                  <a:close/>
                  <a:moveTo>
                    <a:pt x="4073" y="5251"/>
                  </a:moveTo>
                  <a:lnTo>
                    <a:pt x="4239" y="5418"/>
                  </a:lnTo>
                  <a:lnTo>
                    <a:pt x="3739" y="6180"/>
                  </a:lnTo>
                  <a:lnTo>
                    <a:pt x="3716" y="6180"/>
                  </a:lnTo>
                  <a:lnTo>
                    <a:pt x="3311" y="5775"/>
                  </a:lnTo>
                  <a:lnTo>
                    <a:pt x="4073" y="5251"/>
                  </a:lnTo>
                  <a:close/>
                  <a:moveTo>
                    <a:pt x="2549" y="1"/>
                  </a:moveTo>
                  <a:cubicBezTo>
                    <a:pt x="1715" y="1"/>
                    <a:pt x="1025" y="691"/>
                    <a:pt x="1025" y="1525"/>
                  </a:cubicBezTo>
                  <a:lnTo>
                    <a:pt x="1025" y="1870"/>
                  </a:lnTo>
                  <a:cubicBezTo>
                    <a:pt x="1025" y="2132"/>
                    <a:pt x="1084" y="2406"/>
                    <a:pt x="1191" y="2644"/>
                  </a:cubicBezTo>
                  <a:lnTo>
                    <a:pt x="1191" y="3001"/>
                  </a:lnTo>
                  <a:cubicBezTo>
                    <a:pt x="1191" y="3596"/>
                    <a:pt x="1453" y="4132"/>
                    <a:pt x="1870" y="4489"/>
                  </a:cubicBezTo>
                  <a:lnTo>
                    <a:pt x="1870" y="5025"/>
                  </a:lnTo>
                  <a:lnTo>
                    <a:pt x="1572" y="5335"/>
                  </a:lnTo>
                  <a:cubicBezTo>
                    <a:pt x="1549" y="5358"/>
                    <a:pt x="1537" y="5406"/>
                    <a:pt x="1537" y="5454"/>
                  </a:cubicBezTo>
                  <a:lnTo>
                    <a:pt x="548" y="5811"/>
                  </a:lnTo>
                  <a:cubicBezTo>
                    <a:pt x="227" y="5930"/>
                    <a:pt x="1" y="6239"/>
                    <a:pt x="1" y="6597"/>
                  </a:cubicBezTo>
                  <a:lnTo>
                    <a:pt x="1" y="7823"/>
                  </a:lnTo>
                  <a:cubicBezTo>
                    <a:pt x="1" y="7906"/>
                    <a:pt x="72" y="7978"/>
                    <a:pt x="167" y="7978"/>
                  </a:cubicBezTo>
                  <a:cubicBezTo>
                    <a:pt x="251" y="7978"/>
                    <a:pt x="322" y="7906"/>
                    <a:pt x="322" y="7823"/>
                  </a:cubicBezTo>
                  <a:lnTo>
                    <a:pt x="322" y="6597"/>
                  </a:lnTo>
                  <a:cubicBezTo>
                    <a:pt x="322" y="6370"/>
                    <a:pt x="465" y="6180"/>
                    <a:pt x="668" y="6108"/>
                  </a:cubicBezTo>
                  <a:lnTo>
                    <a:pt x="1691" y="5739"/>
                  </a:lnTo>
                  <a:lnTo>
                    <a:pt x="2120" y="6370"/>
                  </a:lnTo>
                  <a:cubicBezTo>
                    <a:pt x="2180" y="6466"/>
                    <a:pt x="2275" y="6501"/>
                    <a:pt x="2358" y="6525"/>
                  </a:cubicBezTo>
                  <a:lnTo>
                    <a:pt x="2394" y="6525"/>
                  </a:lnTo>
                  <a:cubicBezTo>
                    <a:pt x="2489" y="6525"/>
                    <a:pt x="2561" y="6489"/>
                    <a:pt x="2632" y="6430"/>
                  </a:cubicBezTo>
                  <a:lnTo>
                    <a:pt x="2906" y="6168"/>
                  </a:lnTo>
                  <a:lnTo>
                    <a:pt x="2906" y="7835"/>
                  </a:lnTo>
                  <a:cubicBezTo>
                    <a:pt x="2906" y="7918"/>
                    <a:pt x="2977" y="8002"/>
                    <a:pt x="3061" y="8002"/>
                  </a:cubicBezTo>
                  <a:cubicBezTo>
                    <a:pt x="3156" y="8002"/>
                    <a:pt x="3227" y="7918"/>
                    <a:pt x="3227" y="7835"/>
                  </a:cubicBezTo>
                  <a:lnTo>
                    <a:pt x="3227" y="6168"/>
                  </a:lnTo>
                  <a:lnTo>
                    <a:pt x="3501" y="6430"/>
                  </a:lnTo>
                  <a:cubicBezTo>
                    <a:pt x="3549" y="6489"/>
                    <a:pt x="3644" y="6525"/>
                    <a:pt x="3739" y="6525"/>
                  </a:cubicBezTo>
                  <a:lnTo>
                    <a:pt x="3763" y="6525"/>
                  </a:lnTo>
                  <a:cubicBezTo>
                    <a:pt x="3870" y="6501"/>
                    <a:pt x="3954" y="6466"/>
                    <a:pt x="4001" y="6370"/>
                  </a:cubicBezTo>
                  <a:lnTo>
                    <a:pt x="4430" y="5739"/>
                  </a:lnTo>
                  <a:lnTo>
                    <a:pt x="5466" y="6108"/>
                  </a:lnTo>
                  <a:cubicBezTo>
                    <a:pt x="5668" y="6180"/>
                    <a:pt x="5799" y="6370"/>
                    <a:pt x="5799" y="6597"/>
                  </a:cubicBezTo>
                  <a:lnTo>
                    <a:pt x="5799" y="7823"/>
                  </a:lnTo>
                  <a:cubicBezTo>
                    <a:pt x="5799" y="7906"/>
                    <a:pt x="5882" y="7978"/>
                    <a:pt x="5966" y="7978"/>
                  </a:cubicBezTo>
                  <a:cubicBezTo>
                    <a:pt x="6061" y="7978"/>
                    <a:pt x="6133" y="7906"/>
                    <a:pt x="6133" y="7823"/>
                  </a:cubicBezTo>
                  <a:lnTo>
                    <a:pt x="6133" y="6597"/>
                  </a:lnTo>
                  <a:cubicBezTo>
                    <a:pt x="6121" y="6228"/>
                    <a:pt x="5894" y="5918"/>
                    <a:pt x="5561" y="5787"/>
                  </a:cubicBezTo>
                  <a:lnTo>
                    <a:pt x="4585" y="5442"/>
                  </a:lnTo>
                  <a:cubicBezTo>
                    <a:pt x="4585" y="5394"/>
                    <a:pt x="4561" y="5346"/>
                    <a:pt x="4537" y="5323"/>
                  </a:cubicBezTo>
                  <a:lnTo>
                    <a:pt x="4239" y="5001"/>
                  </a:lnTo>
                  <a:lnTo>
                    <a:pt x="4239" y="4489"/>
                  </a:lnTo>
                  <a:cubicBezTo>
                    <a:pt x="4275" y="4454"/>
                    <a:pt x="4299" y="4430"/>
                    <a:pt x="4335" y="4406"/>
                  </a:cubicBezTo>
                  <a:cubicBezTo>
                    <a:pt x="4704" y="4049"/>
                    <a:pt x="4930" y="3561"/>
                    <a:pt x="4930" y="3060"/>
                  </a:cubicBezTo>
                  <a:lnTo>
                    <a:pt x="4930" y="2644"/>
                  </a:lnTo>
                  <a:cubicBezTo>
                    <a:pt x="5037" y="2382"/>
                    <a:pt x="5085" y="2132"/>
                    <a:pt x="5085" y="1870"/>
                  </a:cubicBezTo>
                  <a:lnTo>
                    <a:pt x="5085" y="167"/>
                  </a:lnTo>
                  <a:cubicBezTo>
                    <a:pt x="5085" y="84"/>
                    <a:pt x="5013" y="1"/>
                    <a:pt x="493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026577">
                <a:defRPr/>
              </a:pPr>
              <a:endParaRPr sz="20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5" name="Google Shape;13508;p100"/>
            <p:cNvSpPr/>
            <p:nvPr/>
          </p:nvSpPr>
          <p:spPr>
            <a:xfrm>
              <a:off x="2905361" y="3195072"/>
              <a:ext cx="10631" cy="32244"/>
            </a:xfrm>
            <a:custGeom>
              <a:avLst/>
              <a:gdLst/>
              <a:ahLst/>
              <a:cxnLst/>
              <a:rect l="l" t="t" r="r" b="b"/>
              <a:pathLst>
                <a:path w="334" h="1013" extrusionOk="0">
                  <a:moveTo>
                    <a:pt x="167" y="1"/>
                  </a:moveTo>
                  <a:cubicBezTo>
                    <a:pt x="72" y="1"/>
                    <a:pt x="0" y="84"/>
                    <a:pt x="0" y="167"/>
                  </a:cubicBezTo>
                  <a:lnTo>
                    <a:pt x="0" y="858"/>
                  </a:lnTo>
                  <a:cubicBezTo>
                    <a:pt x="0" y="941"/>
                    <a:pt x="72" y="1013"/>
                    <a:pt x="167" y="1013"/>
                  </a:cubicBezTo>
                  <a:cubicBezTo>
                    <a:pt x="250" y="1013"/>
                    <a:pt x="334" y="941"/>
                    <a:pt x="334" y="858"/>
                  </a:cubicBezTo>
                  <a:lnTo>
                    <a:pt x="334" y="167"/>
                  </a:lnTo>
                  <a:cubicBezTo>
                    <a:pt x="334" y="60"/>
                    <a:pt x="250" y="1"/>
                    <a:pt x="16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026577">
                <a:defRPr/>
              </a:pPr>
              <a:endParaRPr sz="20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6" name="Google Shape;13509;p100"/>
            <p:cNvSpPr/>
            <p:nvPr/>
          </p:nvSpPr>
          <p:spPr>
            <a:xfrm>
              <a:off x="2939069" y="2934735"/>
              <a:ext cx="161856" cy="169049"/>
            </a:xfrm>
            <a:custGeom>
              <a:avLst/>
              <a:gdLst/>
              <a:ahLst/>
              <a:cxnLst/>
              <a:rect l="l" t="t" r="r" b="b"/>
              <a:pathLst>
                <a:path w="5085" h="5311" extrusionOk="0">
                  <a:moveTo>
                    <a:pt x="668" y="0"/>
                  </a:moveTo>
                  <a:cubicBezTo>
                    <a:pt x="299" y="0"/>
                    <a:pt x="1" y="298"/>
                    <a:pt x="1" y="667"/>
                  </a:cubicBezTo>
                  <a:lnTo>
                    <a:pt x="1" y="3393"/>
                  </a:lnTo>
                  <a:cubicBezTo>
                    <a:pt x="1" y="3763"/>
                    <a:pt x="299" y="4060"/>
                    <a:pt x="668" y="4060"/>
                  </a:cubicBezTo>
                  <a:lnTo>
                    <a:pt x="977" y="4060"/>
                  </a:lnTo>
                  <a:lnTo>
                    <a:pt x="739" y="5001"/>
                  </a:lnTo>
                  <a:cubicBezTo>
                    <a:pt x="715" y="5108"/>
                    <a:pt x="763" y="5203"/>
                    <a:pt x="846" y="5263"/>
                  </a:cubicBezTo>
                  <a:cubicBezTo>
                    <a:pt x="894" y="5298"/>
                    <a:pt x="941" y="5310"/>
                    <a:pt x="977" y="5310"/>
                  </a:cubicBezTo>
                  <a:cubicBezTo>
                    <a:pt x="1025" y="5310"/>
                    <a:pt x="1084" y="5298"/>
                    <a:pt x="1132" y="5263"/>
                  </a:cubicBezTo>
                  <a:lnTo>
                    <a:pt x="2763" y="4072"/>
                  </a:lnTo>
                  <a:lnTo>
                    <a:pt x="4418" y="4072"/>
                  </a:lnTo>
                  <a:cubicBezTo>
                    <a:pt x="4787" y="4072"/>
                    <a:pt x="5085" y="3774"/>
                    <a:pt x="5085" y="3405"/>
                  </a:cubicBezTo>
                  <a:lnTo>
                    <a:pt x="5085" y="679"/>
                  </a:lnTo>
                  <a:cubicBezTo>
                    <a:pt x="5061" y="298"/>
                    <a:pt x="4751" y="0"/>
                    <a:pt x="4394" y="0"/>
                  </a:cubicBezTo>
                  <a:lnTo>
                    <a:pt x="3537" y="0"/>
                  </a:lnTo>
                  <a:cubicBezTo>
                    <a:pt x="3454" y="0"/>
                    <a:pt x="3370" y="72"/>
                    <a:pt x="3370" y="167"/>
                  </a:cubicBezTo>
                  <a:cubicBezTo>
                    <a:pt x="3370" y="250"/>
                    <a:pt x="3454" y="322"/>
                    <a:pt x="3537" y="322"/>
                  </a:cubicBezTo>
                  <a:lnTo>
                    <a:pt x="4394" y="322"/>
                  </a:lnTo>
                  <a:cubicBezTo>
                    <a:pt x="4585" y="322"/>
                    <a:pt x="4751" y="488"/>
                    <a:pt x="4751" y="679"/>
                  </a:cubicBezTo>
                  <a:lnTo>
                    <a:pt x="4751" y="3405"/>
                  </a:lnTo>
                  <a:cubicBezTo>
                    <a:pt x="4751" y="3596"/>
                    <a:pt x="4585" y="3763"/>
                    <a:pt x="4394" y="3763"/>
                  </a:cubicBezTo>
                  <a:lnTo>
                    <a:pt x="2692" y="3763"/>
                  </a:lnTo>
                  <a:cubicBezTo>
                    <a:pt x="2668" y="3763"/>
                    <a:pt x="2632" y="3774"/>
                    <a:pt x="2608" y="3798"/>
                  </a:cubicBezTo>
                  <a:lnTo>
                    <a:pt x="1084" y="4894"/>
                  </a:lnTo>
                  <a:lnTo>
                    <a:pt x="1322" y="3953"/>
                  </a:lnTo>
                  <a:cubicBezTo>
                    <a:pt x="1334" y="3917"/>
                    <a:pt x="1322" y="3858"/>
                    <a:pt x="1287" y="3822"/>
                  </a:cubicBezTo>
                  <a:cubicBezTo>
                    <a:pt x="1263" y="3774"/>
                    <a:pt x="1215" y="3763"/>
                    <a:pt x="1180" y="3763"/>
                  </a:cubicBezTo>
                  <a:lnTo>
                    <a:pt x="668" y="3763"/>
                  </a:lnTo>
                  <a:cubicBezTo>
                    <a:pt x="477" y="3763"/>
                    <a:pt x="310" y="3596"/>
                    <a:pt x="310" y="3405"/>
                  </a:cubicBezTo>
                  <a:lnTo>
                    <a:pt x="310" y="679"/>
                  </a:lnTo>
                  <a:cubicBezTo>
                    <a:pt x="310" y="488"/>
                    <a:pt x="477" y="322"/>
                    <a:pt x="668" y="322"/>
                  </a:cubicBezTo>
                  <a:lnTo>
                    <a:pt x="1513" y="322"/>
                  </a:lnTo>
                  <a:cubicBezTo>
                    <a:pt x="1608" y="322"/>
                    <a:pt x="1680" y="250"/>
                    <a:pt x="1680" y="167"/>
                  </a:cubicBezTo>
                  <a:cubicBezTo>
                    <a:pt x="1680" y="72"/>
                    <a:pt x="1608" y="0"/>
                    <a:pt x="151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026577">
                <a:defRPr/>
              </a:pPr>
              <a:endParaRPr sz="20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7" name="Google Shape;13510;p100"/>
            <p:cNvSpPr/>
            <p:nvPr/>
          </p:nvSpPr>
          <p:spPr>
            <a:xfrm>
              <a:off x="3002379" y="2902523"/>
              <a:ext cx="32244" cy="96668"/>
            </a:xfrm>
            <a:custGeom>
              <a:avLst/>
              <a:gdLst/>
              <a:ahLst/>
              <a:cxnLst/>
              <a:rect l="l" t="t" r="r" b="b"/>
              <a:pathLst>
                <a:path w="1013" h="3037" extrusionOk="0">
                  <a:moveTo>
                    <a:pt x="691" y="310"/>
                  </a:moveTo>
                  <a:lnTo>
                    <a:pt x="536" y="2727"/>
                  </a:lnTo>
                  <a:lnTo>
                    <a:pt x="500" y="2727"/>
                  </a:lnTo>
                  <a:lnTo>
                    <a:pt x="345" y="310"/>
                  </a:lnTo>
                  <a:close/>
                  <a:moveTo>
                    <a:pt x="167" y="0"/>
                  </a:moveTo>
                  <a:cubicBezTo>
                    <a:pt x="119" y="0"/>
                    <a:pt x="84" y="12"/>
                    <a:pt x="48" y="48"/>
                  </a:cubicBezTo>
                  <a:cubicBezTo>
                    <a:pt x="24" y="72"/>
                    <a:pt x="0" y="119"/>
                    <a:pt x="0" y="167"/>
                  </a:cubicBezTo>
                  <a:lnTo>
                    <a:pt x="167" y="2881"/>
                  </a:lnTo>
                  <a:cubicBezTo>
                    <a:pt x="167" y="2977"/>
                    <a:pt x="238" y="3036"/>
                    <a:pt x="334" y="3036"/>
                  </a:cubicBezTo>
                  <a:lnTo>
                    <a:pt x="679" y="3036"/>
                  </a:lnTo>
                  <a:cubicBezTo>
                    <a:pt x="762" y="3036"/>
                    <a:pt x="822" y="2977"/>
                    <a:pt x="834" y="2881"/>
                  </a:cubicBezTo>
                  <a:lnTo>
                    <a:pt x="1000" y="167"/>
                  </a:lnTo>
                  <a:cubicBezTo>
                    <a:pt x="1012" y="119"/>
                    <a:pt x="1000" y="72"/>
                    <a:pt x="977" y="48"/>
                  </a:cubicBezTo>
                  <a:cubicBezTo>
                    <a:pt x="941" y="12"/>
                    <a:pt x="893" y="0"/>
                    <a:pt x="85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026577">
                <a:defRPr/>
              </a:pPr>
              <a:endParaRPr sz="20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8" name="Google Shape;13511;p100"/>
            <p:cNvSpPr/>
            <p:nvPr/>
          </p:nvSpPr>
          <p:spPr>
            <a:xfrm>
              <a:off x="3003143" y="3005206"/>
              <a:ext cx="32244" cy="32244"/>
            </a:xfrm>
            <a:custGeom>
              <a:avLst/>
              <a:gdLst/>
              <a:ahLst/>
              <a:cxnLst/>
              <a:rect l="l" t="t" r="r" b="b"/>
              <a:pathLst>
                <a:path w="1013" h="1013" extrusionOk="0">
                  <a:moveTo>
                    <a:pt x="500" y="322"/>
                  </a:moveTo>
                  <a:cubicBezTo>
                    <a:pt x="607" y="322"/>
                    <a:pt x="679" y="406"/>
                    <a:pt x="679" y="513"/>
                  </a:cubicBezTo>
                  <a:cubicBezTo>
                    <a:pt x="679" y="608"/>
                    <a:pt x="595" y="691"/>
                    <a:pt x="500" y="691"/>
                  </a:cubicBezTo>
                  <a:cubicBezTo>
                    <a:pt x="393" y="691"/>
                    <a:pt x="321" y="608"/>
                    <a:pt x="321" y="513"/>
                  </a:cubicBezTo>
                  <a:cubicBezTo>
                    <a:pt x="321" y="406"/>
                    <a:pt x="393" y="322"/>
                    <a:pt x="500" y="322"/>
                  </a:cubicBezTo>
                  <a:close/>
                  <a:moveTo>
                    <a:pt x="500" y="1"/>
                  </a:moveTo>
                  <a:cubicBezTo>
                    <a:pt x="214" y="1"/>
                    <a:pt x="0" y="227"/>
                    <a:pt x="0" y="513"/>
                  </a:cubicBezTo>
                  <a:cubicBezTo>
                    <a:pt x="0" y="787"/>
                    <a:pt x="214" y="1013"/>
                    <a:pt x="500" y="1013"/>
                  </a:cubicBezTo>
                  <a:cubicBezTo>
                    <a:pt x="786" y="1013"/>
                    <a:pt x="1012" y="787"/>
                    <a:pt x="1012" y="513"/>
                  </a:cubicBezTo>
                  <a:cubicBezTo>
                    <a:pt x="988" y="227"/>
                    <a:pt x="762" y="1"/>
                    <a:pt x="50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026577">
                <a:defRPr/>
              </a:pPr>
              <a:endParaRPr sz="2000" kern="0">
                <a:solidFill>
                  <a:sysClr val="windowText" lastClr="0000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901842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aixaDeTexto 5"/>
          <p:cNvSpPr txBox="1"/>
          <p:nvPr/>
        </p:nvSpPr>
        <p:spPr>
          <a:xfrm>
            <a:off x="1250520" y="402972"/>
            <a:ext cx="7816345" cy="734609"/>
          </a:xfrm>
          <a:prstGeom prst="rect">
            <a:avLst/>
          </a:prstGeom>
          <a:noFill/>
        </p:spPr>
        <p:txBody>
          <a:bodyPr wrap="square" lIns="102657" tIns="51332" rIns="102657" bIns="51332" rtlCol="0">
            <a:spAutoFit/>
          </a:bodyPr>
          <a:lstStyle/>
          <a:p>
            <a:pPr algn="r" defTabSz="1026577"/>
            <a:r>
              <a:rPr lang="pt-BR" sz="4100" dirty="0">
                <a:solidFill>
                  <a:srgbClr val="FF0000"/>
                </a:solidFill>
                <a:latin typeface="Arial Black" pitchFamily="34" charset="0"/>
              </a:rPr>
              <a:t>Comissão de Licitação</a:t>
            </a:r>
          </a:p>
        </p:txBody>
      </p:sp>
      <p:sp>
        <p:nvSpPr>
          <p:cNvPr id="5" name="CaixaDeTexto 4"/>
          <p:cNvSpPr txBox="1"/>
          <p:nvPr/>
        </p:nvSpPr>
        <p:spPr>
          <a:xfrm>
            <a:off x="725060" y="1269358"/>
            <a:ext cx="8346927" cy="4920370"/>
          </a:xfrm>
          <a:prstGeom prst="rect">
            <a:avLst/>
          </a:prstGeom>
          <a:noFill/>
        </p:spPr>
        <p:txBody>
          <a:bodyPr wrap="square" lIns="102657" tIns="51332" rIns="102657" bIns="51332" rtlCol="0">
            <a:spAutoFit/>
          </a:bodyPr>
          <a:lstStyle/>
          <a:p>
            <a:pPr marL="320809" indent="-320809" algn="just" defTabSz="1026577">
              <a:buFont typeface="Arial" pitchFamily="34" charset="0"/>
              <a:buChar char="•"/>
            </a:pPr>
            <a:r>
              <a:rPr lang="pt-BR" sz="2700" b="1" dirty="0">
                <a:solidFill>
                  <a:prstClr val="black"/>
                </a:solidFill>
              </a:rPr>
              <a:t>Nas licitações para aquisição e contratação de bens e serviços ESPECIAIS.</a:t>
            </a:r>
          </a:p>
          <a:p>
            <a:pPr marL="320809" indent="-320809" algn="just" defTabSz="1026577">
              <a:buFont typeface="Arial" pitchFamily="34" charset="0"/>
              <a:buChar char="•"/>
            </a:pPr>
            <a:endParaRPr lang="pt-BR" sz="2700" b="1" dirty="0">
              <a:solidFill>
                <a:prstClr val="black"/>
              </a:solidFill>
            </a:endParaRPr>
          </a:p>
          <a:p>
            <a:pPr marL="320809" indent="-320809" algn="just" defTabSz="1026577">
              <a:buFont typeface="Arial" pitchFamily="34" charset="0"/>
              <a:buChar char="•"/>
            </a:pPr>
            <a:r>
              <a:rPr lang="pt-BR" sz="2700" b="1" dirty="0">
                <a:solidFill>
                  <a:prstClr val="black"/>
                </a:solidFill>
              </a:rPr>
              <a:t>Requisitos</a:t>
            </a:r>
          </a:p>
          <a:p>
            <a:pPr marL="320809" indent="-320809" algn="just" defTabSz="1026577">
              <a:buFont typeface="Arial" pitchFamily="34" charset="0"/>
              <a:buChar char="•"/>
            </a:pPr>
            <a:endParaRPr lang="pt-BR" sz="2700" b="1" dirty="0">
              <a:solidFill>
                <a:prstClr val="black"/>
              </a:solidFill>
            </a:endParaRPr>
          </a:p>
          <a:p>
            <a:pPr marL="320809" indent="-320809" algn="just" defTabSz="1026577">
              <a:buFont typeface="Arial" pitchFamily="34" charset="0"/>
              <a:buChar char="•"/>
            </a:pPr>
            <a:endParaRPr lang="pt-BR" sz="2700" b="1" dirty="0">
              <a:solidFill>
                <a:prstClr val="black"/>
              </a:solidFill>
            </a:endParaRPr>
          </a:p>
          <a:p>
            <a:pPr marL="384981" indent="-384981" algn="just" defTabSz="1026577">
              <a:buFont typeface="Arial" pitchFamily="34" charset="0"/>
              <a:buChar char="•"/>
            </a:pPr>
            <a:r>
              <a:rPr lang="pt-BR" sz="2700" b="1" dirty="0">
                <a:solidFill>
                  <a:prstClr val="black"/>
                </a:solidFill>
              </a:rPr>
              <a:t>É obrigatória?</a:t>
            </a:r>
          </a:p>
          <a:p>
            <a:pPr marL="384981" indent="-384981" algn="just" defTabSz="1026577">
              <a:buFont typeface="Arial" pitchFamily="34" charset="0"/>
              <a:buChar char="•"/>
            </a:pPr>
            <a:endParaRPr lang="pt-BR" sz="900" b="1" dirty="0">
              <a:solidFill>
                <a:prstClr val="black"/>
              </a:solidFill>
            </a:endParaRPr>
          </a:p>
          <a:p>
            <a:pPr algn="just" defTabSz="1026577"/>
            <a:endParaRPr lang="pt-BR" sz="2300" dirty="0">
              <a:solidFill>
                <a:prstClr val="black"/>
              </a:solidFill>
            </a:endParaRPr>
          </a:p>
          <a:p>
            <a:pPr algn="just" defTabSz="1026577"/>
            <a:r>
              <a:rPr lang="pt-BR" sz="2300" dirty="0">
                <a:solidFill>
                  <a:prstClr val="black"/>
                </a:solidFill>
              </a:rPr>
              <a:t>Na modalidade </a:t>
            </a:r>
            <a:r>
              <a:rPr lang="pt-BR" sz="2300" b="1" dirty="0">
                <a:solidFill>
                  <a:srgbClr val="FF0000"/>
                </a:solidFill>
              </a:rPr>
              <a:t>Diálogo Competitivo </a:t>
            </a:r>
            <a:r>
              <a:rPr lang="pt-BR" sz="2300" dirty="0">
                <a:solidFill>
                  <a:prstClr val="black"/>
                </a:solidFill>
              </a:rPr>
              <a:t>será OBRIGATÓRIA  e seus componentes deverão ter os mesmos requisitos dos agentes de contratações!</a:t>
            </a:r>
            <a:endParaRPr lang="pt-BR" sz="2000" dirty="0">
              <a:solidFill>
                <a:prstClr val="black"/>
              </a:solidFill>
            </a:endParaRPr>
          </a:p>
          <a:p>
            <a:pPr algn="just" defTabSz="1026577"/>
            <a:endParaRPr lang="pt-BR" sz="2300" dirty="0">
              <a:solidFill>
                <a:prstClr val="black"/>
              </a:solidFill>
            </a:endParaRPr>
          </a:p>
        </p:txBody>
      </p:sp>
      <p:cxnSp>
        <p:nvCxnSpPr>
          <p:cNvPr id="7" name="Conector de seta reta 6"/>
          <p:cNvCxnSpPr/>
          <p:nvPr/>
        </p:nvCxnSpPr>
        <p:spPr>
          <a:xfrm flipV="1">
            <a:off x="2720752" y="2534022"/>
            <a:ext cx="936104" cy="27115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8" name="Conector de seta reta 7"/>
          <p:cNvCxnSpPr/>
          <p:nvPr/>
        </p:nvCxnSpPr>
        <p:spPr>
          <a:xfrm>
            <a:off x="2720752" y="2812286"/>
            <a:ext cx="936104" cy="18466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9" name="CaixaDeTexto 8"/>
          <p:cNvSpPr txBox="1"/>
          <p:nvPr/>
        </p:nvSpPr>
        <p:spPr>
          <a:xfrm>
            <a:off x="3623092" y="2276905"/>
            <a:ext cx="2482036" cy="411443"/>
          </a:xfrm>
          <a:prstGeom prst="rect">
            <a:avLst/>
          </a:prstGeom>
          <a:noFill/>
        </p:spPr>
        <p:txBody>
          <a:bodyPr wrap="square" lIns="102657" tIns="51332" rIns="102657" bIns="51332" rtlCol="0">
            <a:spAutoFit/>
          </a:bodyPr>
          <a:lstStyle/>
          <a:p>
            <a:pPr defTabSz="1026577"/>
            <a:r>
              <a:rPr lang="pt-BR" sz="2000" dirty="0">
                <a:solidFill>
                  <a:prstClr val="black"/>
                </a:solidFill>
              </a:rPr>
              <a:t>Servidor Efetivo</a:t>
            </a:r>
          </a:p>
        </p:txBody>
      </p:sp>
      <p:sp>
        <p:nvSpPr>
          <p:cNvPr id="10" name="CaixaDeTexto 9"/>
          <p:cNvSpPr txBox="1"/>
          <p:nvPr/>
        </p:nvSpPr>
        <p:spPr>
          <a:xfrm>
            <a:off x="3609410" y="2852975"/>
            <a:ext cx="2783757" cy="719220"/>
          </a:xfrm>
          <a:prstGeom prst="rect">
            <a:avLst/>
          </a:prstGeom>
          <a:noFill/>
        </p:spPr>
        <p:txBody>
          <a:bodyPr wrap="square" lIns="102657" tIns="51332" rIns="102657" bIns="51332" rtlCol="0">
            <a:spAutoFit/>
          </a:bodyPr>
          <a:lstStyle/>
          <a:p>
            <a:pPr defTabSz="1026577"/>
            <a:r>
              <a:rPr lang="pt-BR" sz="2000" dirty="0">
                <a:solidFill>
                  <a:prstClr val="black"/>
                </a:solidFill>
              </a:rPr>
              <a:t>Empregado Público do </a:t>
            </a:r>
          </a:p>
          <a:p>
            <a:pPr defTabSz="1026577"/>
            <a:r>
              <a:rPr lang="pt-BR" sz="2000" dirty="0">
                <a:solidFill>
                  <a:prstClr val="black"/>
                </a:solidFill>
              </a:rPr>
              <a:t>quadro permanente </a:t>
            </a:r>
          </a:p>
        </p:txBody>
      </p:sp>
      <p:sp>
        <p:nvSpPr>
          <p:cNvPr id="2" name="Chave direita 1"/>
          <p:cNvSpPr/>
          <p:nvPr/>
        </p:nvSpPr>
        <p:spPr>
          <a:xfrm>
            <a:off x="6051706" y="2393722"/>
            <a:ext cx="156017" cy="1294514"/>
          </a:xfrm>
          <a:prstGeom prst="rightBrac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  <p:txBody>
          <a:bodyPr lIns="102657" tIns="51332" rIns="102657" bIns="51332" rtlCol="0" anchor="ctr"/>
          <a:lstStyle/>
          <a:p>
            <a:pPr algn="ctr" defTabSz="1026577"/>
            <a:endParaRPr lang="pt-BR" sz="2000">
              <a:solidFill>
                <a:prstClr val="black"/>
              </a:solidFill>
            </a:endParaRPr>
          </a:p>
        </p:txBody>
      </p:sp>
      <p:sp>
        <p:nvSpPr>
          <p:cNvPr id="11" name="CaixaDeTexto 10"/>
          <p:cNvSpPr txBox="1"/>
          <p:nvPr/>
        </p:nvSpPr>
        <p:spPr>
          <a:xfrm>
            <a:off x="6355457" y="2820331"/>
            <a:ext cx="2716530" cy="411443"/>
          </a:xfrm>
          <a:prstGeom prst="rect">
            <a:avLst/>
          </a:prstGeom>
          <a:noFill/>
        </p:spPr>
        <p:txBody>
          <a:bodyPr wrap="square" lIns="102657" tIns="51332" rIns="102657" bIns="51332" rtlCol="0">
            <a:spAutoFit/>
          </a:bodyPr>
          <a:lstStyle/>
          <a:p>
            <a:pPr defTabSz="1026577"/>
            <a:r>
              <a:rPr lang="pt-BR" sz="2000" b="1" dirty="0">
                <a:solidFill>
                  <a:srgbClr val="FF0000"/>
                </a:solidFill>
              </a:rPr>
              <a:t>PREFERENCIALMENTE</a:t>
            </a:r>
          </a:p>
        </p:txBody>
      </p:sp>
      <p:sp>
        <p:nvSpPr>
          <p:cNvPr id="3" name="Retângulo 2"/>
          <p:cNvSpPr/>
          <p:nvPr/>
        </p:nvSpPr>
        <p:spPr>
          <a:xfrm>
            <a:off x="719938" y="4653199"/>
            <a:ext cx="8346927" cy="1235219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2657" tIns="51332" rIns="102657" bIns="51332" rtlCol="0" anchor="ctr"/>
          <a:lstStyle/>
          <a:p>
            <a:pPr algn="ctr" defTabSz="1026577"/>
            <a:endParaRPr lang="pt-BR" sz="2000">
              <a:solidFill>
                <a:prstClr val="white"/>
              </a:solidFill>
            </a:endParaRPr>
          </a:p>
        </p:txBody>
      </p:sp>
      <p:grpSp>
        <p:nvGrpSpPr>
          <p:cNvPr id="12" name="Google Shape;11365;p96"/>
          <p:cNvGrpSpPr/>
          <p:nvPr/>
        </p:nvGrpSpPr>
        <p:grpSpPr>
          <a:xfrm>
            <a:off x="1481434" y="238591"/>
            <a:ext cx="1035062" cy="893746"/>
            <a:chOff x="5776798" y="3409778"/>
            <a:chExt cx="346379" cy="264518"/>
          </a:xfrm>
          <a:solidFill>
            <a:srgbClr val="FF0000"/>
          </a:solidFill>
        </p:grpSpPr>
        <p:sp>
          <p:nvSpPr>
            <p:cNvPr id="13" name="Google Shape;11366;p96"/>
            <p:cNvSpPr/>
            <p:nvPr/>
          </p:nvSpPr>
          <p:spPr>
            <a:xfrm>
              <a:off x="5890104" y="3642055"/>
              <a:ext cx="10248" cy="32241"/>
            </a:xfrm>
            <a:custGeom>
              <a:avLst/>
              <a:gdLst/>
              <a:ahLst/>
              <a:cxnLst/>
              <a:rect l="l" t="t" r="r" b="b"/>
              <a:pathLst>
                <a:path w="322" h="1013" extrusionOk="0">
                  <a:moveTo>
                    <a:pt x="167" y="1"/>
                  </a:moveTo>
                  <a:cubicBezTo>
                    <a:pt x="71" y="1"/>
                    <a:pt x="0" y="72"/>
                    <a:pt x="0" y="155"/>
                  </a:cubicBezTo>
                  <a:lnTo>
                    <a:pt x="0" y="846"/>
                  </a:lnTo>
                  <a:cubicBezTo>
                    <a:pt x="0" y="929"/>
                    <a:pt x="71" y="1013"/>
                    <a:pt x="167" y="1013"/>
                  </a:cubicBezTo>
                  <a:cubicBezTo>
                    <a:pt x="250" y="1013"/>
                    <a:pt x="321" y="929"/>
                    <a:pt x="321" y="846"/>
                  </a:cubicBezTo>
                  <a:lnTo>
                    <a:pt x="321" y="143"/>
                  </a:lnTo>
                  <a:cubicBezTo>
                    <a:pt x="321" y="60"/>
                    <a:pt x="250" y="1"/>
                    <a:pt x="16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026577"/>
              <a:endParaRPr sz="2000">
                <a:solidFill>
                  <a:prstClr val="black"/>
                </a:solidFill>
              </a:endParaRPr>
            </a:p>
          </p:txBody>
        </p:sp>
        <p:sp>
          <p:nvSpPr>
            <p:cNvPr id="14" name="Google Shape;11367;p96"/>
            <p:cNvSpPr/>
            <p:nvPr/>
          </p:nvSpPr>
          <p:spPr>
            <a:xfrm>
              <a:off x="5998094" y="3642055"/>
              <a:ext cx="10248" cy="32241"/>
            </a:xfrm>
            <a:custGeom>
              <a:avLst/>
              <a:gdLst/>
              <a:ahLst/>
              <a:cxnLst/>
              <a:rect l="l" t="t" r="r" b="b"/>
              <a:pathLst>
                <a:path w="322" h="1013" extrusionOk="0">
                  <a:moveTo>
                    <a:pt x="167" y="1"/>
                  </a:moveTo>
                  <a:cubicBezTo>
                    <a:pt x="72" y="1"/>
                    <a:pt x="0" y="72"/>
                    <a:pt x="0" y="155"/>
                  </a:cubicBezTo>
                  <a:lnTo>
                    <a:pt x="0" y="846"/>
                  </a:lnTo>
                  <a:cubicBezTo>
                    <a:pt x="0" y="929"/>
                    <a:pt x="72" y="1013"/>
                    <a:pt x="167" y="1013"/>
                  </a:cubicBezTo>
                  <a:cubicBezTo>
                    <a:pt x="250" y="1013"/>
                    <a:pt x="322" y="929"/>
                    <a:pt x="322" y="846"/>
                  </a:cubicBezTo>
                  <a:lnTo>
                    <a:pt x="322" y="143"/>
                  </a:lnTo>
                  <a:cubicBezTo>
                    <a:pt x="310" y="60"/>
                    <a:pt x="250" y="1"/>
                    <a:pt x="16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026577"/>
              <a:endParaRPr sz="2000">
                <a:solidFill>
                  <a:prstClr val="black"/>
                </a:solidFill>
              </a:endParaRPr>
            </a:p>
          </p:txBody>
        </p:sp>
        <p:sp>
          <p:nvSpPr>
            <p:cNvPr id="15" name="Google Shape;11368;p96"/>
            <p:cNvSpPr/>
            <p:nvPr/>
          </p:nvSpPr>
          <p:spPr>
            <a:xfrm>
              <a:off x="5814673" y="3528367"/>
              <a:ext cx="43222" cy="15564"/>
            </a:xfrm>
            <a:custGeom>
              <a:avLst/>
              <a:gdLst/>
              <a:ahLst/>
              <a:cxnLst/>
              <a:rect l="l" t="t" r="r" b="b"/>
              <a:pathLst>
                <a:path w="1358" h="489" extrusionOk="0">
                  <a:moveTo>
                    <a:pt x="167" y="1"/>
                  </a:moveTo>
                  <a:cubicBezTo>
                    <a:pt x="72" y="1"/>
                    <a:pt x="1" y="72"/>
                    <a:pt x="1" y="156"/>
                  </a:cubicBezTo>
                  <a:cubicBezTo>
                    <a:pt x="1" y="251"/>
                    <a:pt x="72" y="322"/>
                    <a:pt x="167" y="322"/>
                  </a:cubicBezTo>
                  <a:cubicBezTo>
                    <a:pt x="346" y="322"/>
                    <a:pt x="870" y="358"/>
                    <a:pt x="1120" y="477"/>
                  </a:cubicBezTo>
                  <a:cubicBezTo>
                    <a:pt x="1144" y="489"/>
                    <a:pt x="1167" y="489"/>
                    <a:pt x="1191" y="489"/>
                  </a:cubicBezTo>
                  <a:cubicBezTo>
                    <a:pt x="1251" y="489"/>
                    <a:pt x="1310" y="453"/>
                    <a:pt x="1346" y="394"/>
                  </a:cubicBezTo>
                  <a:cubicBezTo>
                    <a:pt x="1358" y="322"/>
                    <a:pt x="1322" y="239"/>
                    <a:pt x="1251" y="191"/>
                  </a:cubicBezTo>
                  <a:cubicBezTo>
                    <a:pt x="882" y="13"/>
                    <a:pt x="191" y="1"/>
                    <a:pt x="16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026577"/>
              <a:endParaRPr sz="2000">
                <a:solidFill>
                  <a:prstClr val="black"/>
                </a:solidFill>
              </a:endParaRPr>
            </a:p>
          </p:txBody>
        </p:sp>
        <p:sp>
          <p:nvSpPr>
            <p:cNvPr id="16" name="Google Shape;11369;p96"/>
            <p:cNvSpPr/>
            <p:nvPr/>
          </p:nvSpPr>
          <p:spPr>
            <a:xfrm>
              <a:off x="5797995" y="3631074"/>
              <a:ext cx="10662" cy="42458"/>
            </a:xfrm>
            <a:custGeom>
              <a:avLst/>
              <a:gdLst/>
              <a:ahLst/>
              <a:cxnLst/>
              <a:rect l="l" t="t" r="r" b="b"/>
              <a:pathLst>
                <a:path w="335" h="1334" extrusionOk="0">
                  <a:moveTo>
                    <a:pt x="167" y="0"/>
                  </a:moveTo>
                  <a:cubicBezTo>
                    <a:pt x="84" y="0"/>
                    <a:pt x="1" y="72"/>
                    <a:pt x="1" y="167"/>
                  </a:cubicBezTo>
                  <a:lnTo>
                    <a:pt x="1" y="1179"/>
                  </a:lnTo>
                  <a:cubicBezTo>
                    <a:pt x="1" y="1262"/>
                    <a:pt x="84" y="1334"/>
                    <a:pt x="167" y="1334"/>
                  </a:cubicBezTo>
                  <a:cubicBezTo>
                    <a:pt x="251" y="1334"/>
                    <a:pt x="334" y="1262"/>
                    <a:pt x="334" y="1179"/>
                  </a:cubicBezTo>
                  <a:lnTo>
                    <a:pt x="334" y="167"/>
                  </a:lnTo>
                  <a:cubicBezTo>
                    <a:pt x="334" y="72"/>
                    <a:pt x="263" y="0"/>
                    <a:pt x="1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026577"/>
              <a:endParaRPr sz="2000">
                <a:solidFill>
                  <a:prstClr val="black"/>
                </a:solidFill>
              </a:endParaRPr>
            </a:p>
          </p:txBody>
        </p:sp>
        <p:sp>
          <p:nvSpPr>
            <p:cNvPr id="17" name="Google Shape;11370;p96"/>
            <p:cNvSpPr/>
            <p:nvPr/>
          </p:nvSpPr>
          <p:spPr>
            <a:xfrm>
              <a:off x="5776798" y="3409778"/>
              <a:ext cx="346379" cy="264136"/>
            </a:xfrm>
            <a:custGeom>
              <a:avLst/>
              <a:gdLst/>
              <a:ahLst/>
              <a:cxnLst/>
              <a:rect l="l" t="t" r="r" b="b"/>
              <a:pathLst>
                <a:path w="10883" h="8299" extrusionOk="0">
                  <a:moveTo>
                    <a:pt x="9144" y="2512"/>
                  </a:moveTo>
                  <a:cubicBezTo>
                    <a:pt x="9418" y="2512"/>
                    <a:pt x="9656" y="2715"/>
                    <a:pt x="9656" y="2953"/>
                  </a:cubicBezTo>
                  <a:lnTo>
                    <a:pt x="9656" y="2977"/>
                  </a:lnTo>
                  <a:cubicBezTo>
                    <a:pt x="9501" y="2917"/>
                    <a:pt x="9335" y="2869"/>
                    <a:pt x="9144" y="2869"/>
                  </a:cubicBezTo>
                  <a:cubicBezTo>
                    <a:pt x="8965" y="2869"/>
                    <a:pt x="8787" y="2905"/>
                    <a:pt x="8620" y="2977"/>
                  </a:cubicBezTo>
                  <a:lnTo>
                    <a:pt x="8620" y="2953"/>
                  </a:lnTo>
                  <a:cubicBezTo>
                    <a:pt x="8620" y="2727"/>
                    <a:pt x="8858" y="2512"/>
                    <a:pt x="9144" y="2512"/>
                  </a:cubicBezTo>
                  <a:close/>
                  <a:moveTo>
                    <a:pt x="2869" y="3203"/>
                  </a:moveTo>
                  <a:lnTo>
                    <a:pt x="2869" y="3858"/>
                  </a:lnTo>
                  <a:cubicBezTo>
                    <a:pt x="2869" y="3965"/>
                    <a:pt x="2846" y="4060"/>
                    <a:pt x="2798" y="4167"/>
                  </a:cubicBezTo>
                  <a:lnTo>
                    <a:pt x="2727" y="4334"/>
                  </a:lnTo>
                  <a:cubicBezTo>
                    <a:pt x="2715" y="4346"/>
                    <a:pt x="2715" y="4382"/>
                    <a:pt x="2715" y="4405"/>
                  </a:cubicBezTo>
                  <a:lnTo>
                    <a:pt x="2715" y="4751"/>
                  </a:lnTo>
                  <a:cubicBezTo>
                    <a:pt x="2715" y="4989"/>
                    <a:pt x="2619" y="5191"/>
                    <a:pt x="2441" y="5358"/>
                  </a:cubicBezTo>
                  <a:cubicBezTo>
                    <a:pt x="2298" y="5525"/>
                    <a:pt x="2072" y="5596"/>
                    <a:pt x="1834" y="5596"/>
                  </a:cubicBezTo>
                  <a:cubicBezTo>
                    <a:pt x="1369" y="5584"/>
                    <a:pt x="1000" y="5179"/>
                    <a:pt x="1000" y="4703"/>
                  </a:cubicBezTo>
                  <a:lnTo>
                    <a:pt x="1000" y="4405"/>
                  </a:lnTo>
                  <a:cubicBezTo>
                    <a:pt x="1000" y="4382"/>
                    <a:pt x="1000" y="4358"/>
                    <a:pt x="988" y="4334"/>
                  </a:cubicBezTo>
                  <a:lnTo>
                    <a:pt x="881" y="4143"/>
                  </a:lnTo>
                  <a:cubicBezTo>
                    <a:pt x="845" y="4060"/>
                    <a:pt x="822" y="3989"/>
                    <a:pt x="822" y="3905"/>
                  </a:cubicBezTo>
                  <a:lnTo>
                    <a:pt x="822" y="3882"/>
                  </a:lnTo>
                  <a:cubicBezTo>
                    <a:pt x="822" y="3501"/>
                    <a:pt x="1131" y="3203"/>
                    <a:pt x="1500" y="3203"/>
                  </a:cubicBezTo>
                  <a:close/>
                  <a:moveTo>
                    <a:pt x="9144" y="3215"/>
                  </a:moveTo>
                  <a:cubicBezTo>
                    <a:pt x="9704" y="3215"/>
                    <a:pt x="10168" y="3679"/>
                    <a:pt x="10168" y="4239"/>
                  </a:cubicBezTo>
                  <a:cubicBezTo>
                    <a:pt x="10168" y="4346"/>
                    <a:pt x="10156" y="4465"/>
                    <a:pt x="10108" y="4572"/>
                  </a:cubicBezTo>
                  <a:cubicBezTo>
                    <a:pt x="9656" y="4108"/>
                    <a:pt x="8870" y="3929"/>
                    <a:pt x="8823" y="3929"/>
                  </a:cubicBezTo>
                  <a:cubicBezTo>
                    <a:pt x="8814" y="3926"/>
                    <a:pt x="8804" y="3925"/>
                    <a:pt x="8794" y="3925"/>
                  </a:cubicBezTo>
                  <a:cubicBezTo>
                    <a:pt x="8763" y="3925"/>
                    <a:pt x="8727" y="3938"/>
                    <a:pt x="8692" y="3965"/>
                  </a:cubicBezTo>
                  <a:cubicBezTo>
                    <a:pt x="8644" y="3989"/>
                    <a:pt x="8632" y="4036"/>
                    <a:pt x="8632" y="4084"/>
                  </a:cubicBezTo>
                  <a:cubicBezTo>
                    <a:pt x="8632" y="4084"/>
                    <a:pt x="8632" y="4179"/>
                    <a:pt x="8513" y="4298"/>
                  </a:cubicBezTo>
                  <a:cubicBezTo>
                    <a:pt x="8453" y="4358"/>
                    <a:pt x="8453" y="4465"/>
                    <a:pt x="8513" y="4524"/>
                  </a:cubicBezTo>
                  <a:cubicBezTo>
                    <a:pt x="8543" y="4554"/>
                    <a:pt x="8584" y="4569"/>
                    <a:pt x="8626" y="4569"/>
                  </a:cubicBezTo>
                  <a:cubicBezTo>
                    <a:pt x="8668" y="4569"/>
                    <a:pt x="8709" y="4554"/>
                    <a:pt x="8739" y="4524"/>
                  </a:cubicBezTo>
                  <a:cubicBezTo>
                    <a:pt x="8823" y="4441"/>
                    <a:pt x="8882" y="4346"/>
                    <a:pt x="8918" y="4274"/>
                  </a:cubicBezTo>
                  <a:cubicBezTo>
                    <a:pt x="9180" y="4346"/>
                    <a:pt x="9739" y="4560"/>
                    <a:pt x="9989" y="4894"/>
                  </a:cubicBezTo>
                  <a:cubicBezTo>
                    <a:pt x="9906" y="5298"/>
                    <a:pt x="9573" y="5596"/>
                    <a:pt x="9144" y="5596"/>
                  </a:cubicBezTo>
                  <a:cubicBezTo>
                    <a:pt x="8704" y="5596"/>
                    <a:pt x="8334" y="5275"/>
                    <a:pt x="8287" y="4834"/>
                  </a:cubicBezTo>
                  <a:cubicBezTo>
                    <a:pt x="8287" y="4810"/>
                    <a:pt x="8275" y="4798"/>
                    <a:pt x="8263" y="4774"/>
                  </a:cubicBezTo>
                  <a:cubicBezTo>
                    <a:pt x="8156" y="4620"/>
                    <a:pt x="8108" y="4441"/>
                    <a:pt x="8108" y="4239"/>
                  </a:cubicBezTo>
                  <a:cubicBezTo>
                    <a:pt x="8108" y="3679"/>
                    <a:pt x="8573" y="3215"/>
                    <a:pt x="9144" y="3215"/>
                  </a:cubicBezTo>
                  <a:close/>
                  <a:moveTo>
                    <a:pt x="5441" y="298"/>
                  </a:moveTo>
                  <a:cubicBezTo>
                    <a:pt x="6013" y="298"/>
                    <a:pt x="6489" y="488"/>
                    <a:pt x="6858" y="845"/>
                  </a:cubicBezTo>
                  <a:cubicBezTo>
                    <a:pt x="7227" y="1226"/>
                    <a:pt x="7453" y="1738"/>
                    <a:pt x="7501" y="2369"/>
                  </a:cubicBezTo>
                  <a:cubicBezTo>
                    <a:pt x="7620" y="4060"/>
                    <a:pt x="7763" y="5001"/>
                    <a:pt x="7822" y="5334"/>
                  </a:cubicBezTo>
                  <a:lnTo>
                    <a:pt x="7822" y="5346"/>
                  </a:lnTo>
                  <a:cubicBezTo>
                    <a:pt x="7632" y="5453"/>
                    <a:pt x="7310" y="5632"/>
                    <a:pt x="6787" y="5763"/>
                  </a:cubicBezTo>
                  <a:lnTo>
                    <a:pt x="6525" y="5644"/>
                  </a:lnTo>
                  <a:cubicBezTo>
                    <a:pt x="6453" y="5608"/>
                    <a:pt x="6418" y="5548"/>
                    <a:pt x="6418" y="5477"/>
                  </a:cubicBezTo>
                  <a:lnTo>
                    <a:pt x="6418" y="4929"/>
                  </a:lnTo>
                  <a:cubicBezTo>
                    <a:pt x="6918" y="4596"/>
                    <a:pt x="7263" y="4024"/>
                    <a:pt x="7263" y="3370"/>
                  </a:cubicBezTo>
                  <a:lnTo>
                    <a:pt x="7263" y="3072"/>
                  </a:lnTo>
                  <a:cubicBezTo>
                    <a:pt x="7263" y="2869"/>
                    <a:pt x="7180" y="2691"/>
                    <a:pt x="7037" y="2560"/>
                  </a:cubicBezTo>
                  <a:cubicBezTo>
                    <a:pt x="6727" y="2274"/>
                    <a:pt x="6001" y="1798"/>
                    <a:pt x="4751" y="1667"/>
                  </a:cubicBezTo>
                  <a:cubicBezTo>
                    <a:pt x="4744" y="1666"/>
                    <a:pt x="4737" y="1666"/>
                    <a:pt x="4730" y="1666"/>
                  </a:cubicBezTo>
                  <a:cubicBezTo>
                    <a:pt x="4645" y="1666"/>
                    <a:pt x="4583" y="1733"/>
                    <a:pt x="4572" y="1822"/>
                  </a:cubicBezTo>
                  <a:cubicBezTo>
                    <a:pt x="4548" y="1905"/>
                    <a:pt x="4632" y="1977"/>
                    <a:pt x="4715" y="2000"/>
                  </a:cubicBezTo>
                  <a:cubicBezTo>
                    <a:pt x="5882" y="2119"/>
                    <a:pt x="6537" y="2548"/>
                    <a:pt x="6834" y="2798"/>
                  </a:cubicBezTo>
                  <a:cubicBezTo>
                    <a:pt x="6906" y="2858"/>
                    <a:pt x="6953" y="2965"/>
                    <a:pt x="6953" y="3072"/>
                  </a:cubicBezTo>
                  <a:lnTo>
                    <a:pt x="6953" y="3370"/>
                  </a:lnTo>
                  <a:cubicBezTo>
                    <a:pt x="6953" y="4215"/>
                    <a:pt x="6263" y="4894"/>
                    <a:pt x="5417" y="4894"/>
                  </a:cubicBezTo>
                  <a:cubicBezTo>
                    <a:pt x="4572" y="4894"/>
                    <a:pt x="3881" y="4215"/>
                    <a:pt x="3881" y="3370"/>
                  </a:cubicBezTo>
                  <a:lnTo>
                    <a:pt x="3881" y="3227"/>
                  </a:lnTo>
                  <a:cubicBezTo>
                    <a:pt x="3881" y="3167"/>
                    <a:pt x="3917" y="3108"/>
                    <a:pt x="3977" y="3084"/>
                  </a:cubicBezTo>
                  <a:cubicBezTo>
                    <a:pt x="4167" y="2965"/>
                    <a:pt x="4429" y="2750"/>
                    <a:pt x="4548" y="2393"/>
                  </a:cubicBezTo>
                  <a:cubicBezTo>
                    <a:pt x="4584" y="2310"/>
                    <a:pt x="4536" y="2215"/>
                    <a:pt x="4453" y="2203"/>
                  </a:cubicBezTo>
                  <a:cubicBezTo>
                    <a:pt x="4434" y="2198"/>
                    <a:pt x="4415" y="2196"/>
                    <a:pt x="4398" y="2196"/>
                  </a:cubicBezTo>
                  <a:cubicBezTo>
                    <a:pt x="4327" y="2196"/>
                    <a:pt x="4270" y="2234"/>
                    <a:pt x="4251" y="2310"/>
                  </a:cubicBezTo>
                  <a:cubicBezTo>
                    <a:pt x="4167" y="2572"/>
                    <a:pt x="3977" y="2727"/>
                    <a:pt x="3822" y="2810"/>
                  </a:cubicBezTo>
                  <a:cubicBezTo>
                    <a:pt x="3679" y="2905"/>
                    <a:pt x="3572" y="3072"/>
                    <a:pt x="3572" y="3227"/>
                  </a:cubicBezTo>
                  <a:lnTo>
                    <a:pt x="3572" y="3370"/>
                  </a:lnTo>
                  <a:cubicBezTo>
                    <a:pt x="3572" y="4024"/>
                    <a:pt x="3917" y="4584"/>
                    <a:pt x="4417" y="4929"/>
                  </a:cubicBezTo>
                  <a:lnTo>
                    <a:pt x="4417" y="5477"/>
                  </a:lnTo>
                  <a:cubicBezTo>
                    <a:pt x="4417" y="5548"/>
                    <a:pt x="4370" y="5608"/>
                    <a:pt x="4310" y="5644"/>
                  </a:cubicBezTo>
                  <a:lnTo>
                    <a:pt x="4048" y="5763"/>
                  </a:lnTo>
                  <a:cubicBezTo>
                    <a:pt x="3536" y="5632"/>
                    <a:pt x="3215" y="5453"/>
                    <a:pt x="3060" y="5346"/>
                  </a:cubicBezTo>
                  <a:lnTo>
                    <a:pt x="3060" y="5334"/>
                  </a:lnTo>
                  <a:cubicBezTo>
                    <a:pt x="3131" y="5001"/>
                    <a:pt x="3262" y="4060"/>
                    <a:pt x="3393" y="2369"/>
                  </a:cubicBezTo>
                  <a:cubicBezTo>
                    <a:pt x="3441" y="1738"/>
                    <a:pt x="3655" y="1226"/>
                    <a:pt x="4036" y="845"/>
                  </a:cubicBezTo>
                  <a:cubicBezTo>
                    <a:pt x="4393" y="488"/>
                    <a:pt x="4882" y="298"/>
                    <a:pt x="5441" y="298"/>
                  </a:cubicBezTo>
                  <a:close/>
                  <a:moveTo>
                    <a:pt x="2750" y="5465"/>
                  </a:moveTo>
                  <a:cubicBezTo>
                    <a:pt x="2786" y="5501"/>
                    <a:pt x="2810" y="5572"/>
                    <a:pt x="2869" y="5596"/>
                  </a:cubicBezTo>
                  <a:cubicBezTo>
                    <a:pt x="3000" y="5691"/>
                    <a:pt x="3239" y="5822"/>
                    <a:pt x="3584" y="5941"/>
                  </a:cubicBezTo>
                  <a:lnTo>
                    <a:pt x="3155" y="6144"/>
                  </a:lnTo>
                  <a:lnTo>
                    <a:pt x="2655" y="6001"/>
                  </a:lnTo>
                  <a:cubicBezTo>
                    <a:pt x="2512" y="5953"/>
                    <a:pt x="2512" y="5953"/>
                    <a:pt x="2512" y="5906"/>
                  </a:cubicBezTo>
                  <a:lnTo>
                    <a:pt x="2512" y="5691"/>
                  </a:lnTo>
                  <a:cubicBezTo>
                    <a:pt x="2572" y="5656"/>
                    <a:pt x="2619" y="5608"/>
                    <a:pt x="2667" y="5572"/>
                  </a:cubicBezTo>
                  <a:cubicBezTo>
                    <a:pt x="2691" y="5536"/>
                    <a:pt x="2727" y="5513"/>
                    <a:pt x="2750" y="5465"/>
                  </a:cubicBezTo>
                  <a:close/>
                  <a:moveTo>
                    <a:pt x="8096" y="5239"/>
                  </a:moveTo>
                  <a:cubicBezTo>
                    <a:pt x="8180" y="5417"/>
                    <a:pt x="8323" y="5572"/>
                    <a:pt x="8477" y="5691"/>
                  </a:cubicBezTo>
                  <a:lnTo>
                    <a:pt x="8477" y="6025"/>
                  </a:lnTo>
                  <a:lnTo>
                    <a:pt x="8489" y="6025"/>
                  </a:lnTo>
                  <a:lnTo>
                    <a:pt x="7977" y="6287"/>
                  </a:lnTo>
                  <a:cubicBezTo>
                    <a:pt x="7977" y="6287"/>
                    <a:pt x="7965" y="6287"/>
                    <a:pt x="7965" y="6263"/>
                  </a:cubicBezTo>
                  <a:lnTo>
                    <a:pt x="7227" y="5941"/>
                  </a:lnTo>
                  <a:cubicBezTo>
                    <a:pt x="7596" y="5822"/>
                    <a:pt x="7822" y="5667"/>
                    <a:pt x="7942" y="5596"/>
                  </a:cubicBezTo>
                  <a:cubicBezTo>
                    <a:pt x="8049" y="5525"/>
                    <a:pt x="8108" y="5406"/>
                    <a:pt x="8096" y="5275"/>
                  </a:cubicBezTo>
                  <a:lnTo>
                    <a:pt x="8096" y="5239"/>
                  </a:lnTo>
                  <a:close/>
                  <a:moveTo>
                    <a:pt x="2203" y="5870"/>
                  </a:moveTo>
                  <a:lnTo>
                    <a:pt x="2203" y="5929"/>
                  </a:lnTo>
                  <a:cubicBezTo>
                    <a:pt x="2203" y="5953"/>
                    <a:pt x="2203" y="5989"/>
                    <a:pt x="2215" y="6013"/>
                  </a:cubicBezTo>
                  <a:lnTo>
                    <a:pt x="1857" y="6370"/>
                  </a:lnTo>
                  <a:lnTo>
                    <a:pt x="1500" y="6013"/>
                  </a:lnTo>
                  <a:cubicBezTo>
                    <a:pt x="1512" y="5989"/>
                    <a:pt x="1512" y="5953"/>
                    <a:pt x="1512" y="5929"/>
                  </a:cubicBezTo>
                  <a:lnTo>
                    <a:pt x="1512" y="5870"/>
                  </a:lnTo>
                  <a:cubicBezTo>
                    <a:pt x="1619" y="5894"/>
                    <a:pt x="1726" y="5929"/>
                    <a:pt x="1834" y="5929"/>
                  </a:cubicBezTo>
                  <a:lnTo>
                    <a:pt x="1857" y="5929"/>
                  </a:lnTo>
                  <a:cubicBezTo>
                    <a:pt x="1976" y="5929"/>
                    <a:pt x="2096" y="5906"/>
                    <a:pt x="2203" y="5870"/>
                  </a:cubicBezTo>
                  <a:close/>
                  <a:moveTo>
                    <a:pt x="9525" y="5882"/>
                  </a:moveTo>
                  <a:lnTo>
                    <a:pt x="9525" y="6048"/>
                  </a:lnTo>
                  <a:cubicBezTo>
                    <a:pt x="9525" y="6108"/>
                    <a:pt x="9537" y="6144"/>
                    <a:pt x="9573" y="6191"/>
                  </a:cubicBezTo>
                  <a:lnTo>
                    <a:pt x="9394" y="6322"/>
                  </a:lnTo>
                  <a:cubicBezTo>
                    <a:pt x="9323" y="6394"/>
                    <a:pt x="9236" y="6429"/>
                    <a:pt x="9151" y="6429"/>
                  </a:cubicBezTo>
                  <a:cubicBezTo>
                    <a:pt x="9067" y="6429"/>
                    <a:pt x="8983" y="6394"/>
                    <a:pt x="8918" y="6322"/>
                  </a:cubicBezTo>
                  <a:lnTo>
                    <a:pt x="8763" y="6191"/>
                  </a:lnTo>
                  <a:cubicBezTo>
                    <a:pt x="8799" y="6144"/>
                    <a:pt x="8811" y="6084"/>
                    <a:pt x="8811" y="6048"/>
                  </a:cubicBezTo>
                  <a:lnTo>
                    <a:pt x="8811" y="5882"/>
                  </a:lnTo>
                  <a:cubicBezTo>
                    <a:pt x="8918" y="5906"/>
                    <a:pt x="9037" y="5941"/>
                    <a:pt x="9168" y="5941"/>
                  </a:cubicBezTo>
                  <a:cubicBezTo>
                    <a:pt x="9287" y="5941"/>
                    <a:pt x="9406" y="5929"/>
                    <a:pt x="9525" y="5882"/>
                  </a:cubicBezTo>
                  <a:close/>
                  <a:moveTo>
                    <a:pt x="6096" y="5096"/>
                  </a:moveTo>
                  <a:lnTo>
                    <a:pt x="6096" y="5477"/>
                  </a:lnTo>
                  <a:cubicBezTo>
                    <a:pt x="6096" y="5667"/>
                    <a:pt x="6215" y="5846"/>
                    <a:pt x="6394" y="5941"/>
                  </a:cubicBezTo>
                  <a:lnTo>
                    <a:pt x="6632" y="6048"/>
                  </a:lnTo>
                  <a:cubicBezTo>
                    <a:pt x="6406" y="6489"/>
                    <a:pt x="5941" y="6787"/>
                    <a:pt x="5417" y="6787"/>
                  </a:cubicBezTo>
                  <a:cubicBezTo>
                    <a:pt x="4894" y="6787"/>
                    <a:pt x="4441" y="6501"/>
                    <a:pt x="4203" y="6048"/>
                  </a:cubicBezTo>
                  <a:lnTo>
                    <a:pt x="4441" y="5941"/>
                  </a:lnTo>
                  <a:cubicBezTo>
                    <a:pt x="4620" y="5870"/>
                    <a:pt x="4739" y="5691"/>
                    <a:pt x="4739" y="5477"/>
                  </a:cubicBezTo>
                  <a:lnTo>
                    <a:pt x="4739" y="5096"/>
                  </a:lnTo>
                  <a:cubicBezTo>
                    <a:pt x="4941" y="5179"/>
                    <a:pt x="5179" y="5227"/>
                    <a:pt x="5417" y="5227"/>
                  </a:cubicBezTo>
                  <a:cubicBezTo>
                    <a:pt x="5656" y="5227"/>
                    <a:pt x="5894" y="5179"/>
                    <a:pt x="6096" y="5096"/>
                  </a:cubicBezTo>
                  <a:close/>
                  <a:moveTo>
                    <a:pt x="5417" y="0"/>
                  </a:moveTo>
                  <a:cubicBezTo>
                    <a:pt x="4763" y="0"/>
                    <a:pt x="4215" y="226"/>
                    <a:pt x="3786" y="643"/>
                  </a:cubicBezTo>
                  <a:cubicBezTo>
                    <a:pt x="3346" y="1060"/>
                    <a:pt x="3096" y="1655"/>
                    <a:pt x="3048" y="2346"/>
                  </a:cubicBezTo>
                  <a:cubicBezTo>
                    <a:pt x="3036" y="2548"/>
                    <a:pt x="3024" y="2703"/>
                    <a:pt x="3012" y="2881"/>
                  </a:cubicBezTo>
                  <a:lnTo>
                    <a:pt x="1524" y="2881"/>
                  </a:lnTo>
                  <a:cubicBezTo>
                    <a:pt x="964" y="2881"/>
                    <a:pt x="512" y="3334"/>
                    <a:pt x="512" y="3893"/>
                  </a:cubicBezTo>
                  <a:lnTo>
                    <a:pt x="512" y="3917"/>
                  </a:lnTo>
                  <a:cubicBezTo>
                    <a:pt x="512" y="4048"/>
                    <a:pt x="536" y="4167"/>
                    <a:pt x="595" y="4286"/>
                  </a:cubicBezTo>
                  <a:lnTo>
                    <a:pt x="667" y="4453"/>
                  </a:lnTo>
                  <a:lnTo>
                    <a:pt x="667" y="4703"/>
                  </a:lnTo>
                  <a:cubicBezTo>
                    <a:pt x="667" y="5120"/>
                    <a:pt x="881" y="5477"/>
                    <a:pt x="1179" y="5703"/>
                  </a:cubicBezTo>
                  <a:lnTo>
                    <a:pt x="1179" y="5929"/>
                  </a:lnTo>
                  <a:cubicBezTo>
                    <a:pt x="1179" y="5953"/>
                    <a:pt x="1167" y="5989"/>
                    <a:pt x="1131" y="5989"/>
                  </a:cubicBezTo>
                  <a:lnTo>
                    <a:pt x="476" y="6179"/>
                  </a:lnTo>
                  <a:cubicBezTo>
                    <a:pt x="191" y="6251"/>
                    <a:pt x="0" y="6513"/>
                    <a:pt x="0" y="6810"/>
                  </a:cubicBezTo>
                  <a:lnTo>
                    <a:pt x="0" y="8120"/>
                  </a:lnTo>
                  <a:cubicBezTo>
                    <a:pt x="0" y="8215"/>
                    <a:pt x="71" y="8287"/>
                    <a:pt x="167" y="8287"/>
                  </a:cubicBezTo>
                  <a:cubicBezTo>
                    <a:pt x="250" y="8287"/>
                    <a:pt x="333" y="8215"/>
                    <a:pt x="333" y="8120"/>
                  </a:cubicBezTo>
                  <a:lnTo>
                    <a:pt x="333" y="6810"/>
                  </a:lnTo>
                  <a:cubicBezTo>
                    <a:pt x="333" y="6668"/>
                    <a:pt x="429" y="6513"/>
                    <a:pt x="583" y="6477"/>
                  </a:cubicBezTo>
                  <a:lnTo>
                    <a:pt x="1238" y="6287"/>
                  </a:lnTo>
                  <a:cubicBezTo>
                    <a:pt x="1262" y="6287"/>
                    <a:pt x="1286" y="6263"/>
                    <a:pt x="1310" y="6251"/>
                  </a:cubicBezTo>
                  <a:lnTo>
                    <a:pt x="1715" y="6656"/>
                  </a:lnTo>
                  <a:lnTo>
                    <a:pt x="1715" y="8108"/>
                  </a:lnTo>
                  <a:cubicBezTo>
                    <a:pt x="1715" y="8203"/>
                    <a:pt x="1786" y="8275"/>
                    <a:pt x="1881" y="8275"/>
                  </a:cubicBezTo>
                  <a:cubicBezTo>
                    <a:pt x="1965" y="8275"/>
                    <a:pt x="2036" y="8203"/>
                    <a:pt x="2036" y="8108"/>
                  </a:cubicBezTo>
                  <a:lnTo>
                    <a:pt x="2036" y="6656"/>
                  </a:lnTo>
                  <a:lnTo>
                    <a:pt x="2441" y="6251"/>
                  </a:lnTo>
                  <a:cubicBezTo>
                    <a:pt x="2500" y="6287"/>
                    <a:pt x="2548" y="6298"/>
                    <a:pt x="2596" y="6310"/>
                  </a:cubicBezTo>
                  <a:lnTo>
                    <a:pt x="2750" y="6358"/>
                  </a:lnTo>
                  <a:cubicBezTo>
                    <a:pt x="2536" y="6501"/>
                    <a:pt x="2393" y="6751"/>
                    <a:pt x="2393" y="7037"/>
                  </a:cubicBezTo>
                  <a:lnTo>
                    <a:pt x="2393" y="8120"/>
                  </a:lnTo>
                  <a:cubicBezTo>
                    <a:pt x="2393" y="8215"/>
                    <a:pt x="2465" y="8287"/>
                    <a:pt x="2560" y="8287"/>
                  </a:cubicBezTo>
                  <a:cubicBezTo>
                    <a:pt x="2643" y="8287"/>
                    <a:pt x="2727" y="8215"/>
                    <a:pt x="2727" y="8120"/>
                  </a:cubicBezTo>
                  <a:lnTo>
                    <a:pt x="2727" y="7037"/>
                  </a:lnTo>
                  <a:cubicBezTo>
                    <a:pt x="2727" y="6834"/>
                    <a:pt x="2846" y="6656"/>
                    <a:pt x="3036" y="6560"/>
                  </a:cubicBezTo>
                  <a:lnTo>
                    <a:pt x="3941" y="6156"/>
                  </a:lnTo>
                  <a:cubicBezTo>
                    <a:pt x="4227" y="6727"/>
                    <a:pt x="4810" y="7096"/>
                    <a:pt x="5441" y="7096"/>
                  </a:cubicBezTo>
                  <a:cubicBezTo>
                    <a:pt x="6084" y="7096"/>
                    <a:pt x="6668" y="6739"/>
                    <a:pt x="6953" y="6156"/>
                  </a:cubicBezTo>
                  <a:lnTo>
                    <a:pt x="7858" y="6560"/>
                  </a:lnTo>
                  <a:cubicBezTo>
                    <a:pt x="8049" y="6656"/>
                    <a:pt x="8168" y="6834"/>
                    <a:pt x="8168" y="7037"/>
                  </a:cubicBezTo>
                  <a:lnTo>
                    <a:pt x="8168" y="8120"/>
                  </a:lnTo>
                  <a:cubicBezTo>
                    <a:pt x="8168" y="8215"/>
                    <a:pt x="8239" y="8287"/>
                    <a:pt x="8334" y="8287"/>
                  </a:cubicBezTo>
                  <a:cubicBezTo>
                    <a:pt x="8418" y="8287"/>
                    <a:pt x="8501" y="8215"/>
                    <a:pt x="8501" y="8120"/>
                  </a:cubicBezTo>
                  <a:lnTo>
                    <a:pt x="8501" y="7037"/>
                  </a:lnTo>
                  <a:cubicBezTo>
                    <a:pt x="8501" y="6834"/>
                    <a:pt x="8418" y="6656"/>
                    <a:pt x="8299" y="6501"/>
                  </a:cubicBezTo>
                  <a:lnTo>
                    <a:pt x="8537" y="6382"/>
                  </a:lnTo>
                  <a:lnTo>
                    <a:pt x="8715" y="6560"/>
                  </a:lnTo>
                  <a:cubicBezTo>
                    <a:pt x="8858" y="6679"/>
                    <a:pt x="9013" y="6739"/>
                    <a:pt x="9180" y="6739"/>
                  </a:cubicBezTo>
                  <a:cubicBezTo>
                    <a:pt x="9346" y="6739"/>
                    <a:pt x="9513" y="6679"/>
                    <a:pt x="9644" y="6560"/>
                  </a:cubicBezTo>
                  <a:lnTo>
                    <a:pt x="9823" y="6382"/>
                  </a:lnTo>
                  <a:lnTo>
                    <a:pt x="10358" y="6656"/>
                  </a:lnTo>
                  <a:cubicBezTo>
                    <a:pt x="10478" y="6715"/>
                    <a:pt x="10549" y="6834"/>
                    <a:pt x="10549" y="6965"/>
                  </a:cubicBezTo>
                  <a:lnTo>
                    <a:pt x="10549" y="8144"/>
                  </a:lnTo>
                  <a:cubicBezTo>
                    <a:pt x="10549" y="8227"/>
                    <a:pt x="10620" y="8299"/>
                    <a:pt x="10716" y="8299"/>
                  </a:cubicBezTo>
                  <a:cubicBezTo>
                    <a:pt x="10799" y="8299"/>
                    <a:pt x="10882" y="8227"/>
                    <a:pt x="10882" y="8144"/>
                  </a:cubicBezTo>
                  <a:lnTo>
                    <a:pt x="10882" y="6965"/>
                  </a:lnTo>
                  <a:cubicBezTo>
                    <a:pt x="10823" y="6703"/>
                    <a:pt x="10692" y="6477"/>
                    <a:pt x="10466" y="6358"/>
                  </a:cubicBezTo>
                  <a:lnTo>
                    <a:pt x="9823" y="6025"/>
                  </a:lnTo>
                  <a:lnTo>
                    <a:pt x="9823" y="6013"/>
                  </a:lnTo>
                  <a:lnTo>
                    <a:pt x="9823" y="5691"/>
                  </a:lnTo>
                  <a:cubicBezTo>
                    <a:pt x="10097" y="5501"/>
                    <a:pt x="10275" y="5227"/>
                    <a:pt x="10311" y="4882"/>
                  </a:cubicBezTo>
                  <a:cubicBezTo>
                    <a:pt x="10430" y="4679"/>
                    <a:pt x="10489" y="4453"/>
                    <a:pt x="10489" y="4215"/>
                  </a:cubicBezTo>
                  <a:cubicBezTo>
                    <a:pt x="10489" y="3786"/>
                    <a:pt x="10287" y="3381"/>
                    <a:pt x="9954" y="3143"/>
                  </a:cubicBezTo>
                  <a:cubicBezTo>
                    <a:pt x="9977" y="3084"/>
                    <a:pt x="9989" y="3012"/>
                    <a:pt x="9989" y="2953"/>
                  </a:cubicBezTo>
                  <a:cubicBezTo>
                    <a:pt x="9989" y="2536"/>
                    <a:pt x="9620" y="2191"/>
                    <a:pt x="9156" y="2191"/>
                  </a:cubicBezTo>
                  <a:cubicBezTo>
                    <a:pt x="8692" y="2191"/>
                    <a:pt x="8323" y="2524"/>
                    <a:pt x="8323" y="2953"/>
                  </a:cubicBezTo>
                  <a:cubicBezTo>
                    <a:pt x="8323" y="3024"/>
                    <a:pt x="8334" y="3084"/>
                    <a:pt x="8346" y="3143"/>
                  </a:cubicBezTo>
                  <a:cubicBezTo>
                    <a:pt x="8156" y="3286"/>
                    <a:pt x="8013" y="3477"/>
                    <a:pt x="7906" y="3715"/>
                  </a:cubicBezTo>
                  <a:cubicBezTo>
                    <a:pt x="7858" y="3334"/>
                    <a:pt x="7834" y="2869"/>
                    <a:pt x="7787" y="2346"/>
                  </a:cubicBezTo>
                  <a:cubicBezTo>
                    <a:pt x="7739" y="1655"/>
                    <a:pt x="7489" y="1060"/>
                    <a:pt x="7060" y="643"/>
                  </a:cubicBezTo>
                  <a:cubicBezTo>
                    <a:pt x="6644" y="226"/>
                    <a:pt x="6072" y="0"/>
                    <a:pt x="541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026577"/>
              <a:endParaRPr sz="2000">
                <a:solidFill>
                  <a:prstClr val="black"/>
                </a:solidFill>
              </a:endParaRPr>
            </a:p>
          </p:txBody>
        </p:sp>
        <p:sp>
          <p:nvSpPr>
            <p:cNvPr id="18" name="Google Shape;11371;p96"/>
            <p:cNvSpPr/>
            <p:nvPr/>
          </p:nvSpPr>
          <p:spPr>
            <a:xfrm>
              <a:off x="6089408" y="3637503"/>
              <a:ext cx="10662" cy="36029"/>
            </a:xfrm>
            <a:custGeom>
              <a:avLst/>
              <a:gdLst/>
              <a:ahLst/>
              <a:cxnLst/>
              <a:rect l="l" t="t" r="r" b="b"/>
              <a:pathLst>
                <a:path w="335" h="1132" extrusionOk="0">
                  <a:moveTo>
                    <a:pt x="167" y="1"/>
                  </a:moveTo>
                  <a:cubicBezTo>
                    <a:pt x="72" y="1"/>
                    <a:pt x="1" y="84"/>
                    <a:pt x="1" y="167"/>
                  </a:cubicBezTo>
                  <a:lnTo>
                    <a:pt x="1" y="977"/>
                  </a:lnTo>
                  <a:cubicBezTo>
                    <a:pt x="1" y="1060"/>
                    <a:pt x="72" y="1132"/>
                    <a:pt x="167" y="1132"/>
                  </a:cubicBezTo>
                  <a:cubicBezTo>
                    <a:pt x="251" y="1132"/>
                    <a:pt x="322" y="1060"/>
                    <a:pt x="322" y="977"/>
                  </a:cubicBezTo>
                  <a:lnTo>
                    <a:pt x="322" y="167"/>
                  </a:lnTo>
                  <a:cubicBezTo>
                    <a:pt x="334" y="84"/>
                    <a:pt x="251" y="1"/>
                    <a:pt x="16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026577"/>
              <a:endParaRPr sz="2000">
                <a:solidFill>
                  <a:prstClr val="black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299217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Google Shape;778;p60"/>
          <p:cNvSpPr/>
          <p:nvPr/>
        </p:nvSpPr>
        <p:spPr>
          <a:xfrm>
            <a:off x="1520621" y="1557609"/>
            <a:ext cx="4602511" cy="3513176"/>
          </a:xfrm>
          <a:prstGeom prst="rect">
            <a:avLst/>
          </a:prstGeom>
          <a:noFill/>
          <a:ln w="9525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02727" tIns="102727" rIns="102727" bIns="102727" anchor="ctr" anchorCtr="0">
            <a:noAutofit/>
          </a:bodyPr>
          <a:lstStyle/>
          <a:p>
            <a:pPr defTabSz="1027446"/>
            <a:endParaRPr sz="2000">
              <a:solidFill>
                <a:srgbClr val="FD0000"/>
              </a:solidFill>
            </a:endParaRPr>
          </a:p>
        </p:txBody>
      </p:sp>
      <p:sp>
        <p:nvSpPr>
          <p:cNvPr id="6" name="CaixaDeTexto 5"/>
          <p:cNvSpPr txBox="1"/>
          <p:nvPr/>
        </p:nvSpPr>
        <p:spPr>
          <a:xfrm>
            <a:off x="1910723" y="2470855"/>
            <a:ext cx="5538619" cy="1950413"/>
          </a:xfrm>
          <a:prstGeom prst="rect">
            <a:avLst/>
          </a:prstGeom>
          <a:solidFill>
            <a:schemeClr val="bg1"/>
          </a:solidFill>
        </p:spPr>
        <p:txBody>
          <a:bodyPr wrap="square" lIns="102744" tIns="51375" rIns="102744" bIns="51375" rtlCol="0">
            <a:spAutoFit/>
          </a:bodyPr>
          <a:lstStyle/>
          <a:p>
            <a:pPr algn="r" defTabSz="1027446"/>
            <a:r>
              <a:rPr lang="pt-BR" sz="4500" b="1" dirty="0">
                <a:solidFill>
                  <a:srgbClr val="FF0000"/>
                </a:solidFill>
              </a:rPr>
              <a:t>09. </a:t>
            </a:r>
            <a:r>
              <a:rPr lang="pt-BR" sz="5000" b="1" dirty="0">
                <a:solidFill>
                  <a:prstClr val="black"/>
                </a:solidFill>
              </a:rPr>
              <a:t>Critérios de Julgamento</a:t>
            </a:r>
          </a:p>
          <a:p>
            <a:pPr algn="r" defTabSz="1027446"/>
            <a:r>
              <a:rPr lang="pt-BR" sz="2000" b="1" dirty="0">
                <a:solidFill>
                  <a:prstClr val="black"/>
                </a:solidFill>
              </a:rPr>
              <a:t>TIPOS DE LICITAÇÃO</a:t>
            </a:r>
          </a:p>
        </p:txBody>
      </p:sp>
      <p:sp>
        <p:nvSpPr>
          <p:cNvPr id="7" name="Retângulo 6"/>
          <p:cNvSpPr/>
          <p:nvPr/>
        </p:nvSpPr>
        <p:spPr>
          <a:xfrm>
            <a:off x="7465296" y="491074"/>
            <a:ext cx="78009" cy="5962262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2744" tIns="51375" rIns="102744" bIns="51375" rtlCol="0" anchor="ctr"/>
          <a:lstStyle/>
          <a:p>
            <a:pPr algn="ctr" defTabSz="1027446"/>
            <a:endParaRPr lang="pt-BR" sz="2000">
              <a:solidFill>
                <a:prstClr val="white"/>
              </a:solidFill>
            </a:endParaRPr>
          </a:p>
        </p:txBody>
      </p:sp>
      <p:grpSp>
        <p:nvGrpSpPr>
          <p:cNvPr id="8" name="Google Shape;661;p55"/>
          <p:cNvGrpSpPr/>
          <p:nvPr/>
        </p:nvGrpSpPr>
        <p:grpSpPr>
          <a:xfrm>
            <a:off x="7761312" y="2656068"/>
            <a:ext cx="1186950" cy="1374943"/>
            <a:chOff x="2497275" y="2744159"/>
            <a:chExt cx="370930" cy="370549"/>
          </a:xfrm>
          <a:solidFill>
            <a:srgbClr val="FF0000"/>
          </a:solidFill>
        </p:grpSpPr>
        <p:sp>
          <p:nvSpPr>
            <p:cNvPr id="9" name="Google Shape;662;p55"/>
            <p:cNvSpPr/>
            <p:nvPr/>
          </p:nvSpPr>
          <p:spPr>
            <a:xfrm>
              <a:off x="2497275" y="2744159"/>
              <a:ext cx="284366" cy="284747"/>
            </a:xfrm>
            <a:custGeom>
              <a:avLst/>
              <a:gdLst/>
              <a:ahLst/>
              <a:cxnLst/>
              <a:rect l="l" t="t" r="r" b="b"/>
              <a:pathLst>
                <a:path w="8955" h="8967" extrusionOk="0">
                  <a:moveTo>
                    <a:pt x="4204" y="1"/>
                  </a:moveTo>
                  <a:cubicBezTo>
                    <a:pt x="3942" y="1"/>
                    <a:pt x="3704" y="203"/>
                    <a:pt x="3644" y="465"/>
                  </a:cubicBezTo>
                  <a:lnTo>
                    <a:pt x="3466" y="1334"/>
                  </a:lnTo>
                  <a:cubicBezTo>
                    <a:pt x="3287" y="1394"/>
                    <a:pt x="3108" y="1465"/>
                    <a:pt x="2942" y="1537"/>
                  </a:cubicBezTo>
                  <a:lnTo>
                    <a:pt x="2215" y="1048"/>
                  </a:lnTo>
                  <a:cubicBezTo>
                    <a:pt x="2120" y="983"/>
                    <a:pt x="2009" y="952"/>
                    <a:pt x="1899" y="952"/>
                  </a:cubicBezTo>
                  <a:cubicBezTo>
                    <a:pt x="1749" y="952"/>
                    <a:pt x="1599" y="1010"/>
                    <a:pt x="1489" y="1120"/>
                  </a:cubicBezTo>
                  <a:lnTo>
                    <a:pt x="1108" y="1489"/>
                  </a:lnTo>
                  <a:cubicBezTo>
                    <a:pt x="918" y="1691"/>
                    <a:pt x="894" y="1989"/>
                    <a:pt x="1037" y="2227"/>
                  </a:cubicBezTo>
                  <a:lnTo>
                    <a:pt x="1525" y="2953"/>
                  </a:lnTo>
                  <a:cubicBezTo>
                    <a:pt x="1441" y="3120"/>
                    <a:pt x="1370" y="3287"/>
                    <a:pt x="1322" y="3465"/>
                  </a:cubicBezTo>
                  <a:lnTo>
                    <a:pt x="453" y="3644"/>
                  </a:lnTo>
                  <a:cubicBezTo>
                    <a:pt x="191" y="3703"/>
                    <a:pt x="1" y="3930"/>
                    <a:pt x="1" y="4215"/>
                  </a:cubicBezTo>
                  <a:lnTo>
                    <a:pt x="1" y="4751"/>
                  </a:lnTo>
                  <a:cubicBezTo>
                    <a:pt x="1" y="5025"/>
                    <a:pt x="191" y="5251"/>
                    <a:pt x="453" y="5323"/>
                  </a:cubicBezTo>
                  <a:lnTo>
                    <a:pt x="1322" y="5501"/>
                  </a:lnTo>
                  <a:cubicBezTo>
                    <a:pt x="1382" y="5668"/>
                    <a:pt x="1453" y="5847"/>
                    <a:pt x="1525" y="6013"/>
                  </a:cubicBezTo>
                  <a:lnTo>
                    <a:pt x="1037" y="6740"/>
                  </a:lnTo>
                  <a:cubicBezTo>
                    <a:pt x="894" y="6966"/>
                    <a:pt x="918" y="7287"/>
                    <a:pt x="1108" y="7478"/>
                  </a:cubicBezTo>
                  <a:lnTo>
                    <a:pt x="1489" y="7847"/>
                  </a:lnTo>
                  <a:cubicBezTo>
                    <a:pt x="1599" y="7957"/>
                    <a:pt x="1745" y="8015"/>
                    <a:pt x="1894" y="8015"/>
                  </a:cubicBezTo>
                  <a:cubicBezTo>
                    <a:pt x="2003" y="8015"/>
                    <a:pt x="2115" y="7984"/>
                    <a:pt x="2215" y="7918"/>
                  </a:cubicBezTo>
                  <a:lnTo>
                    <a:pt x="2942" y="7430"/>
                  </a:lnTo>
                  <a:cubicBezTo>
                    <a:pt x="3108" y="7513"/>
                    <a:pt x="3287" y="7597"/>
                    <a:pt x="3466" y="7633"/>
                  </a:cubicBezTo>
                  <a:lnTo>
                    <a:pt x="3644" y="8502"/>
                  </a:lnTo>
                  <a:cubicBezTo>
                    <a:pt x="3704" y="8764"/>
                    <a:pt x="3930" y="8966"/>
                    <a:pt x="4204" y="8966"/>
                  </a:cubicBezTo>
                  <a:lnTo>
                    <a:pt x="4740" y="8966"/>
                  </a:lnTo>
                  <a:cubicBezTo>
                    <a:pt x="5013" y="8966"/>
                    <a:pt x="5251" y="8764"/>
                    <a:pt x="5311" y="8502"/>
                  </a:cubicBezTo>
                  <a:lnTo>
                    <a:pt x="5490" y="7633"/>
                  </a:lnTo>
                  <a:cubicBezTo>
                    <a:pt x="5621" y="7597"/>
                    <a:pt x="5775" y="7537"/>
                    <a:pt x="5906" y="7478"/>
                  </a:cubicBezTo>
                  <a:cubicBezTo>
                    <a:pt x="6002" y="7442"/>
                    <a:pt x="6037" y="7323"/>
                    <a:pt x="6002" y="7240"/>
                  </a:cubicBezTo>
                  <a:cubicBezTo>
                    <a:pt x="5966" y="7169"/>
                    <a:pt x="5898" y="7131"/>
                    <a:pt x="5831" y="7131"/>
                  </a:cubicBezTo>
                  <a:cubicBezTo>
                    <a:pt x="5808" y="7131"/>
                    <a:pt x="5785" y="7135"/>
                    <a:pt x="5763" y="7144"/>
                  </a:cubicBezTo>
                  <a:cubicBezTo>
                    <a:pt x="5609" y="7228"/>
                    <a:pt x="5466" y="7287"/>
                    <a:pt x="5299" y="7323"/>
                  </a:cubicBezTo>
                  <a:cubicBezTo>
                    <a:pt x="5240" y="7347"/>
                    <a:pt x="5180" y="7406"/>
                    <a:pt x="5168" y="7454"/>
                  </a:cubicBezTo>
                  <a:lnTo>
                    <a:pt x="4966" y="8430"/>
                  </a:lnTo>
                  <a:cubicBezTo>
                    <a:pt x="4954" y="8514"/>
                    <a:pt x="4870" y="8597"/>
                    <a:pt x="4763" y="8597"/>
                  </a:cubicBezTo>
                  <a:lnTo>
                    <a:pt x="4228" y="8597"/>
                  </a:lnTo>
                  <a:cubicBezTo>
                    <a:pt x="4120" y="8597"/>
                    <a:pt x="4049" y="8514"/>
                    <a:pt x="4013" y="8430"/>
                  </a:cubicBezTo>
                  <a:lnTo>
                    <a:pt x="3823" y="7454"/>
                  </a:lnTo>
                  <a:cubicBezTo>
                    <a:pt x="3811" y="7383"/>
                    <a:pt x="3763" y="7335"/>
                    <a:pt x="3692" y="7323"/>
                  </a:cubicBezTo>
                  <a:cubicBezTo>
                    <a:pt x="3466" y="7263"/>
                    <a:pt x="3239" y="7180"/>
                    <a:pt x="3049" y="7061"/>
                  </a:cubicBezTo>
                  <a:cubicBezTo>
                    <a:pt x="3019" y="7043"/>
                    <a:pt x="2986" y="7034"/>
                    <a:pt x="2954" y="7034"/>
                  </a:cubicBezTo>
                  <a:cubicBezTo>
                    <a:pt x="2921" y="7034"/>
                    <a:pt x="2888" y="7043"/>
                    <a:pt x="2858" y="7061"/>
                  </a:cubicBezTo>
                  <a:lnTo>
                    <a:pt x="2037" y="7609"/>
                  </a:lnTo>
                  <a:cubicBezTo>
                    <a:pt x="2006" y="7634"/>
                    <a:pt x="1966" y="7647"/>
                    <a:pt x="1926" y="7647"/>
                  </a:cubicBezTo>
                  <a:cubicBezTo>
                    <a:pt x="1874" y="7647"/>
                    <a:pt x="1821" y="7625"/>
                    <a:pt x="1787" y="7585"/>
                  </a:cubicBezTo>
                  <a:lnTo>
                    <a:pt x="1418" y="7204"/>
                  </a:lnTo>
                  <a:cubicBezTo>
                    <a:pt x="1334" y="7132"/>
                    <a:pt x="1334" y="7025"/>
                    <a:pt x="1382" y="6954"/>
                  </a:cubicBezTo>
                  <a:lnTo>
                    <a:pt x="1930" y="6132"/>
                  </a:lnTo>
                  <a:cubicBezTo>
                    <a:pt x="1977" y="6073"/>
                    <a:pt x="1977" y="6001"/>
                    <a:pt x="1930" y="5942"/>
                  </a:cubicBezTo>
                  <a:cubicBezTo>
                    <a:pt x="1811" y="5739"/>
                    <a:pt x="1727" y="5525"/>
                    <a:pt x="1668" y="5299"/>
                  </a:cubicBezTo>
                  <a:cubicBezTo>
                    <a:pt x="1656" y="5239"/>
                    <a:pt x="1596" y="5180"/>
                    <a:pt x="1537" y="5168"/>
                  </a:cubicBezTo>
                  <a:lnTo>
                    <a:pt x="560" y="4977"/>
                  </a:lnTo>
                  <a:cubicBezTo>
                    <a:pt x="477" y="4954"/>
                    <a:pt x="406" y="4870"/>
                    <a:pt x="406" y="4763"/>
                  </a:cubicBezTo>
                  <a:lnTo>
                    <a:pt x="406" y="4227"/>
                  </a:lnTo>
                  <a:cubicBezTo>
                    <a:pt x="406" y="4132"/>
                    <a:pt x="477" y="4049"/>
                    <a:pt x="560" y="4025"/>
                  </a:cubicBezTo>
                  <a:lnTo>
                    <a:pt x="1537" y="3834"/>
                  </a:lnTo>
                  <a:cubicBezTo>
                    <a:pt x="1608" y="3811"/>
                    <a:pt x="1656" y="3775"/>
                    <a:pt x="1668" y="3692"/>
                  </a:cubicBezTo>
                  <a:cubicBezTo>
                    <a:pt x="1727" y="3477"/>
                    <a:pt x="1811" y="3251"/>
                    <a:pt x="1930" y="3061"/>
                  </a:cubicBezTo>
                  <a:cubicBezTo>
                    <a:pt x="1965" y="3001"/>
                    <a:pt x="1965" y="2918"/>
                    <a:pt x="1930" y="2858"/>
                  </a:cubicBezTo>
                  <a:lnTo>
                    <a:pt x="1382" y="2049"/>
                  </a:lnTo>
                  <a:cubicBezTo>
                    <a:pt x="1322" y="1965"/>
                    <a:pt x="1334" y="1846"/>
                    <a:pt x="1418" y="1787"/>
                  </a:cubicBezTo>
                  <a:lnTo>
                    <a:pt x="1787" y="1417"/>
                  </a:lnTo>
                  <a:cubicBezTo>
                    <a:pt x="1826" y="1378"/>
                    <a:pt x="1876" y="1360"/>
                    <a:pt x="1925" y="1360"/>
                  </a:cubicBezTo>
                  <a:cubicBezTo>
                    <a:pt x="1965" y="1360"/>
                    <a:pt x="2005" y="1372"/>
                    <a:pt x="2037" y="1394"/>
                  </a:cubicBezTo>
                  <a:lnTo>
                    <a:pt x="2858" y="1941"/>
                  </a:lnTo>
                  <a:cubicBezTo>
                    <a:pt x="2888" y="1965"/>
                    <a:pt x="2921" y="1977"/>
                    <a:pt x="2954" y="1977"/>
                  </a:cubicBezTo>
                  <a:cubicBezTo>
                    <a:pt x="2986" y="1977"/>
                    <a:pt x="3019" y="1965"/>
                    <a:pt x="3049" y="1941"/>
                  </a:cubicBezTo>
                  <a:cubicBezTo>
                    <a:pt x="3263" y="1822"/>
                    <a:pt x="3466" y="1727"/>
                    <a:pt x="3692" y="1668"/>
                  </a:cubicBezTo>
                  <a:cubicBezTo>
                    <a:pt x="3751" y="1656"/>
                    <a:pt x="3811" y="1596"/>
                    <a:pt x="3823" y="1537"/>
                  </a:cubicBezTo>
                  <a:lnTo>
                    <a:pt x="4013" y="572"/>
                  </a:lnTo>
                  <a:cubicBezTo>
                    <a:pt x="4037" y="477"/>
                    <a:pt x="4120" y="405"/>
                    <a:pt x="4228" y="405"/>
                  </a:cubicBezTo>
                  <a:lnTo>
                    <a:pt x="4763" y="405"/>
                  </a:lnTo>
                  <a:cubicBezTo>
                    <a:pt x="4870" y="405"/>
                    <a:pt x="4942" y="477"/>
                    <a:pt x="4966" y="572"/>
                  </a:cubicBezTo>
                  <a:lnTo>
                    <a:pt x="5168" y="1537"/>
                  </a:lnTo>
                  <a:cubicBezTo>
                    <a:pt x="5180" y="1608"/>
                    <a:pt x="5216" y="1656"/>
                    <a:pt x="5299" y="1668"/>
                  </a:cubicBezTo>
                  <a:cubicBezTo>
                    <a:pt x="5513" y="1727"/>
                    <a:pt x="5740" y="1822"/>
                    <a:pt x="5930" y="1941"/>
                  </a:cubicBezTo>
                  <a:cubicBezTo>
                    <a:pt x="5960" y="1953"/>
                    <a:pt x="5996" y="1959"/>
                    <a:pt x="6031" y="1959"/>
                  </a:cubicBezTo>
                  <a:cubicBezTo>
                    <a:pt x="6067" y="1959"/>
                    <a:pt x="6103" y="1953"/>
                    <a:pt x="6133" y="1941"/>
                  </a:cubicBezTo>
                  <a:lnTo>
                    <a:pt x="6942" y="1394"/>
                  </a:lnTo>
                  <a:cubicBezTo>
                    <a:pt x="6978" y="1368"/>
                    <a:pt x="7021" y="1356"/>
                    <a:pt x="7063" y="1356"/>
                  </a:cubicBezTo>
                  <a:cubicBezTo>
                    <a:pt x="7117" y="1356"/>
                    <a:pt x="7170" y="1377"/>
                    <a:pt x="7204" y="1417"/>
                  </a:cubicBezTo>
                  <a:lnTo>
                    <a:pt x="7573" y="1787"/>
                  </a:lnTo>
                  <a:cubicBezTo>
                    <a:pt x="7645" y="1870"/>
                    <a:pt x="7645" y="1965"/>
                    <a:pt x="7597" y="2049"/>
                  </a:cubicBezTo>
                  <a:lnTo>
                    <a:pt x="7049" y="2858"/>
                  </a:lnTo>
                  <a:cubicBezTo>
                    <a:pt x="7002" y="2918"/>
                    <a:pt x="7002" y="2989"/>
                    <a:pt x="7049" y="3061"/>
                  </a:cubicBezTo>
                  <a:cubicBezTo>
                    <a:pt x="7168" y="3263"/>
                    <a:pt x="7264" y="3477"/>
                    <a:pt x="7323" y="3692"/>
                  </a:cubicBezTo>
                  <a:cubicBezTo>
                    <a:pt x="7335" y="3751"/>
                    <a:pt x="7395" y="3811"/>
                    <a:pt x="7454" y="3834"/>
                  </a:cubicBezTo>
                  <a:lnTo>
                    <a:pt x="8419" y="4025"/>
                  </a:lnTo>
                  <a:cubicBezTo>
                    <a:pt x="8514" y="4037"/>
                    <a:pt x="8585" y="4132"/>
                    <a:pt x="8585" y="4227"/>
                  </a:cubicBezTo>
                  <a:lnTo>
                    <a:pt x="8585" y="4763"/>
                  </a:lnTo>
                  <a:cubicBezTo>
                    <a:pt x="8585" y="4870"/>
                    <a:pt x="8514" y="4942"/>
                    <a:pt x="8419" y="4977"/>
                  </a:cubicBezTo>
                  <a:lnTo>
                    <a:pt x="7454" y="5168"/>
                  </a:lnTo>
                  <a:cubicBezTo>
                    <a:pt x="7383" y="5180"/>
                    <a:pt x="7335" y="5227"/>
                    <a:pt x="7323" y="5299"/>
                  </a:cubicBezTo>
                  <a:cubicBezTo>
                    <a:pt x="7276" y="5466"/>
                    <a:pt x="7216" y="5632"/>
                    <a:pt x="7145" y="5775"/>
                  </a:cubicBezTo>
                  <a:cubicBezTo>
                    <a:pt x="7097" y="5870"/>
                    <a:pt x="7145" y="5966"/>
                    <a:pt x="7228" y="6013"/>
                  </a:cubicBezTo>
                  <a:cubicBezTo>
                    <a:pt x="7254" y="6026"/>
                    <a:pt x="7280" y="6032"/>
                    <a:pt x="7305" y="6032"/>
                  </a:cubicBezTo>
                  <a:cubicBezTo>
                    <a:pt x="7372" y="6032"/>
                    <a:pt x="7431" y="5991"/>
                    <a:pt x="7466" y="5930"/>
                  </a:cubicBezTo>
                  <a:cubicBezTo>
                    <a:pt x="7526" y="5799"/>
                    <a:pt x="7585" y="5644"/>
                    <a:pt x="7633" y="5501"/>
                  </a:cubicBezTo>
                  <a:lnTo>
                    <a:pt x="8490" y="5323"/>
                  </a:lnTo>
                  <a:cubicBezTo>
                    <a:pt x="8764" y="5263"/>
                    <a:pt x="8954" y="5037"/>
                    <a:pt x="8954" y="4751"/>
                  </a:cubicBezTo>
                  <a:lnTo>
                    <a:pt x="8954" y="4215"/>
                  </a:lnTo>
                  <a:cubicBezTo>
                    <a:pt x="8954" y="3942"/>
                    <a:pt x="8764" y="3715"/>
                    <a:pt x="8490" y="3644"/>
                  </a:cubicBezTo>
                  <a:lnTo>
                    <a:pt x="7633" y="3465"/>
                  </a:lnTo>
                  <a:cubicBezTo>
                    <a:pt x="7573" y="3287"/>
                    <a:pt x="7502" y="3120"/>
                    <a:pt x="7418" y="2953"/>
                  </a:cubicBezTo>
                  <a:lnTo>
                    <a:pt x="7918" y="2227"/>
                  </a:lnTo>
                  <a:cubicBezTo>
                    <a:pt x="8061" y="2001"/>
                    <a:pt x="8038" y="1679"/>
                    <a:pt x="7835" y="1489"/>
                  </a:cubicBezTo>
                  <a:lnTo>
                    <a:pt x="7466" y="1120"/>
                  </a:lnTo>
                  <a:cubicBezTo>
                    <a:pt x="7356" y="1010"/>
                    <a:pt x="7211" y="952"/>
                    <a:pt x="7061" y="952"/>
                  </a:cubicBezTo>
                  <a:cubicBezTo>
                    <a:pt x="6952" y="952"/>
                    <a:pt x="6840" y="983"/>
                    <a:pt x="6740" y="1048"/>
                  </a:cubicBezTo>
                  <a:lnTo>
                    <a:pt x="6013" y="1537"/>
                  </a:lnTo>
                  <a:cubicBezTo>
                    <a:pt x="5847" y="1453"/>
                    <a:pt x="5668" y="1370"/>
                    <a:pt x="5490" y="1334"/>
                  </a:cubicBezTo>
                  <a:lnTo>
                    <a:pt x="5311" y="465"/>
                  </a:lnTo>
                  <a:cubicBezTo>
                    <a:pt x="5251" y="203"/>
                    <a:pt x="5025" y="1"/>
                    <a:pt x="474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027446"/>
              <a:endParaRPr sz="2000">
                <a:solidFill>
                  <a:prstClr val="black"/>
                </a:solidFill>
              </a:endParaRPr>
            </a:p>
          </p:txBody>
        </p:sp>
        <p:sp>
          <p:nvSpPr>
            <p:cNvPr id="10" name="Google Shape;663;p55"/>
            <p:cNvSpPr/>
            <p:nvPr/>
          </p:nvSpPr>
          <p:spPr>
            <a:xfrm>
              <a:off x="2592191" y="2821673"/>
              <a:ext cx="113461" cy="98345"/>
            </a:xfrm>
            <a:custGeom>
              <a:avLst/>
              <a:gdLst/>
              <a:ahLst/>
              <a:cxnLst/>
              <a:rect l="l" t="t" r="r" b="b"/>
              <a:pathLst>
                <a:path w="3573" h="3097" extrusionOk="0">
                  <a:moveTo>
                    <a:pt x="1524" y="0"/>
                  </a:moveTo>
                  <a:cubicBezTo>
                    <a:pt x="989" y="0"/>
                    <a:pt x="465" y="215"/>
                    <a:pt x="72" y="584"/>
                  </a:cubicBezTo>
                  <a:cubicBezTo>
                    <a:pt x="0" y="655"/>
                    <a:pt x="0" y="774"/>
                    <a:pt x="72" y="834"/>
                  </a:cubicBezTo>
                  <a:cubicBezTo>
                    <a:pt x="113" y="876"/>
                    <a:pt x="164" y="896"/>
                    <a:pt x="212" y="896"/>
                  </a:cubicBezTo>
                  <a:cubicBezTo>
                    <a:pt x="259" y="896"/>
                    <a:pt x="304" y="876"/>
                    <a:pt x="334" y="834"/>
                  </a:cubicBezTo>
                  <a:cubicBezTo>
                    <a:pt x="643" y="524"/>
                    <a:pt x="1072" y="358"/>
                    <a:pt x="1500" y="358"/>
                  </a:cubicBezTo>
                  <a:cubicBezTo>
                    <a:pt x="2441" y="358"/>
                    <a:pt x="3203" y="1120"/>
                    <a:pt x="3203" y="2060"/>
                  </a:cubicBezTo>
                  <a:cubicBezTo>
                    <a:pt x="3203" y="2322"/>
                    <a:pt x="3144" y="2596"/>
                    <a:pt x="3024" y="2834"/>
                  </a:cubicBezTo>
                  <a:cubicBezTo>
                    <a:pt x="2965" y="2941"/>
                    <a:pt x="3013" y="3037"/>
                    <a:pt x="3096" y="3084"/>
                  </a:cubicBezTo>
                  <a:cubicBezTo>
                    <a:pt x="3132" y="3096"/>
                    <a:pt x="3155" y="3096"/>
                    <a:pt x="3191" y="3096"/>
                  </a:cubicBezTo>
                  <a:cubicBezTo>
                    <a:pt x="3251" y="3096"/>
                    <a:pt x="3322" y="3072"/>
                    <a:pt x="3346" y="3001"/>
                  </a:cubicBezTo>
                  <a:cubicBezTo>
                    <a:pt x="3501" y="2715"/>
                    <a:pt x="3572" y="2382"/>
                    <a:pt x="3572" y="2060"/>
                  </a:cubicBezTo>
                  <a:cubicBezTo>
                    <a:pt x="3572" y="929"/>
                    <a:pt x="2655" y="0"/>
                    <a:pt x="152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027446"/>
              <a:endParaRPr sz="2000">
                <a:solidFill>
                  <a:prstClr val="black"/>
                </a:solidFill>
              </a:endParaRPr>
            </a:p>
          </p:txBody>
        </p:sp>
        <p:sp>
          <p:nvSpPr>
            <p:cNvPr id="11" name="Google Shape;664;p55"/>
            <p:cNvSpPr/>
            <p:nvPr/>
          </p:nvSpPr>
          <p:spPr>
            <a:xfrm>
              <a:off x="2574408" y="2862129"/>
              <a:ext cx="106665" cy="90756"/>
            </a:xfrm>
            <a:custGeom>
              <a:avLst/>
              <a:gdLst/>
              <a:ahLst/>
              <a:cxnLst/>
              <a:rect l="l" t="t" r="r" b="b"/>
              <a:pathLst>
                <a:path w="3359" h="2858" extrusionOk="0">
                  <a:moveTo>
                    <a:pt x="294" y="1"/>
                  </a:moveTo>
                  <a:cubicBezTo>
                    <a:pt x="218" y="1"/>
                    <a:pt x="145" y="48"/>
                    <a:pt x="108" y="131"/>
                  </a:cubicBezTo>
                  <a:cubicBezTo>
                    <a:pt x="36" y="334"/>
                    <a:pt x="1" y="572"/>
                    <a:pt x="1" y="798"/>
                  </a:cubicBezTo>
                  <a:cubicBezTo>
                    <a:pt x="1" y="1929"/>
                    <a:pt x="917" y="2858"/>
                    <a:pt x="2049" y="2858"/>
                  </a:cubicBezTo>
                  <a:cubicBezTo>
                    <a:pt x="2477" y="2858"/>
                    <a:pt x="2894" y="2715"/>
                    <a:pt x="3251" y="2465"/>
                  </a:cubicBezTo>
                  <a:cubicBezTo>
                    <a:pt x="3346" y="2405"/>
                    <a:pt x="3358" y="2286"/>
                    <a:pt x="3299" y="2215"/>
                  </a:cubicBezTo>
                  <a:cubicBezTo>
                    <a:pt x="3263" y="2158"/>
                    <a:pt x="3206" y="2131"/>
                    <a:pt x="3151" y="2131"/>
                  </a:cubicBezTo>
                  <a:cubicBezTo>
                    <a:pt x="3114" y="2131"/>
                    <a:pt x="3077" y="2143"/>
                    <a:pt x="3049" y="2167"/>
                  </a:cubicBezTo>
                  <a:cubicBezTo>
                    <a:pt x="2763" y="2382"/>
                    <a:pt x="2406" y="2501"/>
                    <a:pt x="2049" y="2501"/>
                  </a:cubicBezTo>
                  <a:cubicBezTo>
                    <a:pt x="1108" y="2501"/>
                    <a:pt x="346" y="1739"/>
                    <a:pt x="346" y="798"/>
                  </a:cubicBezTo>
                  <a:cubicBezTo>
                    <a:pt x="346" y="608"/>
                    <a:pt x="382" y="429"/>
                    <a:pt x="441" y="250"/>
                  </a:cubicBezTo>
                  <a:cubicBezTo>
                    <a:pt x="501" y="143"/>
                    <a:pt x="441" y="36"/>
                    <a:pt x="358" y="12"/>
                  </a:cubicBezTo>
                  <a:cubicBezTo>
                    <a:pt x="337" y="4"/>
                    <a:pt x="315" y="1"/>
                    <a:pt x="29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027446"/>
              <a:endParaRPr sz="2000">
                <a:solidFill>
                  <a:prstClr val="black"/>
                </a:solidFill>
              </a:endParaRPr>
            </a:p>
          </p:txBody>
        </p:sp>
        <p:sp>
          <p:nvSpPr>
            <p:cNvPr id="12" name="Google Shape;665;p55"/>
            <p:cNvSpPr/>
            <p:nvPr/>
          </p:nvSpPr>
          <p:spPr>
            <a:xfrm>
              <a:off x="2676881" y="2923385"/>
              <a:ext cx="191324" cy="191324"/>
            </a:xfrm>
            <a:custGeom>
              <a:avLst/>
              <a:gdLst/>
              <a:ahLst/>
              <a:cxnLst/>
              <a:rect l="l" t="t" r="r" b="b"/>
              <a:pathLst>
                <a:path w="6025" h="6025" extrusionOk="0">
                  <a:moveTo>
                    <a:pt x="2810" y="0"/>
                  </a:moveTo>
                  <a:cubicBezTo>
                    <a:pt x="2608" y="0"/>
                    <a:pt x="2429" y="155"/>
                    <a:pt x="2382" y="357"/>
                  </a:cubicBezTo>
                  <a:lnTo>
                    <a:pt x="2274" y="893"/>
                  </a:lnTo>
                  <a:cubicBezTo>
                    <a:pt x="2191" y="929"/>
                    <a:pt x="2084" y="965"/>
                    <a:pt x="1989" y="1012"/>
                  </a:cubicBezTo>
                  <a:lnTo>
                    <a:pt x="1548" y="715"/>
                  </a:lnTo>
                  <a:cubicBezTo>
                    <a:pt x="1475" y="666"/>
                    <a:pt x="1393" y="643"/>
                    <a:pt x="1313" y="643"/>
                  </a:cubicBezTo>
                  <a:cubicBezTo>
                    <a:pt x="1198" y="643"/>
                    <a:pt x="1085" y="690"/>
                    <a:pt x="1000" y="774"/>
                  </a:cubicBezTo>
                  <a:lnTo>
                    <a:pt x="738" y="1024"/>
                  </a:lnTo>
                  <a:cubicBezTo>
                    <a:pt x="596" y="1179"/>
                    <a:pt x="572" y="1417"/>
                    <a:pt x="679" y="1584"/>
                  </a:cubicBezTo>
                  <a:lnTo>
                    <a:pt x="977" y="2024"/>
                  </a:lnTo>
                  <a:cubicBezTo>
                    <a:pt x="917" y="2143"/>
                    <a:pt x="858" y="2274"/>
                    <a:pt x="834" y="2417"/>
                  </a:cubicBezTo>
                  <a:cubicBezTo>
                    <a:pt x="798" y="2512"/>
                    <a:pt x="858" y="2608"/>
                    <a:pt x="965" y="2631"/>
                  </a:cubicBezTo>
                  <a:cubicBezTo>
                    <a:pt x="986" y="2639"/>
                    <a:pt x="1006" y="2642"/>
                    <a:pt x="1025" y="2642"/>
                  </a:cubicBezTo>
                  <a:cubicBezTo>
                    <a:pt x="1103" y="2642"/>
                    <a:pt x="1162" y="2587"/>
                    <a:pt x="1191" y="2501"/>
                  </a:cubicBezTo>
                  <a:cubicBezTo>
                    <a:pt x="1227" y="2358"/>
                    <a:pt x="1298" y="2215"/>
                    <a:pt x="1346" y="2096"/>
                  </a:cubicBezTo>
                  <a:cubicBezTo>
                    <a:pt x="1381" y="2036"/>
                    <a:pt x="1381" y="1965"/>
                    <a:pt x="1346" y="1905"/>
                  </a:cubicBezTo>
                  <a:lnTo>
                    <a:pt x="1000" y="1369"/>
                  </a:lnTo>
                  <a:cubicBezTo>
                    <a:pt x="977" y="1346"/>
                    <a:pt x="977" y="1310"/>
                    <a:pt x="1012" y="1286"/>
                  </a:cubicBezTo>
                  <a:lnTo>
                    <a:pt x="1262" y="1024"/>
                  </a:lnTo>
                  <a:cubicBezTo>
                    <a:pt x="1283" y="1010"/>
                    <a:pt x="1300" y="1004"/>
                    <a:pt x="1318" y="1004"/>
                  </a:cubicBezTo>
                  <a:cubicBezTo>
                    <a:pt x="1330" y="1004"/>
                    <a:pt x="1343" y="1007"/>
                    <a:pt x="1358" y="1012"/>
                  </a:cubicBezTo>
                  <a:lnTo>
                    <a:pt x="1893" y="1369"/>
                  </a:lnTo>
                  <a:cubicBezTo>
                    <a:pt x="1923" y="1393"/>
                    <a:pt x="1956" y="1405"/>
                    <a:pt x="1989" y="1405"/>
                  </a:cubicBezTo>
                  <a:cubicBezTo>
                    <a:pt x="2021" y="1405"/>
                    <a:pt x="2054" y="1393"/>
                    <a:pt x="2084" y="1369"/>
                  </a:cubicBezTo>
                  <a:cubicBezTo>
                    <a:pt x="2215" y="1298"/>
                    <a:pt x="2346" y="1238"/>
                    <a:pt x="2489" y="1203"/>
                  </a:cubicBezTo>
                  <a:cubicBezTo>
                    <a:pt x="2548" y="1191"/>
                    <a:pt x="2608" y="1131"/>
                    <a:pt x="2620" y="1072"/>
                  </a:cubicBezTo>
                  <a:lnTo>
                    <a:pt x="2751" y="429"/>
                  </a:lnTo>
                  <a:cubicBezTo>
                    <a:pt x="2751" y="405"/>
                    <a:pt x="2786" y="369"/>
                    <a:pt x="2822" y="369"/>
                  </a:cubicBezTo>
                  <a:lnTo>
                    <a:pt x="3167" y="369"/>
                  </a:lnTo>
                  <a:cubicBezTo>
                    <a:pt x="3203" y="369"/>
                    <a:pt x="3227" y="405"/>
                    <a:pt x="3239" y="429"/>
                  </a:cubicBezTo>
                  <a:lnTo>
                    <a:pt x="3382" y="1072"/>
                  </a:lnTo>
                  <a:cubicBezTo>
                    <a:pt x="3394" y="1143"/>
                    <a:pt x="3429" y="1191"/>
                    <a:pt x="3513" y="1203"/>
                  </a:cubicBezTo>
                  <a:cubicBezTo>
                    <a:pt x="3656" y="1250"/>
                    <a:pt x="3786" y="1310"/>
                    <a:pt x="3917" y="1369"/>
                  </a:cubicBezTo>
                  <a:cubicBezTo>
                    <a:pt x="3947" y="1387"/>
                    <a:pt x="3980" y="1396"/>
                    <a:pt x="4013" y="1396"/>
                  </a:cubicBezTo>
                  <a:cubicBezTo>
                    <a:pt x="4045" y="1396"/>
                    <a:pt x="4078" y="1387"/>
                    <a:pt x="4108" y="1369"/>
                  </a:cubicBezTo>
                  <a:lnTo>
                    <a:pt x="4644" y="1012"/>
                  </a:lnTo>
                  <a:cubicBezTo>
                    <a:pt x="4654" y="1007"/>
                    <a:pt x="4665" y="1004"/>
                    <a:pt x="4678" y="1004"/>
                  </a:cubicBezTo>
                  <a:cubicBezTo>
                    <a:pt x="4695" y="1004"/>
                    <a:pt x="4713" y="1010"/>
                    <a:pt x="4727" y="1024"/>
                  </a:cubicBezTo>
                  <a:lnTo>
                    <a:pt x="4989" y="1286"/>
                  </a:lnTo>
                  <a:cubicBezTo>
                    <a:pt x="5013" y="1310"/>
                    <a:pt x="5013" y="1346"/>
                    <a:pt x="5001" y="1369"/>
                  </a:cubicBezTo>
                  <a:lnTo>
                    <a:pt x="4644" y="1905"/>
                  </a:lnTo>
                  <a:cubicBezTo>
                    <a:pt x="4596" y="1965"/>
                    <a:pt x="4596" y="2036"/>
                    <a:pt x="4644" y="2096"/>
                  </a:cubicBezTo>
                  <a:cubicBezTo>
                    <a:pt x="4715" y="2239"/>
                    <a:pt x="4775" y="2370"/>
                    <a:pt x="4810" y="2501"/>
                  </a:cubicBezTo>
                  <a:cubicBezTo>
                    <a:pt x="4822" y="2560"/>
                    <a:pt x="4882" y="2620"/>
                    <a:pt x="4941" y="2631"/>
                  </a:cubicBezTo>
                  <a:lnTo>
                    <a:pt x="5584" y="2774"/>
                  </a:lnTo>
                  <a:cubicBezTo>
                    <a:pt x="5608" y="2774"/>
                    <a:pt x="5644" y="2798"/>
                    <a:pt x="5644" y="2846"/>
                  </a:cubicBezTo>
                  <a:lnTo>
                    <a:pt x="5644" y="3191"/>
                  </a:lnTo>
                  <a:cubicBezTo>
                    <a:pt x="5644" y="3215"/>
                    <a:pt x="5608" y="3251"/>
                    <a:pt x="5584" y="3263"/>
                  </a:cubicBezTo>
                  <a:lnTo>
                    <a:pt x="4941" y="3393"/>
                  </a:lnTo>
                  <a:cubicBezTo>
                    <a:pt x="4870" y="3405"/>
                    <a:pt x="4822" y="3453"/>
                    <a:pt x="4810" y="3524"/>
                  </a:cubicBezTo>
                  <a:cubicBezTo>
                    <a:pt x="4763" y="3679"/>
                    <a:pt x="4703" y="3810"/>
                    <a:pt x="4644" y="3929"/>
                  </a:cubicBezTo>
                  <a:cubicBezTo>
                    <a:pt x="4608" y="3989"/>
                    <a:pt x="4608" y="4060"/>
                    <a:pt x="4644" y="4120"/>
                  </a:cubicBezTo>
                  <a:lnTo>
                    <a:pt x="5001" y="4656"/>
                  </a:lnTo>
                  <a:cubicBezTo>
                    <a:pt x="5013" y="4691"/>
                    <a:pt x="5013" y="4715"/>
                    <a:pt x="4989" y="4751"/>
                  </a:cubicBezTo>
                  <a:lnTo>
                    <a:pt x="4727" y="5001"/>
                  </a:lnTo>
                  <a:cubicBezTo>
                    <a:pt x="4714" y="5020"/>
                    <a:pt x="4697" y="5029"/>
                    <a:pt x="4681" y="5029"/>
                  </a:cubicBezTo>
                  <a:cubicBezTo>
                    <a:pt x="4668" y="5029"/>
                    <a:pt x="4654" y="5023"/>
                    <a:pt x="4644" y="5013"/>
                  </a:cubicBezTo>
                  <a:lnTo>
                    <a:pt x="4108" y="4656"/>
                  </a:lnTo>
                  <a:cubicBezTo>
                    <a:pt x="4078" y="4638"/>
                    <a:pt x="4045" y="4629"/>
                    <a:pt x="4013" y="4629"/>
                  </a:cubicBezTo>
                  <a:cubicBezTo>
                    <a:pt x="3980" y="4629"/>
                    <a:pt x="3947" y="4638"/>
                    <a:pt x="3917" y="4656"/>
                  </a:cubicBezTo>
                  <a:cubicBezTo>
                    <a:pt x="3775" y="4739"/>
                    <a:pt x="3644" y="4798"/>
                    <a:pt x="3513" y="4822"/>
                  </a:cubicBezTo>
                  <a:cubicBezTo>
                    <a:pt x="3453" y="4834"/>
                    <a:pt x="3394" y="4894"/>
                    <a:pt x="3382" y="4953"/>
                  </a:cubicBezTo>
                  <a:lnTo>
                    <a:pt x="3239" y="5596"/>
                  </a:lnTo>
                  <a:cubicBezTo>
                    <a:pt x="3239" y="5632"/>
                    <a:pt x="3215" y="5656"/>
                    <a:pt x="3167" y="5656"/>
                  </a:cubicBezTo>
                  <a:lnTo>
                    <a:pt x="2822" y="5656"/>
                  </a:lnTo>
                  <a:cubicBezTo>
                    <a:pt x="2798" y="5656"/>
                    <a:pt x="2763" y="5632"/>
                    <a:pt x="2751" y="5596"/>
                  </a:cubicBezTo>
                  <a:lnTo>
                    <a:pt x="2620" y="4953"/>
                  </a:lnTo>
                  <a:cubicBezTo>
                    <a:pt x="2608" y="4882"/>
                    <a:pt x="2560" y="4834"/>
                    <a:pt x="2489" y="4822"/>
                  </a:cubicBezTo>
                  <a:cubicBezTo>
                    <a:pt x="2334" y="4775"/>
                    <a:pt x="2203" y="4715"/>
                    <a:pt x="2084" y="4656"/>
                  </a:cubicBezTo>
                  <a:cubicBezTo>
                    <a:pt x="2054" y="4644"/>
                    <a:pt x="2021" y="4638"/>
                    <a:pt x="1989" y="4638"/>
                  </a:cubicBezTo>
                  <a:cubicBezTo>
                    <a:pt x="1956" y="4638"/>
                    <a:pt x="1923" y="4644"/>
                    <a:pt x="1893" y="4656"/>
                  </a:cubicBezTo>
                  <a:lnTo>
                    <a:pt x="1358" y="5013"/>
                  </a:lnTo>
                  <a:cubicBezTo>
                    <a:pt x="1342" y="5023"/>
                    <a:pt x="1328" y="5029"/>
                    <a:pt x="1314" y="5029"/>
                  </a:cubicBezTo>
                  <a:cubicBezTo>
                    <a:pt x="1298" y="5029"/>
                    <a:pt x="1282" y="5020"/>
                    <a:pt x="1262" y="5001"/>
                  </a:cubicBezTo>
                  <a:lnTo>
                    <a:pt x="1012" y="4751"/>
                  </a:lnTo>
                  <a:cubicBezTo>
                    <a:pt x="977" y="4715"/>
                    <a:pt x="977" y="4691"/>
                    <a:pt x="1000" y="4656"/>
                  </a:cubicBezTo>
                  <a:lnTo>
                    <a:pt x="1346" y="4120"/>
                  </a:lnTo>
                  <a:cubicBezTo>
                    <a:pt x="1393" y="4060"/>
                    <a:pt x="1393" y="3989"/>
                    <a:pt x="1346" y="3929"/>
                  </a:cubicBezTo>
                  <a:cubicBezTo>
                    <a:pt x="1274" y="3798"/>
                    <a:pt x="1215" y="3667"/>
                    <a:pt x="1191" y="3524"/>
                  </a:cubicBezTo>
                  <a:cubicBezTo>
                    <a:pt x="1167" y="3465"/>
                    <a:pt x="1108" y="3405"/>
                    <a:pt x="1048" y="3393"/>
                  </a:cubicBezTo>
                  <a:lnTo>
                    <a:pt x="417" y="3263"/>
                  </a:lnTo>
                  <a:cubicBezTo>
                    <a:pt x="381" y="3263"/>
                    <a:pt x="357" y="3227"/>
                    <a:pt x="357" y="3191"/>
                  </a:cubicBezTo>
                  <a:lnTo>
                    <a:pt x="357" y="2846"/>
                  </a:lnTo>
                  <a:cubicBezTo>
                    <a:pt x="357" y="2810"/>
                    <a:pt x="381" y="2786"/>
                    <a:pt x="417" y="2774"/>
                  </a:cubicBezTo>
                  <a:lnTo>
                    <a:pt x="453" y="2751"/>
                  </a:lnTo>
                  <a:cubicBezTo>
                    <a:pt x="560" y="2739"/>
                    <a:pt x="619" y="2631"/>
                    <a:pt x="608" y="2548"/>
                  </a:cubicBezTo>
                  <a:cubicBezTo>
                    <a:pt x="597" y="2450"/>
                    <a:pt x="506" y="2392"/>
                    <a:pt x="427" y="2392"/>
                  </a:cubicBezTo>
                  <a:cubicBezTo>
                    <a:pt x="419" y="2392"/>
                    <a:pt x="412" y="2392"/>
                    <a:pt x="405" y="2393"/>
                  </a:cubicBezTo>
                  <a:lnTo>
                    <a:pt x="357" y="2417"/>
                  </a:lnTo>
                  <a:cubicBezTo>
                    <a:pt x="143" y="2453"/>
                    <a:pt x="0" y="2631"/>
                    <a:pt x="0" y="2846"/>
                  </a:cubicBezTo>
                  <a:lnTo>
                    <a:pt x="0" y="3191"/>
                  </a:lnTo>
                  <a:cubicBezTo>
                    <a:pt x="0" y="3393"/>
                    <a:pt x="143" y="3572"/>
                    <a:pt x="357" y="3620"/>
                  </a:cubicBezTo>
                  <a:lnTo>
                    <a:pt x="893" y="3727"/>
                  </a:lnTo>
                  <a:cubicBezTo>
                    <a:pt x="917" y="3810"/>
                    <a:pt x="965" y="3917"/>
                    <a:pt x="1012" y="4001"/>
                  </a:cubicBezTo>
                  <a:lnTo>
                    <a:pt x="715" y="4453"/>
                  </a:lnTo>
                  <a:cubicBezTo>
                    <a:pt x="596" y="4632"/>
                    <a:pt x="619" y="4858"/>
                    <a:pt x="774" y="5001"/>
                  </a:cubicBezTo>
                  <a:lnTo>
                    <a:pt x="1024" y="5251"/>
                  </a:lnTo>
                  <a:cubicBezTo>
                    <a:pt x="1112" y="5339"/>
                    <a:pt x="1227" y="5381"/>
                    <a:pt x="1338" y="5381"/>
                  </a:cubicBezTo>
                  <a:cubicBezTo>
                    <a:pt x="1423" y="5381"/>
                    <a:pt x="1505" y="5357"/>
                    <a:pt x="1572" y="5310"/>
                  </a:cubicBezTo>
                  <a:lnTo>
                    <a:pt x="2024" y="5013"/>
                  </a:lnTo>
                  <a:cubicBezTo>
                    <a:pt x="2108" y="5060"/>
                    <a:pt x="2203" y="5108"/>
                    <a:pt x="2310" y="5132"/>
                  </a:cubicBezTo>
                  <a:lnTo>
                    <a:pt x="2405" y="5668"/>
                  </a:lnTo>
                  <a:cubicBezTo>
                    <a:pt x="2453" y="5882"/>
                    <a:pt x="2632" y="6025"/>
                    <a:pt x="2846" y="6025"/>
                  </a:cubicBezTo>
                  <a:lnTo>
                    <a:pt x="3179" y="6025"/>
                  </a:lnTo>
                  <a:cubicBezTo>
                    <a:pt x="3394" y="6025"/>
                    <a:pt x="3572" y="5882"/>
                    <a:pt x="3620" y="5668"/>
                  </a:cubicBezTo>
                  <a:lnTo>
                    <a:pt x="3715" y="5132"/>
                  </a:lnTo>
                  <a:cubicBezTo>
                    <a:pt x="3810" y="5108"/>
                    <a:pt x="3917" y="5060"/>
                    <a:pt x="4001" y="5013"/>
                  </a:cubicBezTo>
                  <a:lnTo>
                    <a:pt x="4453" y="5310"/>
                  </a:lnTo>
                  <a:cubicBezTo>
                    <a:pt x="4529" y="5361"/>
                    <a:pt x="4611" y="5386"/>
                    <a:pt x="4692" y="5386"/>
                  </a:cubicBezTo>
                  <a:cubicBezTo>
                    <a:pt x="4803" y="5386"/>
                    <a:pt x="4912" y="5340"/>
                    <a:pt x="5001" y="5251"/>
                  </a:cubicBezTo>
                  <a:lnTo>
                    <a:pt x="5251" y="5001"/>
                  </a:lnTo>
                  <a:cubicBezTo>
                    <a:pt x="5406" y="4858"/>
                    <a:pt x="5418" y="4620"/>
                    <a:pt x="5310" y="4453"/>
                  </a:cubicBezTo>
                  <a:lnTo>
                    <a:pt x="5013" y="4001"/>
                  </a:lnTo>
                  <a:cubicBezTo>
                    <a:pt x="5060" y="3917"/>
                    <a:pt x="5108" y="3822"/>
                    <a:pt x="5132" y="3727"/>
                  </a:cubicBezTo>
                  <a:lnTo>
                    <a:pt x="5668" y="3620"/>
                  </a:lnTo>
                  <a:cubicBezTo>
                    <a:pt x="5882" y="3572"/>
                    <a:pt x="6025" y="3393"/>
                    <a:pt x="6025" y="3191"/>
                  </a:cubicBezTo>
                  <a:lnTo>
                    <a:pt x="6025" y="2846"/>
                  </a:lnTo>
                  <a:cubicBezTo>
                    <a:pt x="6001" y="2631"/>
                    <a:pt x="5846" y="2453"/>
                    <a:pt x="5644" y="2417"/>
                  </a:cubicBezTo>
                  <a:lnTo>
                    <a:pt x="5108" y="2310"/>
                  </a:lnTo>
                  <a:cubicBezTo>
                    <a:pt x="5072" y="2215"/>
                    <a:pt x="5025" y="2120"/>
                    <a:pt x="4989" y="2024"/>
                  </a:cubicBezTo>
                  <a:lnTo>
                    <a:pt x="5287" y="1584"/>
                  </a:lnTo>
                  <a:cubicBezTo>
                    <a:pt x="5406" y="1405"/>
                    <a:pt x="5370" y="1179"/>
                    <a:pt x="5227" y="1024"/>
                  </a:cubicBezTo>
                  <a:lnTo>
                    <a:pt x="4965" y="774"/>
                  </a:lnTo>
                  <a:cubicBezTo>
                    <a:pt x="4882" y="691"/>
                    <a:pt x="4766" y="648"/>
                    <a:pt x="4651" y="648"/>
                  </a:cubicBezTo>
                  <a:cubicBezTo>
                    <a:pt x="4569" y="648"/>
                    <a:pt x="4487" y="670"/>
                    <a:pt x="4418" y="715"/>
                  </a:cubicBezTo>
                  <a:lnTo>
                    <a:pt x="3977" y="1012"/>
                  </a:lnTo>
                  <a:cubicBezTo>
                    <a:pt x="3882" y="965"/>
                    <a:pt x="3786" y="929"/>
                    <a:pt x="3691" y="893"/>
                  </a:cubicBezTo>
                  <a:lnTo>
                    <a:pt x="3584" y="357"/>
                  </a:lnTo>
                  <a:cubicBezTo>
                    <a:pt x="3536" y="155"/>
                    <a:pt x="3358" y="0"/>
                    <a:pt x="315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027446"/>
              <a:endParaRPr sz="2000">
                <a:solidFill>
                  <a:prstClr val="black"/>
                </a:solidFill>
              </a:endParaRPr>
            </a:p>
          </p:txBody>
        </p:sp>
        <p:sp>
          <p:nvSpPr>
            <p:cNvPr id="13" name="Google Shape;666;p55"/>
            <p:cNvSpPr/>
            <p:nvPr/>
          </p:nvSpPr>
          <p:spPr>
            <a:xfrm>
              <a:off x="2738867" y="2986895"/>
              <a:ext cx="65066" cy="65066"/>
            </a:xfrm>
            <a:custGeom>
              <a:avLst/>
              <a:gdLst/>
              <a:ahLst/>
              <a:cxnLst/>
              <a:rect l="l" t="t" r="r" b="b"/>
              <a:pathLst>
                <a:path w="2049" h="2049" extrusionOk="0">
                  <a:moveTo>
                    <a:pt x="1025" y="0"/>
                  </a:moveTo>
                  <a:cubicBezTo>
                    <a:pt x="453" y="0"/>
                    <a:pt x="1" y="453"/>
                    <a:pt x="1" y="1024"/>
                  </a:cubicBezTo>
                  <a:cubicBezTo>
                    <a:pt x="1" y="1584"/>
                    <a:pt x="453" y="2048"/>
                    <a:pt x="1025" y="2048"/>
                  </a:cubicBezTo>
                  <a:cubicBezTo>
                    <a:pt x="1251" y="2048"/>
                    <a:pt x="1465" y="1977"/>
                    <a:pt x="1644" y="1846"/>
                  </a:cubicBezTo>
                  <a:cubicBezTo>
                    <a:pt x="1727" y="1786"/>
                    <a:pt x="1739" y="1667"/>
                    <a:pt x="1680" y="1584"/>
                  </a:cubicBezTo>
                  <a:cubicBezTo>
                    <a:pt x="1646" y="1543"/>
                    <a:pt x="1593" y="1522"/>
                    <a:pt x="1540" y="1522"/>
                  </a:cubicBezTo>
                  <a:cubicBezTo>
                    <a:pt x="1500" y="1522"/>
                    <a:pt x="1461" y="1534"/>
                    <a:pt x="1430" y="1560"/>
                  </a:cubicBezTo>
                  <a:cubicBezTo>
                    <a:pt x="1311" y="1644"/>
                    <a:pt x="1168" y="1691"/>
                    <a:pt x="1025" y="1691"/>
                  </a:cubicBezTo>
                  <a:cubicBezTo>
                    <a:pt x="668" y="1691"/>
                    <a:pt x="370" y="1393"/>
                    <a:pt x="370" y="1036"/>
                  </a:cubicBezTo>
                  <a:cubicBezTo>
                    <a:pt x="382" y="655"/>
                    <a:pt x="680" y="370"/>
                    <a:pt x="1037" y="370"/>
                  </a:cubicBezTo>
                  <a:cubicBezTo>
                    <a:pt x="1394" y="370"/>
                    <a:pt x="1692" y="667"/>
                    <a:pt x="1692" y="1024"/>
                  </a:cubicBezTo>
                  <a:cubicBezTo>
                    <a:pt x="1692" y="1132"/>
                    <a:pt x="1775" y="1203"/>
                    <a:pt x="1870" y="1203"/>
                  </a:cubicBezTo>
                  <a:cubicBezTo>
                    <a:pt x="1965" y="1203"/>
                    <a:pt x="2049" y="1108"/>
                    <a:pt x="2049" y="1024"/>
                  </a:cubicBezTo>
                  <a:cubicBezTo>
                    <a:pt x="2049" y="453"/>
                    <a:pt x="1584" y="0"/>
                    <a:pt x="102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027446"/>
              <a:endParaRPr sz="2000">
                <a:solidFill>
                  <a:prstClr val="black"/>
                </a:solidFill>
              </a:endParaRPr>
            </a:p>
          </p:txBody>
        </p:sp>
        <p:sp>
          <p:nvSpPr>
            <p:cNvPr id="14" name="Google Shape;667;p55"/>
            <p:cNvSpPr/>
            <p:nvPr/>
          </p:nvSpPr>
          <p:spPr>
            <a:xfrm>
              <a:off x="2604670" y="2851904"/>
              <a:ext cx="70718" cy="71131"/>
            </a:xfrm>
            <a:custGeom>
              <a:avLst/>
              <a:gdLst/>
              <a:ahLst/>
              <a:cxnLst/>
              <a:rect l="l" t="t" r="r" b="b"/>
              <a:pathLst>
                <a:path w="2227" h="2240" extrusionOk="0">
                  <a:moveTo>
                    <a:pt x="1107" y="382"/>
                  </a:moveTo>
                  <a:cubicBezTo>
                    <a:pt x="1512" y="382"/>
                    <a:pt x="1858" y="715"/>
                    <a:pt x="1858" y="1120"/>
                  </a:cubicBezTo>
                  <a:cubicBezTo>
                    <a:pt x="1858" y="1525"/>
                    <a:pt x="1512" y="1870"/>
                    <a:pt x="1107" y="1870"/>
                  </a:cubicBezTo>
                  <a:cubicBezTo>
                    <a:pt x="691" y="1870"/>
                    <a:pt x="369" y="1525"/>
                    <a:pt x="369" y="1120"/>
                  </a:cubicBezTo>
                  <a:cubicBezTo>
                    <a:pt x="369" y="703"/>
                    <a:pt x="703" y="382"/>
                    <a:pt x="1107" y="382"/>
                  </a:cubicBezTo>
                  <a:close/>
                  <a:moveTo>
                    <a:pt x="1107" y="1"/>
                  </a:moveTo>
                  <a:cubicBezTo>
                    <a:pt x="500" y="1"/>
                    <a:pt x="0" y="513"/>
                    <a:pt x="0" y="1120"/>
                  </a:cubicBezTo>
                  <a:cubicBezTo>
                    <a:pt x="0" y="1727"/>
                    <a:pt x="500" y="2239"/>
                    <a:pt x="1107" y="2239"/>
                  </a:cubicBezTo>
                  <a:cubicBezTo>
                    <a:pt x="1727" y="2239"/>
                    <a:pt x="2227" y="1727"/>
                    <a:pt x="2227" y="1120"/>
                  </a:cubicBezTo>
                  <a:cubicBezTo>
                    <a:pt x="2227" y="513"/>
                    <a:pt x="1727" y="1"/>
                    <a:pt x="110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027446"/>
              <a:endParaRPr sz="2000">
                <a:solidFill>
                  <a:prstClr val="black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427077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ela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78203835"/>
              </p:ext>
            </p:extLst>
          </p:nvPr>
        </p:nvGraphicFramePr>
        <p:xfrm>
          <a:off x="350546" y="1182350"/>
          <a:ext cx="9361041" cy="4895088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4701509"/>
                <a:gridCol w="4659532"/>
              </a:tblGrid>
              <a:tr h="384048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1900" dirty="0" smtClean="0"/>
                        <a:t>Lei nº 8.666/1993</a:t>
                      </a:r>
                    </a:p>
                  </a:txBody>
                  <a:tcPr marL="99060" marR="9906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1900" dirty="0" smtClean="0"/>
                        <a:t>Lei nº 14.133/2021</a:t>
                      </a:r>
                    </a:p>
                  </a:txBody>
                  <a:tcPr marL="99060" marR="99060"/>
                </a:tc>
              </a:tr>
              <a:tr h="4511040">
                <a:tc>
                  <a:txBody>
                    <a:bodyPr/>
                    <a:lstStyle/>
                    <a:p>
                      <a:pPr algn="just"/>
                      <a:r>
                        <a:rPr lang="pt-BR" sz="1900" kern="1200" dirty="0" smtClean="0">
                          <a:effectLst/>
                        </a:rPr>
                        <a:t>Art. 45. [...]</a:t>
                      </a:r>
                    </a:p>
                    <a:p>
                      <a:pPr algn="just"/>
                      <a:r>
                        <a:rPr lang="pt-BR" sz="1600" dirty="0" smtClean="0"/>
                        <a:t>§ 1º  Para os efeitos deste artigo, constituem tipos de licitação, exceto na modalidade concurso:</a:t>
                      </a:r>
                    </a:p>
                    <a:p>
                      <a:pPr algn="just"/>
                      <a:endParaRPr lang="pt-BR" sz="1600" dirty="0" smtClean="0"/>
                    </a:p>
                    <a:p>
                      <a:pPr algn="just"/>
                      <a:r>
                        <a:rPr lang="pt-BR" sz="1600" dirty="0" smtClean="0"/>
                        <a:t>I - a de </a:t>
                      </a:r>
                      <a:r>
                        <a:rPr lang="pt-BR" sz="1600" u="sng" dirty="0" smtClean="0">
                          <a:effectLst/>
                        </a:rPr>
                        <a:t>menor preço </a:t>
                      </a:r>
                      <a:r>
                        <a:rPr lang="pt-BR" sz="1600" dirty="0" smtClean="0"/>
                        <a:t>- quando o critério de seleção da proposta mais vantajosa para a Administração determinar que será vencedor o licitante que apresentar a proposta de acordo com as especificações do edital ou convite e ofertar o menor preço;</a:t>
                      </a:r>
                    </a:p>
                    <a:p>
                      <a:pPr algn="just"/>
                      <a:endParaRPr lang="pt-BR" sz="1600" dirty="0" smtClean="0"/>
                    </a:p>
                    <a:p>
                      <a:pPr algn="just"/>
                      <a:r>
                        <a:rPr lang="pt-BR" sz="1600" dirty="0" smtClean="0"/>
                        <a:t>II - a de melhor técnica;</a:t>
                      </a:r>
                    </a:p>
                    <a:p>
                      <a:pPr algn="just"/>
                      <a:endParaRPr lang="pt-BR" sz="1600" dirty="0" smtClean="0"/>
                    </a:p>
                    <a:p>
                      <a:pPr algn="just"/>
                      <a:r>
                        <a:rPr lang="pt-BR" sz="1600" dirty="0" smtClean="0"/>
                        <a:t>III - a de técnica e preço.</a:t>
                      </a:r>
                    </a:p>
                    <a:p>
                      <a:pPr algn="just"/>
                      <a:endParaRPr lang="pt-BR" sz="1600" dirty="0" smtClean="0"/>
                    </a:p>
                    <a:p>
                      <a:pPr algn="just"/>
                      <a:r>
                        <a:rPr lang="pt-BR" sz="1600" dirty="0" smtClean="0"/>
                        <a:t>IV - a de maior lance ou oferta - nos casos de alienação de bens ou concessão de direito real de uso. </a:t>
                      </a:r>
                      <a:endParaRPr lang="pt-BR" sz="1600" dirty="0">
                        <a:solidFill>
                          <a:schemeClr val="accent2"/>
                        </a:solidFill>
                      </a:endParaRPr>
                    </a:p>
                  </a:txBody>
                  <a:tcPr marL="99060" marR="9906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pt-BR" sz="1600" dirty="0" smtClean="0"/>
                        <a:t>Art. 33. O julgamento das propostas será realizado de acordo com os seguintes critérios:</a:t>
                      </a:r>
                    </a:p>
                    <a:p>
                      <a:pPr algn="just"/>
                      <a:endParaRPr lang="pt-BR" sz="1600" dirty="0" smtClean="0"/>
                    </a:p>
                    <a:p>
                      <a:pPr algn="just"/>
                      <a:r>
                        <a:rPr lang="pt-BR" sz="1600" dirty="0" smtClean="0"/>
                        <a:t>I - </a:t>
                      </a:r>
                      <a:r>
                        <a:rPr lang="pt-BR" sz="1600" u="sng" dirty="0" smtClean="0"/>
                        <a:t>menor preço</a:t>
                      </a:r>
                      <a:r>
                        <a:rPr lang="pt-BR" sz="1600" dirty="0" smtClean="0"/>
                        <a:t>;</a:t>
                      </a:r>
                    </a:p>
                    <a:p>
                      <a:pPr algn="just"/>
                      <a:endParaRPr lang="pt-BR" sz="1600" dirty="0" smtClean="0"/>
                    </a:p>
                    <a:p>
                      <a:pPr algn="just"/>
                      <a:r>
                        <a:rPr lang="pt-BR" sz="1600" dirty="0" smtClean="0"/>
                        <a:t>II - maior desconto;</a:t>
                      </a:r>
                    </a:p>
                    <a:p>
                      <a:pPr algn="just"/>
                      <a:endParaRPr lang="pt-BR" sz="1600" dirty="0" smtClean="0"/>
                    </a:p>
                    <a:p>
                      <a:pPr algn="just"/>
                      <a:r>
                        <a:rPr lang="pt-BR" sz="1600" dirty="0" smtClean="0"/>
                        <a:t>III - melhor técnica ou conteúdo artístico;</a:t>
                      </a:r>
                    </a:p>
                    <a:p>
                      <a:pPr algn="just"/>
                      <a:endParaRPr lang="pt-BR" sz="1600" dirty="0" smtClean="0"/>
                    </a:p>
                    <a:p>
                      <a:pPr algn="just"/>
                      <a:r>
                        <a:rPr lang="pt-BR" sz="1600" dirty="0" smtClean="0"/>
                        <a:t>IV - técnica e preço;</a:t>
                      </a:r>
                    </a:p>
                    <a:p>
                      <a:pPr algn="just"/>
                      <a:endParaRPr lang="pt-BR" sz="1600" dirty="0" smtClean="0"/>
                    </a:p>
                    <a:p>
                      <a:pPr algn="just"/>
                      <a:r>
                        <a:rPr lang="pt-BR" sz="1600" dirty="0" smtClean="0"/>
                        <a:t>V - maior lance, no caso de leilão;</a:t>
                      </a:r>
                    </a:p>
                    <a:p>
                      <a:pPr algn="just"/>
                      <a:endParaRPr lang="pt-BR" sz="1600" dirty="0" smtClean="0"/>
                    </a:p>
                    <a:p>
                      <a:pPr algn="just"/>
                      <a:r>
                        <a:rPr lang="pt-BR" sz="1600" dirty="0" smtClean="0"/>
                        <a:t>VI - maior retorno econômico.</a:t>
                      </a:r>
                      <a:endParaRPr lang="pt-BR" sz="1600" b="1" dirty="0">
                        <a:solidFill>
                          <a:srgbClr val="FF0000"/>
                        </a:solidFill>
                      </a:endParaRPr>
                    </a:p>
                  </a:txBody>
                  <a:tcPr marL="99060" marR="99060"/>
                </a:tc>
              </a:tr>
            </a:tbl>
          </a:graphicData>
        </a:graphic>
      </p:graphicFrame>
      <p:sp>
        <p:nvSpPr>
          <p:cNvPr id="2" name="Retângulo 1"/>
          <p:cNvSpPr/>
          <p:nvPr/>
        </p:nvSpPr>
        <p:spPr>
          <a:xfrm>
            <a:off x="5499067" y="5129809"/>
            <a:ext cx="4056451" cy="1582757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102744" tIns="51375" rIns="102744" bIns="51375" rtlCol="0" anchor="ctr"/>
          <a:lstStyle/>
          <a:p>
            <a:pPr algn="ctr" defTabSz="1027446"/>
            <a:r>
              <a:rPr lang="pt-BR" sz="2000" dirty="0">
                <a:solidFill>
                  <a:prstClr val="black"/>
                </a:solidFill>
              </a:rPr>
              <a:t>Na Modalidade </a:t>
            </a:r>
            <a:r>
              <a:rPr lang="pt-BR" sz="2000" b="1" dirty="0">
                <a:solidFill>
                  <a:prstClr val="black"/>
                </a:solidFill>
              </a:rPr>
              <a:t>Diálogo Competitivo </a:t>
            </a:r>
            <a:r>
              <a:rPr lang="pt-BR" sz="2000" b="1" i="1" u="sng" dirty="0">
                <a:solidFill>
                  <a:srgbClr val="FF0000"/>
                </a:solidFill>
              </a:rPr>
              <a:t>não há </a:t>
            </a:r>
            <a:r>
              <a:rPr lang="pt-BR" sz="2000" dirty="0">
                <a:solidFill>
                  <a:prstClr val="black"/>
                </a:solidFill>
              </a:rPr>
              <a:t>Critério de Julgamento definido pela Nova Lei de Licitações!</a:t>
            </a:r>
          </a:p>
        </p:txBody>
      </p:sp>
    </p:spTree>
    <p:extLst>
      <p:ext uri="{BB962C8B-B14F-4D97-AF65-F5344CB8AC3E}">
        <p14:creationId xmlns:p14="http://schemas.microsoft.com/office/powerpoint/2010/main" val="8385302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aixaDeTexto 5"/>
          <p:cNvSpPr txBox="1"/>
          <p:nvPr/>
        </p:nvSpPr>
        <p:spPr>
          <a:xfrm>
            <a:off x="3871790" y="476698"/>
            <a:ext cx="4669613" cy="934750"/>
          </a:xfrm>
          <a:prstGeom prst="rect">
            <a:avLst/>
          </a:prstGeom>
          <a:noFill/>
        </p:spPr>
        <p:txBody>
          <a:bodyPr wrap="square" lIns="102744" tIns="51375" rIns="102744" bIns="51375" rtlCol="0">
            <a:spAutoFit/>
          </a:bodyPr>
          <a:lstStyle/>
          <a:p>
            <a:pPr algn="r" defTabSz="1027446"/>
            <a:r>
              <a:rPr lang="pt-BR" sz="2700" dirty="0">
                <a:solidFill>
                  <a:srgbClr val="FF0000"/>
                </a:solidFill>
                <a:latin typeface="Arial Black" pitchFamily="34" charset="0"/>
              </a:rPr>
              <a:t>Critérios de Julgamento</a:t>
            </a:r>
          </a:p>
        </p:txBody>
      </p:sp>
      <p:sp>
        <p:nvSpPr>
          <p:cNvPr id="5" name="CaixaDeTexto 4"/>
          <p:cNvSpPr txBox="1"/>
          <p:nvPr/>
        </p:nvSpPr>
        <p:spPr>
          <a:xfrm>
            <a:off x="725060" y="1064425"/>
            <a:ext cx="8346927" cy="4320292"/>
          </a:xfrm>
          <a:prstGeom prst="rect">
            <a:avLst/>
          </a:prstGeom>
          <a:noFill/>
        </p:spPr>
        <p:txBody>
          <a:bodyPr wrap="square" lIns="102744" tIns="51375" rIns="102744" bIns="51375" rtlCol="0">
            <a:spAutoFit/>
          </a:bodyPr>
          <a:lstStyle/>
          <a:p>
            <a:pPr marL="321080" indent="-321080" algn="just" defTabSz="1027446">
              <a:buFont typeface="Arial" pitchFamily="34" charset="0"/>
              <a:buChar char="•"/>
            </a:pPr>
            <a:r>
              <a:rPr lang="pt-BR" sz="2700" b="1" dirty="0">
                <a:solidFill>
                  <a:prstClr val="black"/>
                </a:solidFill>
              </a:rPr>
              <a:t>Julgamento Objetivo</a:t>
            </a:r>
          </a:p>
          <a:p>
            <a:pPr marL="321080" indent="-321080" algn="just" defTabSz="1027446">
              <a:buFont typeface="Arial" pitchFamily="34" charset="0"/>
              <a:buChar char="•"/>
            </a:pPr>
            <a:endParaRPr lang="pt-BR" sz="2700" b="1" dirty="0">
              <a:solidFill>
                <a:prstClr val="black"/>
              </a:solidFill>
            </a:endParaRPr>
          </a:p>
          <a:p>
            <a:pPr marL="321080" indent="-321080" algn="just" defTabSz="1027446">
              <a:buFont typeface="Arial" pitchFamily="34" charset="0"/>
              <a:buChar char="•"/>
            </a:pPr>
            <a:endParaRPr lang="pt-BR" sz="900" b="1" dirty="0">
              <a:solidFill>
                <a:prstClr val="black"/>
              </a:solidFill>
            </a:endParaRPr>
          </a:p>
          <a:p>
            <a:pPr algn="just" defTabSz="1027446"/>
            <a:r>
              <a:rPr lang="pt-BR" sz="2700" b="1" dirty="0">
                <a:solidFill>
                  <a:prstClr val="black"/>
                </a:solidFill>
              </a:rPr>
              <a:t>1) Menor Preço e Maior Desconto</a:t>
            </a:r>
          </a:p>
          <a:p>
            <a:pPr marL="513721" indent="-513721" algn="just" defTabSz="1027446">
              <a:buFontTx/>
              <a:buAutoNum type="alphaLcParenR"/>
            </a:pPr>
            <a:endParaRPr lang="pt-BR" sz="2300" b="1" dirty="0">
              <a:solidFill>
                <a:srgbClr val="7030A0"/>
              </a:solidFill>
            </a:endParaRPr>
          </a:p>
          <a:p>
            <a:pPr marL="513721" indent="-513721" algn="just" defTabSz="1027446">
              <a:buFontTx/>
              <a:buAutoNum type="alphaLcParenR"/>
            </a:pPr>
            <a:endParaRPr lang="pt-BR" sz="2300" b="1" dirty="0">
              <a:solidFill>
                <a:srgbClr val="7030A0"/>
              </a:solidFill>
            </a:endParaRPr>
          </a:p>
          <a:p>
            <a:pPr algn="just" defTabSz="1027446"/>
            <a:endParaRPr lang="pt-BR" sz="2300" b="1" dirty="0">
              <a:solidFill>
                <a:srgbClr val="7030A0"/>
              </a:solidFill>
            </a:endParaRPr>
          </a:p>
          <a:p>
            <a:pPr marL="513721" indent="-513721" algn="just" defTabSz="1027446">
              <a:buFontTx/>
              <a:buAutoNum type="alphaLcParenR"/>
            </a:pPr>
            <a:endParaRPr lang="pt-BR" sz="2300" b="1" dirty="0">
              <a:solidFill>
                <a:srgbClr val="7030A0"/>
              </a:solidFill>
            </a:endParaRPr>
          </a:p>
          <a:p>
            <a:pPr algn="just" defTabSz="1027446"/>
            <a:endParaRPr lang="pt-BR" sz="2300" b="1" dirty="0">
              <a:solidFill>
                <a:prstClr val="black"/>
              </a:solidFill>
            </a:endParaRPr>
          </a:p>
          <a:p>
            <a:pPr marL="513721" indent="-513721" algn="just" defTabSz="1027446">
              <a:buFontTx/>
              <a:buAutoNum type="alphaLcParenR"/>
            </a:pPr>
            <a:endParaRPr lang="pt-BR" sz="2300" b="1" dirty="0">
              <a:solidFill>
                <a:prstClr val="black"/>
              </a:solidFill>
            </a:endParaRPr>
          </a:p>
          <a:p>
            <a:pPr marL="513721" indent="-513721" algn="just" defTabSz="1027446">
              <a:buFontTx/>
              <a:buAutoNum type="alphaLcParenR"/>
            </a:pPr>
            <a:endParaRPr lang="pt-BR" sz="2300" b="1" dirty="0">
              <a:solidFill>
                <a:prstClr val="black"/>
              </a:solidFill>
            </a:endParaRPr>
          </a:p>
          <a:p>
            <a:pPr marL="513721" indent="-513721" algn="just" defTabSz="1027446">
              <a:buFontTx/>
              <a:buAutoNum type="alphaLcParenR"/>
            </a:pPr>
            <a:endParaRPr lang="pt-BR" sz="2300" b="1" dirty="0">
              <a:solidFill>
                <a:prstClr val="black"/>
              </a:solidFill>
            </a:endParaRPr>
          </a:p>
        </p:txBody>
      </p:sp>
      <p:cxnSp>
        <p:nvCxnSpPr>
          <p:cNvPr id="7" name="Conector de seta reta 6"/>
          <p:cNvCxnSpPr/>
          <p:nvPr/>
        </p:nvCxnSpPr>
        <p:spPr>
          <a:xfrm flipV="1">
            <a:off x="5548472" y="2387984"/>
            <a:ext cx="703926" cy="1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9" name="CaixaDeTexto 8"/>
          <p:cNvSpPr txBox="1"/>
          <p:nvPr/>
        </p:nvSpPr>
        <p:spPr>
          <a:xfrm>
            <a:off x="6294593" y="2182097"/>
            <a:ext cx="2246806" cy="811640"/>
          </a:xfrm>
          <a:prstGeom prst="rect">
            <a:avLst/>
          </a:prstGeom>
          <a:noFill/>
        </p:spPr>
        <p:txBody>
          <a:bodyPr wrap="square" lIns="102744" tIns="51375" rIns="102744" bIns="51375" rtlCol="0">
            <a:spAutoFit/>
          </a:bodyPr>
          <a:lstStyle/>
          <a:p>
            <a:pPr defTabSz="1027446"/>
            <a:r>
              <a:rPr lang="pt-BR" sz="2300" dirty="0">
                <a:solidFill>
                  <a:prstClr val="black"/>
                </a:solidFill>
              </a:rPr>
              <a:t>Menor Dispêndio </a:t>
            </a:r>
            <a:endParaRPr lang="pt-BR" sz="2300" b="1" dirty="0">
              <a:solidFill>
                <a:prstClr val="black"/>
              </a:solidFill>
            </a:endParaRPr>
          </a:p>
        </p:txBody>
      </p:sp>
      <p:sp>
        <p:nvSpPr>
          <p:cNvPr id="3" name="Retângulo 2"/>
          <p:cNvSpPr/>
          <p:nvPr/>
        </p:nvSpPr>
        <p:spPr>
          <a:xfrm>
            <a:off x="1130575" y="2680121"/>
            <a:ext cx="1892085" cy="144016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102744" tIns="51375" rIns="102744" bIns="51375" rtlCol="0" anchor="ctr"/>
          <a:lstStyle/>
          <a:p>
            <a:pPr algn="ctr" defTabSz="1027446"/>
            <a:r>
              <a:rPr lang="pt-BR" sz="2000" dirty="0">
                <a:solidFill>
                  <a:prstClr val="black"/>
                </a:solidFill>
              </a:rPr>
              <a:t>Avaliação </a:t>
            </a:r>
          </a:p>
          <a:p>
            <a:pPr algn="ctr" defTabSz="1027446"/>
            <a:r>
              <a:rPr lang="pt-BR" sz="2000" b="1" dirty="0">
                <a:solidFill>
                  <a:prstClr val="black"/>
                </a:solidFill>
              </a:rPr>
              <a:t>“Nominal”</a:t>
            </a:r>
          </a:p>
        </p:txBody>
      </p:sp>
      <p:sp>
        <p:nvSpPr>
          <p:cNvPr id="16" name="Retângulo 15"/>
          <p:cNvSpPr/>
          <p:nvPr/>
        </p:nvSpPr>
        <p:spPr>
          <a:xfrm>
            <a:off x="3267401" y="2680121"/>
            <a:ext cx="1944944" cy="144016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102744" tIns="51375" rIns="102744" bIns="51375" rtlCol="0" anchor="ctr"/>
          <a:lstStyle/>
          <a:p>
            <a:pPr algn="ctr" defTabSz="1027446"/>
            <a:r>
              <a:rPr lang="pt-BR" sz="2000" b="1" dirty="0">
                <a:solidFill>
                  <a:prstClr val="black"/>
                </a:solidFill>
              </a:rPr>
              <a:t>Referencial</a:t>
            </a:r>
          </a:p>
        </p:txBody>
      </p:sp>
      <p:sp>
        <p:nvSpPr>
          <p:cNvPr id="18" name="Seta para a direita 17"/>
          <p:cNvSpPr/>
          <p:nvPr/>
        </p:nvSpPr>
        <p:spPr>
          <a:xfrm rot="5400000">
            <a:off x="1662579" y="2626103"/>
            <a:ext cx="360040" cy="468052"/>
          </a:xfrm>
          <a:prstGeom prst="rightArrow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lIns="102744" tIns="51375" rIns="102744" bIns="51375" rtlCol="0" anchor="ctr"/>
          <a:lstStyle/>
          <a:p>
            <a:pPr algn="ctr" defTabSz="1027446"/>
            <a:endParaRPr lang="pt-BR" sz="2000">
              <a:solidFill>
                <a:prstClr val="white"/>
              </a:solidFill>
            </a:endParaRPr>
          </a:p>
        </p:txBody>
      </p:sp>
      <p:sp>
        <p:nvSpPr>
          <p:cNvPr id="22" name="Seta para a direita 21"/>
          <p:cNvSpPr/>
          <p:nvPr/>
        </p:nvSpPr>
        <p:spPr>
          <a:xfrm rot="5400000">
            <a:off x="3561303" y="2637089"/>
            <a:ext cx="360040" cy="468052"/>
          </a:xfrm>
          <a:prstGeom prst="rightArrow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lIns="102744" tIns="51375" rIns="102744" bIns="51375" rtlCol="0" anchor="ctr"/>
          <a:lstStyle/>
          <a:p>
            <a:pPr algn="ctr" defTabSz="1027446"/>
            <a:endParaRPr lang="pt-BR" sz="2000">
              <a:solidFill>
                <a:prstClr val="white"/>
              </a:solidFill>
            </a:endParaRPr>
          </a:p>
        </p:txBody>
      </p:sp>
      <p:cxnSp>
        <p:nvCxnSpPr>
          <p:cNvPr id="21" name="Conector de seta reta 20"/>
          <p:cNvCxnSpPr/>
          <p:nvPr/>
        </p:nvCxnSpPr>
        <p:spPr>
          <a:xfrm flipV="1">
            <a:off x="5227792" y="3261647"/>
            <a:ext cx="723447" cy="20552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29" name="CaixaDeTexto 28"/>
          <p:cNvSpPr txBox="1"/>
          <p:nvPr/>
        </p:nvSpPr>
        <p:spPr>
          <a:xfrm>
            <a:off x="5997304" y="2920093"/>
            <a:ext cx="2636333" cy="457696"/>
          </a:xfrm>
          <a:prstGeom prst="rect">
            <a:avLst/>
          </a:prstGeom>
          <a:noFill/>
        </p:spPr>
        <p:txBody>
          <a:bodyPr wrap="square" lIns="102744" tIns="51375" rIns="102744" bIns="51375" rtlCol="0">
            <a:spAutoFit/>
          </a:bodyPr>
          <a:lstStyle/>
          <a:p>
            <a:pPr defTabSz="1027446"/>
            <a:r>
              <a:rPr lang="pt-BR" sz="2300" b="1" dirty="0">
                <a:solidFill>
                  <a:prstClr val="black"/>
                </a:solidFill>
              </a:rPr>
              <a:t>Preço Global</a:t>
            </a:r>
          </a:p>
        </p:txBody>
      </p:sp>
      <p:cxnSp>
        <p:nvCxnSpPr>
          <p:cNvPr id="31" name="Conector de seta reta 30"/>
          <p:cNvCxnSpPr/>
          <p:nvPr/>
        </p:nvCxnSpPr>
        <p:spPr>
          <a:xfrm>
            <a:off x="5220732" y="3492233"/>
            <a:ext cx="733177" cy="24676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32" name="CaixaDeTexto 31"/>
          <p:cNvSpPr txBox="1"/>
          <p:nvPr/>
        </p:nvSpPr>
        <p:spPr>
          <a:xfrm>
            <a:off x="5981054" y="3644833"/>
            <a:ext cx="2636333" cy="457696"/>
          </a:xfrm>
          <a:prstGeom prst="rect">
            <a:avLst/>
          </a:prstGeom>
          <a:noFill/>
        </p:spPr>
        <p:txBody>
          <a:bodyPr wrap="square" lIns="102744" tIns="51375" rIns="102744" bIns="51375" rtlCol="0">
            <a:spAutoFit/>
          </a:bodyPr>
          <a:lstStyle/>
          <a:p>
            <a:pPr defTabSz="1027446"/>
            <a:r>
              <a:rPr lang="pt-BR" sz="2300" b="1" dirty="0">
                <a:solidFill>
                  <a:prstClr val="black"/>
                </a:solidFill>
              </a:rPr>
              <a:t>Aditivos</a:t>
            </a:r>
          </a:p>
        </p:txBody>
      </p:sp>
      <p:sp>
        <p:nvSpPr>
          <p:cNvPr id="15" name="Mais 14"/>
          <p:cNvSpPr/>
          <p:nvPr/>
        </p:nvSpPr>
        <p:spPr>
          <a:xfrm>
            <a:off x="6338421" y="3348057"/>
            <a:ext cx="390043" cy="374588"/>
          </a:xfrm>
          <a:prstGeom prst="mathPlus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lIns="102744" tIns="51375" rIns="102744" bIns="51375" rtlCol="0" anchor="ctr"/>
          <a:lstStyle/>
          <a:p>
            <a:pPr algn="ctr" defTabSz="1027446"/>
            <a:endParaRPr lang="pt-BR" sz="2000">
              <a:solidFill>
                <a:prstClr val="white"/>
              </a:solidFill>
            </a:endParaRPr>
          </a:p>
        </p:txBody>
      </p:sp>
      <p:sp>
        <p:nvSpPr>
          <p:cNvPr id="33" name="CaixaDeTexto 32"/>
          <p:cNvSpPr txBox="1"/>
          <p:nvPr/>
        </p:nvSpPr>
        <p:spPr>
          <a:xfrm>
            <a:off x="1006779" y="4868203"/>
            <a:ext cx="2246806" cy="457696"/>
          </a:xfrm>
          <a:prstGeom prst="rect">
            <a:avLst/>
          </a:prstGeom>
          <a:noFill/>
        </p:spPr>
        <p:txBody>
          <a:bodyPr wrap="square" lIns="102744" tIns="51375" rIns="102744" bIns="51375" rtlCol="0">
            <a:spAutoFit/>
          </a:bodyPr>
          <a:lstStyle/>
          <a:p>
            <a:pPr marL="385304" indent="-385304" defTabSz="1027446">
              <a:buFont typeface="Arial" pitchFamily="34" charset="0"/>
              <a:buChar char="•"/>
            </a:pPr>
            <a:r>
              <a:rPr lang="pt-BR" sz="2300" b="1" dirty="0">
                <a:solidFill>
                  <a:prstClr val="black"/>
                </a:solidFill>
              </a:rPr>
              <a:t>Modalidade </a:t>
            </a:r>
          </a:p>
        </p:txBody>
      </p:sp>
      <p:cxnSp>
        <p:nvCxnSpPr>
          <p:cNvPr id="34" name="Conector de seta reta 33"/>
          <p:cNvCxnSpPr/>
          <p:nvPr/>
        </p:nvCxnSpPr>
        <p:spPr>
          <a:xfrm>
            <a:off x="2915424" y="5085031"/>
            <a:ext cx="871984" cy="402749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35" name="CaixaDeTexto 34"/>
          <p:cNvSpPr txBox="1"/>
          <p:nvPr/>
        </p:nvSpPr>
        <p:spPr>
          <a:xfrm>
            <a:off x="3829611" y="5281957"/>
            <a:ext cx="2246806" cy="457696"/>
          </a:xfrm>
          <a:prstGeom prst="rect">
            <a:avLst/>
          </a:prstGeom>
          <a:noFill/>
        </p:spPr>
        <p:txBody>
          <a:bodyPr wrap="square" lIns="102744" tIns="51375" rIns="102744" bIns="51375" rtlCol="0">
            <a:spAutoFit/>
          </a:bodyPr>
          <a:lstStyle/>
          <a:p>
            <a:pPr defTabSz="1027446"/>
            <a:r>
              <a:rPr lang="pt-BR" sz="2300" dirty="0">
                <a:solidFill>
                  <a:prstClr val="black"/>
                </a:solidFill>
              </a:rPr>
              <a:t>Pregão </a:t>
            </a:r>
            <a:endParaRPr lang="pt-BR" sz="2300" b="1" dirty="0">
              <a:solidFill>
                <a:prstClr val="black"/>
              </a:solidFill>
            </a:endParaRPr>
          </a:p>
        </p:txBody>
      </p:sp>
      <p:cxnSp>
        <p:nvCxnSpPr>
          <p:cNvPr id="39" name="Conector de seta reta 38"/>
          <p:cNvCxnSpPr/>
          <p:nvPr/>
        </p:nvCxnSpPr>
        <p:spPr>
          <a:xfrm flipV="1">
            <a:off x="2915424" y="4885038"/>
            <a:ext cx="871984" cy="183253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40" name="CaixaDeTexto 39"/>
          <p:cNvSpPr txBox="1"/>
          <p:nvPr/>
        </p:nvSpPr>
        <p:spPr>
          <a:xfrm>
            <a:off x="3871786" y="4684945"/>
            <a:ext cx="2246806" cy="457696"/>
          </a:xfrm>
          <a:prstGeom prst="rect">
            <a:avLst/>
          </a:prstGeom>
          <a:noFill/>
        </p:spPr>
        <p:txBody>
          <a:bodyPr wrap="square" lIns="102744" tIns="51375" rIns="102744" bIns="51375" rtlCol="0">
            <a:spAutoFit/>
          </a:bodyPr>
          <a:lstStyle/>
          <a:p>
            <a:pPr defTabSz="1027446"/>
            <a:r>
              <a:rPr lang="pt-BR" sz="2300" dirty="0">
                <a:solidFill>
                  <a:prstClr val="black"/>
                </a:solidFill>
              </a:rPr>
              <a:t>Concorrência </a:t>
            </a:r>
            <a:endParaRPr lang="pt-BR" sz="2300" b="1" dirty="0">
              <a:solidFill>
                <a:prstClr val="black"/>
              </a:solidFill>
            </a:endParaRPr>
          </a:p>
        </p:txBody>
      </p:sp>
      <p:sp>
        <p:nvSpPr>
          <p:cNvPr id="20" name="Retângulo 19"/>
          <p:cNvSpPr/>
          <p:nvPr/>
        </p:nvSpPr>
        <p:spPr>
          <a:xfrm>
            <a:off x="8491928" y="390387"/>
            <a:ext cx="49529" cy="676019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2744" tIns="51375" rIns="102744" bIns="51375" rtlCol="0" anchor="ctr"/>
          <a:lstStyle/>
          <a:p>
            <a:pPr algn="ctr" defTabSz="1027446"/>
            <a:endParaRPr lang="pt-BR" sz="20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24012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29" grpId="0"/>
      <p:bldP spid="32" grpId="0"/>
      <p:bldP spid="33" grpId="0"/>
      <p:bldP spid="35" grpId="0"/>
      <p:bldP spid="40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aixaDeTexto 4"/>
          <p:cNvSpPr txBox="1"/>
          <p:nvPr/>
        </p:nvSpPr>
        <p:spPr>
          <a:xfrm>
            <a:off x="725060" y="1064437"/>
            <a:ext cx="8346927" cy="3350796"/>
          </a:xfrm>
          <a:prstGeom prst="rect">
            <a:avLst/>
          </a:prstGeom>
          <a:noFill/>
        </p:spPr>
        <p:txBody>
          <a:bodyPr wrap="square" lIns="102744" tIns="51375" rIns="102744" bIns="51375" rtlCol="0">
            <a:spAutoFit/>
          </a:bodyPr>
          <a:lstStyle/>
          <a:p>
            <a:pPr algn="just" defTabSz="1027446"/>
            <a:r>
              <a:rPr lang="pt-BR" sz="2700" b="1" dirty="0">
                <a:solidFill>
                  <a:prstClr val="black"/>
                </a:solidFill>
              </a:rPr>
              <a:t>2) Melhor Técnica ou Conteúdo Artístico</a:t>
            </a:r>
          </a:p>
          <a:p>
            <a:pPr marL="513721" indent="-513721" algn="just" defTabSz="1027446">
              <a:buFontTx/>
              <a:buAutoNum type="alphaLcParenR"/>
            </a:pPr>
            <a:endParaRPr lang="pt-BR" sz="2300" b="1" dirty="0">
              <a:solidFill>
                <a:srgbClr val="7030A0"/>
              </a:solidFill>
            </a:endParaRPr>
          </a:p>
          <a:p>
            <a:pPr marL="513721" indent="-513721" algn="just" defTabSz="1027446">
              <a:buFontTx/>
              <a:buAutoNum type="alphaLcParenR"/>
            </a:pPr>
            <a:endParaRPr lang="pt-BR" sz="2300" b="1" dirty="0">
              <a:solidFill>
                <a:srgbClr val="7030A0"/>
              </a:solidFill>
            </a:endParaRPr>
          </a:p>
          <a:p>
            <a:pPr algn="just" defTabSz="1027446"/>
            <a:endParaRPr lang="pt-BR" sz="2300" b="1" dirty="0">
              <a:solidFill>
                <a:srgbClr val="7030A0"/>
              </a:solidFill>
            </a:endParaRPr>
          </a:p>
          <a:p>
            <a:pPr marL="513721" indent="-513721" algn="just" defTabSz="1027446">
              <a:buFontTx/>
              <a:buAutoNum type="alphaLcParenR"/>
            </a:pPr>
            <a:endParaRPr lang="pt-BR" sz="2300" b="1" dirty="0">
              <a:solidFill>
                <a:srgbClr val="7030A0"/>
              </a:solidFill>
            </a:endParaRPr>
          </a:p>
          <a:p>
            <a:pPr algn="just" defTabSz="1027446"/>
            <a:endParaRPr lang="pt-BR" sz="2300" b="1" dirty="0">
              <a:solidFill>
                <a:prstClr val="black"/>
              </a:solidFill>
            </a:endParaRPr>
          </a:p>
          <a:p>
            <a:pPr marL="513721" indent="-513721" algn="just" defTabSz="1027446">
              <a:buFontTx/>
              <a:buAutoNum type="alphaLcParenR"/>
            </a:pPr>
            <a:endParaRPr lang="pt-BR" sz="2300" b="1" dirty="0">
              <a:solidFill>
                <a:prstClr val="black"/>
              </a:solidFill>
            </a:endParaRPr>
          </a:p>
          <a:p>
            <a:pPr marL="513721" indent="-513721" algn="just" defTabSz="1027446">
              <a:buFontTx/>
              <a:buAutoNum type="alphaLcParenR"/>
            </a:pPr>
            <a:endParaRPr lang="pt-BR" sz="2300" b="1" dirty="0">
              <a:solidFill>
                <a:prstClr val="black"/>
              </a:solidFill>
            </a:endParaRPr>
          </a:p>
          <a:p>
            <a:pPr marL="513721" indent="-513721" algn="just" defTabSz="1027446">
              <a:buFontTx/>
              <a:buAutoNum type="alphaLcParenR"/>
            </a:pPr>
            <a:endParaRPr lang="pt-BR" sz="2300" b="1" dirty="0">
              <a:solidFill>
                <a:prstClr val="black"/>
              </a:solidFill>
            </a:endParaRPr>
          </a:p>
        </p:txBody>
      </p:sp>
      <p:sp>
        <p:nvSpPr>
          <p:cNvPr id="3" name="Retângulo 2"/>
          <p:cNvSpPr/>
          <p:nvPr/>
        </p:nvSpPr>
        <p:spPr>
          <a:xfrm>
            <a:off x="1129882" y="2090673"/>
            <a:ext cx="1892085" cy="615536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102744" tIns="51375" rIns="102744" bIns="51375" rtlCol="0" anchor="ctr"/>
          <a:lstStyle/>
          <a:p>
            <a:pPr algn="ctr" defTabSz="1027446"/>
            <a:r>
              <a:rPr lang="pt-BR" sz="2000" dirty="0">
                <a:solidFill>
                  <a:prstClr val="black"/>
                </a:solidFill>
              </a:rPr>
              <a:t>SERVE PARA</a:t>
            </a:r>
            <a:endParaRPr lang="pt-BR" sz="2000" b="1" dirty="0">
              <a:solidFill>
                <a:prstClr val="black"/>
              </a:solidFill>
            </a:endParaRPr>
          </a:p>
        </p:txBody>
      </p:sp>
      <p:sp>
        <p:nvSpPr>
          <p:cNvPr id="16" name="Retângulo 15"/>
          <p:cNvSpPr/>
          <p:nvPr/>
        </p:nvSpPr>
        <p:spPr>
          <a:xfrm>
            <a:off x="1052625" y="3741223"/>
            <a:ext cx="7567537" cy="1019309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102744" tIns="51375" rIns="102744" bIns="51375" rtlCol="0" anchor="ctr"/>
          <a:lstStyle/>
          <a:p>
            <a:pPr algn="ctr" defTabSz="1027446"/>
            <a:r>
              <a:rPr lang="pt-BR" sz="2000" b="1" dirty="0">
                <a:solidFill>
                  <a:prstClr val="black"/>
                </a:solidFill>
              </a:rPr>
              <a:t>Aqui </a:t>
            </a:r>
            <a:r>
              <a:rPr lang="pt-BR" sz="2000" b="1" dirty="0">
                <a:solidFill>
                  <a:srgbClr val="FF0000"/>
                </a:solidFill>
              </a:rPr>
              <a:t>NÃO há análise de PREÇO</a:t>
            </a:r>
            <a:r>
              <a:rPr lang="pt-BR" sz="2000" b="1" dirty="0">
                <a:solidFill>
                  <a:prstClr val="black"/>
                </a:solidFill>
              </a:rPr>
              <a:t>, mas tão-somente da proposta técnica e artística </a:t>
            </a:r>
          </a:p>
        </p:txBody>
      </p:sp>
      <p:cxnSp>
        <p:nvCxnSpPr>
          <p:cNvPr id="21" name="Conector de seta reta 20"/>
          <p:cNvCxnSpPr/>
          <p:nvPr/>
        </p:nvCxnSpPr>
        <p:spPr>
          <a:xfrm flipV="1">
            <a:off x="3064884" y="5202636"/>
            <a:ext cx="723447" cy="20552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31" name="Conector de seta reta 30"/>
          <p:cNvCxnSpPr/>
          <p:nvPr/>
        </p:nvCxnSpPr>
        <p:spPr>
          <a:xfrm>
            <a:off x="3057824" y="5433215"/>
            <a:ext cx="733177" cy="24676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33" name="CaixaDeTexto 32"/>
          <p:cNvSpPr txBox="1"/>
          <p:nvPr/>
        </p:nvSpPr>
        <p:spPr>
          <a:xfrm>
            <a:off x="952519" y="5180407"/>
            <a:ext cx="2246806" cy="457696"/>
          </a:xfrm>
          <a:prstGeom prst="rect">
            <a:avLst/>
          </a:prstGeom>
          <a:noFill/>
        </p:spPr>
        <p:txBody>
          <a:bodyPr wrap="square" lIns="102744" tIns="51375" rIns="102744" bIns="51375" rtlCol="0">
            <a:spAutoFit/>
          </a:bodyPr>
          <a:lstStyle/>
          <a:p>
            <a:pPr marL="385304" indent="-385304" defTabSz="1027446">
              <a:buFont typeface="Arial" pitchFamily="34" charset="0"/>
              <a:buChar char="•"/>
            </a:pPr>
            <a:r>
              <a:rPr lang="pt-BR" sz="2300" b="1" dirty="0">
                <a:solidFill>
                  <a:prstClr val="black"/>
                </a:solidFill>
              </a:rPr>
              <a:t>Modalidade </a:t>
            </a:r>
          </a:p>
        </p:txBody>
      </p:sp>
      <p:sp>
        <p:nvSpPr>
          <p:cNvPr id="35" name="CaixaDeTexto 34"/>
          <p:cNvSpPr txBox="1"/>
          <p:nvPr/>
        </p:nvSpPr>
        <p:spPr>
          <a:xfrm>
            <a:off x="4002342" y="5491207"/>
            <a:ext cx="2246806" cy="457696"/>
          </a:xfrm>
          <a:prstGeom prst="rect">
            <a:avLst/>
          </a:prstGeom>
          <a:noFill/>
        </p:spPr>
        <p:txBody>
          <a:bodyPr wrap="square" lIns="102744" tIns="51375" rIns="102744" bIns="51375" rtlCol="0">
            <a:spAutoFit/>
          </a:bodyPr>
          <a:lstStyle/>
          <a:p>
            <a:pPr defTabSz="1027446"/>
            <a:r>
              <a:rPr lang="pt-BR" sz="2300" dirty="0">
                <a:solidFill>
                  <a:prstClr val="black"/>
                </a:solidFill>
              </a:rPr>
              <a:t>Concurso</a:t>
            </a:r>
            <a:endParaRPr lang="pt-BR" sz="2300" b="1" dirty="0">
              <a:solidFill>
                <a:prstClr val="black"/>
              </a:solidFill>
            </a:endParaRPr>
          </a:p>
        </p:txBody>
      </p:sp>
      <p:sp>
        <p:nvSpPr>
          <p:cNvPr id="40" name="CaixaDeTexto 39"/>
          <p:cNvSpPr txBox="1"/>
          <p:nvPr/>
        </p:nvSpPr>
        <p:spPr>
          <a:xfrm>
            <a:off x="3948626" y="5002609"/>
            <a:ext cx="2246806" cy="457696"/>
          </a:xfrm>
          <a:prstGeom prst="rect">
            <a:avLst/>
          </a:prstGeom>
          <a:noFill/>
        </p:spPr>
        <p:txBody>
          <a:bodyPr wrap="square" lIns="102744" tIns="51375" rIns="102744" bIns="51375" rtlCol="0">
            <a:spAutoFit/>
          </a:bodyPr>
          <a:lstStyle/>
          <a:p>
            <a:pPr defTabSz="1027446"/>
            <a:r>
              <a:rPr lang="pt-BR" sz="2300" dirty="0">
                <a:solidFill>
                  <a:prstClr val="black"/>
                </a:solidFill>
              </a:rPr>
              <a:t>Concorrência </a:t>
            </a:r>
            <a:endParaRPr lang="pt-BR" sz="2300" b="1" dirty="0">
              <a:solidFill>
                <a:prstClr val="black"/>
              </a:solidFill>
            </a:endParaRPr>
          </a:p>
        </p:txBody>
      </p:sp>
      <p:cxnSp>
        <p:nvCxnSpPr>
          <p:cNvPr id="41" name="Conector de seta reta 40"/>
          <p:cNvCxnSpPr/>
          <p:nvPr/>
        </p:nvCxnSpPr>
        <p:spPr>
          <a:xfrm flipV="1">
            <a:off x="3159924" y="2152188"/>
            <a:ext cx="723447" cy="20552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42" name="CaixaDeTexto 41"/>
          <p:cNvSpPr txBox="1"/>
          <p:nvPr/>
        </p:nvSpPr>
        <p:spPr>
          <a:xfrm>
            <a:off x="3901916" y="1890642"/>
            <a:ext cx="3828388" cy="457696"/>
          </a:xfrm>
          <a:prstGeom prst="rect">
            <a:avLst/>
          </a:prstGeom>
          <a:noFill/>
        </p:spPr>
        <p:txBody>
          <a:bodyPr wrap="square" lIns="102744" tIns="51375" rIns="102744" bIns="51375" rtlCol="0">
            <a:spAutoFit/>
          </a:bodyPr>
          <a:lstStyle/>
          <a:p>
            <a:pPr defTabSz="1027446"/>
            <a:r>
              <a:rPr lang="pt-BR" sz="2300" b="1" dirty="0">
                <a:solidFill>
                  <a:prstClr val="black"/>
                </a:solidFill>
              </a:rPr>
              <a:t>Projetos (Arquitetônicos)</a:t>
            </a:r>
          </a:p>
        </p:txBody>
      </p:sp>
      <p:cxnSp>
        <p:nvCxnSpPr>
          <p:cNvPr id="43" name="Conector de seta reta 42"/>
          <p:cNvCxnSpPr/>
          <p:nvPr/>
        </p:nvCxnSpPr>
        <p:spPr>
          <a:xfrm>
            <a:off x="3152849" y="2382768"/>
            <a:ext cx="733177" cy="24676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44" name="CaixaDeTexto 43"/>
          <p:cNvSpPr txBox="1"/>
          <p:nvPr/>
        </p:nvSpPr>
        <p:spPr>
          <a:xfrm>
            <a:off x="3911926" y="2429509"/>
            <a:ext cx="2636333" cy="457696"/>
          </a:xfrm>
          <a:prstGeom prst="rect">
            <a:avLst/>
          </a:prstGeom>
          <a:noFill/>
        </p:spPr>
        <p:txBody>
          <a:bodyPr wrap="square" lIns="102744" tIns="51375" rIns="102744" bIns="51375" rtlCol="0">
            <a:spAutoFit/>
          </a:bodyPr>
          <a:lstStyle/>
          <a:p>
            <a:pPr defTabSz="1027446"/>
            <a:r>
              <a:rPr lang="pt-BR" sz="2300" b="1" dirty="0">
                <a:solidFill>
                  <a:prstClr val="black"/>
                </a:solidFill>
              </a:rPr>
              <a:t>Trabalhos </a:t>
            </a:r>
          </a:p>
        </p:txBody>
      </p:sp>
      <p:cxnSp>
        <p:nvCxnSpPr>
          <p:cNvPr id="46" name="Conector de seta reta 45"/>
          <p:cNvCxnSpPr/>
          <p:nvPr/>
        </p:nvCxnSpPr>
        <p:spPr>
          <a:xfrm flipV="1">
            <a:off x="5316578" y="2444281"/>
            <a:ext cx="723447" cy="20552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47" name="CaixaDeTexto 46"/>
          <p:cNvSpPr txBox="1"/>
          <p:nvPr/>
        </p:nvSpPr>
        <p:spPr>
          <a:xfrm>
            <a:off x="6058536" y="2182741"/>
            <a:ext cx="2636333" cy="457696"/>
          </a:xfrm>
          <a:prstGeom prst="rect">
            <a:avLst/>
          </a:prstGeom>
          <a:noFill/>
        </p:spPr>
        <p:txBody>
          <a:bodyPr wrap="square" lIns="102744" tIns="51375" rIns="102744" bIns="51375" rtlCol="0">
            <a:spAutoFit/>
          </a:bodyPr>
          <a:lstStyle/>
          <a:p>
            <a:pPr defTabSz="1027446"/>
            <a:r>
              <a:rPr lang="pt-BR" sz="2300" b="1" dirty="0">
                <a:solidFill>
                  <a:prstClr val="black"/>
                </a:solidFill>
              </a:rPr>
              <a:t>Técnicos </a:t>
            </a:r>
          </a:p>
        </p:txBody>
      </p:sp>
      <p:cxnSp>
        <p:nvCxnSpPr>
          <p:cNvPr id="48" name="Conector de seta reta 47"/>
          <p:cNvCxnSpPr/>
          <p:nvPr/>
        </p:nvCxnSpPr>
        <p:spPr>
          <a:xfrm>
            <a:off x="5309452" y="2674866"/>
            <a:ext cx="730507" cy="154723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49" name="CaixaDeTexto 48"/>
          <p:cNvSpPr txBox="1"/>
          <p:nvPr/>
        </p:nvSpPr>
        <p:spPr>
          <a:xfrm>
            <a:off x="6058536" y="2629567"/>
            <a:ext cx="2636333" cy="457696"/>
          </a:xfrm>
          <a:prstGeom prst="rect">
            <a:avLst/>
          </a:prstGeom>
          <a:noFill/>
        </p:spPr>
        <p:txBody>
          <a:bodyPr wrap="square" lIns="102744" tIns="51375" rIns="102744" bIns="51375" rtlCol="0">
            <a:spAutoFit/>
          </a:bodyPr>
          <a:lstStyle/>
          <a:p>
            <a:pPr defTabSz="1027446"/>
            <a:r>
              <a:rPr lang="pt-BR" sz="2300" b="1" dirty="0">
                <a:solidFill>
                  <a:prstClr val="black"/>
                </a:solidFill>
              </a:rPr>
              <a:t>Científicos</a:t>
            </a:r>
          </a:p>
        </p:txBody>
      </p:sp>
      <p:cxnSp>
        <p:nvCxnSpPr>
          <p:cNvPr id="53" name="Conector de seta reta 52"/>
          <p:cNvCxnSpPr/>
          <p:nvPr/>
        </p:nvCxnSpPr>
        <p:spPr>
          <a:xfrm>
            <a:off x="5343287" y="2674877"/>
            <a:ext cx="696743" cy="64687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55" name="CaixaDeTexto 54"/>
          <p:cNvSpPr txBox="1"/>
          <p:nvPr/>
        </p:nvSpPr>
        <p:spPr>
          <a:xfrm>
            <a:off x="6061083" y="3121717"/>
            <a:ext cx="2636333" cy="457696"/>
          </a:xfrm>
          <a:prstGeom prst="rect">
            <a:avLst/>
          </a:prstGeom>
          <a:noFill/>
        </p:spPr>
        <p:txBody>
          <a:bodyPr wrap="square" lIns="102744" tIns="51375" rIns="102744" bIns="51375" rtlCol="0">
            <a:spAutoFit/>
          </a:bodyPr>
          <a:lstStyle/>
          <a:p>
            <a:pPr defTabSz="1027446"/>
            <a:r>
              <a:rPr lang="pt-BR" sz="2300" b="1" dirty="0" err="1">
                <a:solidFill>
                  <a:prstClr val="black"/>
                </a:solidFill>
              </a:rPr>
              <a:t>Artíticos</a:t>
            </a:r>
            <a:endParaRPr lang="pt-BR" sz="2300" b="1" dirty="0">
              <a:solidFill>
                <a:prstClr val="black"/>
              </a:solidFill>
            </a:endParaRPr>
          </a:p>
        </p:txBody>
      </p:sp>
      <p:sp>
        <p:nvSpPr>
          <p:cNvPr id="22" name="CaixaDeTexto 21"/>
          <p:cNvSpPr txBox="1"/>
          <p:nvPr/>
        </p:nvSpPr>
        <p:spPr>
          <a:xfrm>
            <a:off x="3871790" y="476698"/>
            <a:ext cx="4669613" cy="934750"/>
          </a:xfrm>
          <a:prstGeom prst="rect">
            <a:avLst/>
          </a:prstGeom>
          <a:noFill/>
        </p:spPr>
        <p:txBody>
          <a:bodyPr wrap="square" lIns="102744" tIns="51375" rIns="102744" bIns="51375" rtlCol="0">
            <a:spAutoFit/>
          </a:bodyPr>
          <a:lstStyle/>
          <a:p>
            <a:pPr algn="r" defTabSz="1027446"/>
            <a:r>
              <a:rPr lang="pt-BR" sz="2700" dirty="0">
                <a:solidFill>
                  <a:srgbClr val="FF0000"/>
                </a:solidFill>
                <a:latin typeface="Arial Black" pitchFamily="34" charset="0"/>
              </a:rPr>
              <a:t>Critérios de Julgamento</a:t>
            </a:r>
          </a:p>
        </p:txBody>
      </p:sp>
      <p:sp>
        <p:nvSpPr>
          <p:cNvPr id="23" name="Retângulo 22"/>
          <p:cNvSpPr/>
          <p:nvPr/>
        </p:nvSpPr>
        <p:spPr>
          <a:xfrm>
            <a:off x="8491928" y="390387"/>
            <a:ext cx="49529" cy="676019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2744" tIns="51375" rIns="102744" bIns="51375" rtlCol="0" anchor="ctr"/>
          <a:lstStyle/>
          <a:p>
            <a:pPr algn="ctr" defTabSz="1027446"/>
            <a:endParaRPr lang="pt-BR" sz="20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89468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35" grpId="0"/>
      <p:bldP spid="40" grpId="0"/>
      <p:bldP spid="42" grpId="0"/>
      <p:bldP spid="44" grpId="0"/>
      <p:bldP spid="47" grpId="0"/>
      <p:bldP spid="49" grpId="0"/>
      <p:bldP spid="5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oogle Shape;266;p42"/>
          <p:cNvSpPr txBox="1">
            <a:spLocks/>
          </p:cNvSpPr>
          <p:nvPr/>
        </p:nvSpPr>
        <p:spPr>
          <a:xfrm>
            <a:off x="5011827" y="2009027"/>
            <a:ext cx="4118917" cy="10770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Julius Sans One"/>
              <a:buNone/>
              <a:defRPr sz="3000" b="1" i="0" u="none" strike="noStrike" cap="none">
                <a:solidFill>
                  <a:schemeClr val="dk1"/>
                </a:solidFill>
                <a:latin typeface="Julius Sans One"/>
                <a:ea typeface="Julius Sans One"/>
                <a:cs typeface="Julius Sans One"/>
                <a:sym typeface="Julius Sans One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Julius Sans One"/>
              <a:buNone/>
              <a:defRPr sz="3000" b="1" i="0" u="none" strike="noStrike" cap="none">
                <a:solidFill>
                  <a:schemeClr val="dk1"/>
                </a:solidFill>
                <a:latin typeface="Julius Sans One"/>
                <a:ea typeface="Julius Sans One"/>
                <a:cs typeface="Julius Sans One"/>
                <a:sym typeface="Julius Sans One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Julius Sans One"/>
              <a:buNone/>
              <a:defRPr sz="3000" b="1" i="0" u="none" strike="noStrike" cap="none">
                <a:solidFill>
                  <a:schemeClr val="dk1"/>
                </a:solidFill>
                <a:latin typeface="Julius Sans One"/>
                <a:ea typeface="Julius Sans One"/>
                <a:cs typeface="Julius Sans One"/>
                <a:sym typeface="Julius Sans One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Julius Sans One"/>
              <a:buNone/>
              <a:defRPr sz="3000" b="1" i="0" u="none" strike="noStrike" cap="none">
                <a:solidFill>
                  <a:schemeClr val="dk1"/>
                </a:solidFill>
                <a:latin typeface="Julius Sans One"/>
                <a:ea typeface="Julius Sans One"/>
                <a:cs typeface="Julius Sans One"/>
                <a:sym typeface="Julius Sans One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Julius Sans One"/>
              <a:buNone/>
              <a:defRPr sz="3000" b="1" i="0" u="none" strike="noStrike" cap="none">
                <a:solidFill>
                  <a:schemeClr val="dk1"/>
                </a:solidFill>
                <a:latin typeface="Julius Sans One"/>
                <a:ea typeface="Julius Sans One"/>
                <a:cs typeface="Julius Sans One"/>
                <a:sym typeface="Julius Sans One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Julius Sans One"/>
              <a:buNone/>
              <a:defRPr sz="3000" b="1" i="0" u="none" strike="noStrike" cap="none">
                <a:solidFill>
                  <a:schemeClr val="dk1"/>
                </a:solidFill>
                <a:latin typeface="Julius Sans One"/>
                <a:ea typeface="Julius Sans One"/>
                <a:cs typeface="Julius Sans One"/>
                <a:sym typeface="Julius Sans One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Julius Sans One"/>
              <a:buNone/>
              <a:defRPr sz="3000" b="1" i="0" u="none" strike="noStrike" cap="none">
                <a:solidFill>
                  <a:schemeClr val="dk1"/>
                </a:solidFill>
                <a:latin typeface="Julius Sans One"/>
                <a:ea typeface="Julius Sans One"/>
                <a:cs typeface="Julius Sans One"/>
                <a:sym typeface="Julius Sans One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Julius Sans One"/>
              <a:buNone/>
              <a:defRPr sz="3000" b="1" i="0" u="none" strike="noStrike" cap="none">
                <a:solidFill>
                  <a:schemeClr val="dk1"/>
                </a:solidFill>
                <a:latin typeface="Julius Sans One"/>
                <a:ea typeface="Julius Sans One"/>
                <a:cs typeface="Julius Sans One"/>
                <a:sym typeface="Julius Sans One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Julius Sans One"/>
              <a:buNone/>
              <a:defRPr sz="3000" b="1" i="0" u="none" strike="noStrike" cap="none">
                <a:solidFill>
                  <a:schemeClr val="dk1"/>
                </a:solidFill>
                <a:latin typeface="Julius Sans One"/>
                <a:ea typeface="Julius Sans One"/>
                <a:cs typeface="Julius Sans One"/>
                <a:sym typeface="Julius Sans One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83838"/>
              </a:buClr>
              <a:buSzPts val="2700"/>
              <a:buFont typeface="Julius Sans One"/>
              <a:buNone/>
              <a:tabLst/>
              <a:defRPr/>
            </a:pPr>
            <a:r>
              <a:rPr kumimoji="0" lang="pt-BR" sz="3200" b="1" i="0" u="none" strike="noStrike" kern="0" cap="none" spc="0" normalizeH="0" baseline="0" noProof="0" smtClean="0">
                <a:ln>
                  <a:noFill/>
                </a:ln>
                <a:solidFill>
                  <a:srgbClr val="383838"/>
                </a:solidFill>
                <a:effectLst/>
                <a:uLnTx/>
                <a:uFillTx/>
                <a:latin typeface="Julius Sans One"/>
                <a:sym typeface="Julius Sans One"/>
              </a:rPr>
              <a:t>O QUE É LICITAÇÃO?</a:t>
            </a:r>
            <a:endParaRPr kumimoji="0" lang="pt-BR" sz="3200" b="1" i="0" u="none" strike="noStrike" kern="0" cap="none" spc="0" normalizeH="0" baseline="0" noProof="0" dirty="0">
              <a:ln>
                <a:noFill/>
              </a:ln>
              <a:solidFill>
                <a:srgbClr val="383838"/>
              </a:solidFill>
              <a:effectLst/>
              <a:uLnTx/>
              <a:uFillTx/>
              <a:latin typeface="Julius Sans One"/>
              <a:sym typeface="Julius Sans One"/>
            </a:endParaRPr>
          </a:p>
        </p:txBody>
      </p:sp>
      <p:sp>
        <p:nvSpPr>
          <p:cNvPr id="5" name="Google Shape;267;p42"/>
          <p:cNvSpPr txBox="1">
            <a:spLocks/>
          </p:cNvSpPr>
          <p:nvPr/>
        </p:nvSpPr>
        <p:spPr>
          <a:xfrm>
            <a:off x="5378127" y="824388"/>
            <a:ext cx="3678223" cy="1077054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" sz="4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01</a:t>
            </a:r>
            <a:endParaRPr kumimoji="0" lang="en" sz="4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cxnSp>
        <p:nvCxnSpPr>
          <p:cNvPr id="6" name="Google Shape;269;p42"/>
          <p:cNvCxnSpPr/>
          <p:nvPr/>
        </p:nvCxnSpPr>
        <p:spPr>
          <a:xfrm>
            <a:off x="7652201" y="3255273"/>
            <a:ext cx="778523" cy="0"/>
          </a:xfrm>
          <a:prstGeom prst="straightConnector1">
            <a:avLst/>
          </a:prstGeom>
          <a:noFill/>
          <a:ln w="19050" cap="flat" cmpd="sng">
            <a:solidFill>
              <a:srgbClr val="383838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7" name="Subtítulo 1"/>
          <p:cNvSpPr txBox="1">
            <a:spLocks/>
          </p:cNvSpPr>
          <p:nvPr/>
        </p:nvSpPr>
        <p:spPr>
          <a:xfrm>
            <a:off x="5817096" y="3428402"/>
            <a:ext cx="3446758" cy="11985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5080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Didact Gothic"/>
              <a:buChar char="●"/>
              <a:defRPr sz="1400" b="0" i="0" u="none" strike="noStrike" cap="none">
                <a:solidFill>
                  <a:schemeClr val="dk1"/>
                </a:solidFill>
                <a:latin typeface="Didact Gothic"/>
                <a:ea typeface="Didact Gothic"/>
                <a:cs typeface="Didact Gothic"/>
                <a:sym typeface="Didact Gothic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Didact Gothic"/>
              <a:buChar char="○"/>
              <a:defRPr sz="1400" b="0" i="0" u="none" strike="noStrike" cap="none">
                <a:solidFill>
                  <a:schemeClr val="dk1"/>
                </a:solidFill>
                <a:latin typeface="Didact Gothic"/>
                <a:ea typeface="Didact Gothic"/>
                <a:cs typeface="Didact Gothic"/>
                <a:sym typeface="Didact Gothic"/>
              </a:defRPr>
            </a:lvl2pPr>
            <a:lvl3pPr marL="1371600" marR="0" lvl="2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Didact Gothic"/>
              <a:buChar char="■"/>
              <a:defRPr sz="1400" b="0" i="0" u="none" strike="noStrike" cap="none">
                <a:solidFill>
                  <a:schemeClr val="dk1"/>
                </a:solidFill>
                <a:latin typeface="Didact Gothic"/>
                <a:ea typeface="Didact Gothic"/>
                <a:cs typeface="Didact Gothic"/>
                <a:sym typeface="Didact Gothic"/>
              </a:defRPr>
            </a:lvl3pPr>
            <a:lvl4pPr marL="1828800" marR="0" lvl="3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Didact Gothic"/>
              <a:buChar char="●"/>
              <a:defRPr sz="1400" b="0" i="0" u="none" strike="noStrike" cap="none">
                <a:solidFill>
                  <a:schemeClr val="dk1"/>
                </a:solidFill>
                <a:latin typeface="Didact Gothic"/>
                <a:ea typeface="Didact Gothic"/>
                <a:cs typeface="Didact Gothic"/>
                <a:sym typeface="Didact Gothic"/>
              </a:defRPr>
            </a:lvl4pPr>
            <a:lvl5pPr marL="2286000" marR="0" lvl="4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Didact Gothic"/>
              <a:buChar char="○"/>
              <a:defRPr sz="1400" b="0" i="0" u="none" strike="noStrike" cap="none">
                <a:solidFill>
                  <a:schemeClr val="dk1"/>
                </a:solidFill>
                <a:latin typeface="Didact Gothic"/>
                <a:ea typeface="Didact Gothic"/>
                <a:cs typeface="Didact Gothic"/>
                <a:sym typeface="Didact Gothic"/>
              </a:defRPr>
            </a:lvl5pPr>
            <a:lvl6pPr marL="2743200" marR="0" lvl="5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Didact Gothic"/>
              <a:buChar char="■"/>
              <a:defRPr sz="1400" b="0" i="0" u="none" strike="noStrike" cap="none">
                <a:solidFill>
                  <a:schemeClr val="dk1"/>
                </a:solidFill>
                <a:latin typeface="Didact Gothic"/>
                <a:ea typeface="Didact Gothic"/>
                <a:cs typeface="Didact Gothic"/>
                <a:sym typeface="Didact Gothic"/>
              </a:defRPr>
            </a:lvl6pPr>
            <a:lvl7pPr marL="3200400" marR="0" lvl="6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Didact Gothic"/>
              <a:buChar char="●"/>
              <a:defRPr sz="1400" b="0" i="0" u="none" strike="noStrike" cap="none">
                <a:solidFill>
                  <a:schemeClr val="dk1"/>
                </a:solidFill>
                <a:latin typeface="Didact Gothic"/>
                <a:ea typeface="Didact Gothic"/>
                <a:cs typeface="Didact Gothic"/>
                <a:sym typeface="Didact Gothic"/>
              </a:defRPr>
            </a:lvl7pPr>
            <a:lvl8pPr marL="3657600" marR="0" lvl="7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Didact Gothic"/>
              <a:buChar char="○"/>
              <a:defRPr sz="1400" b="0" i="0" u="none" strike="noStrike" cap="none">
                <a:solidFill>
                  <a:schemeClr val="dk1"/>
                </a:solidFill>
                <a:latin typeface="Didact Gothic"/>
                <a:ea typeface="Didact Gothic"/>
                <a:cs typeface="Didact Gothic"/>
                <a:sym typeface="Didact Gothic"/>
              </a:defRPr>
            </a:lvl8pPr>
            <a:lvl9pPr marL="4114800" marR="0" lvl="8" indent="-317500" algn="l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1400"/>
              <a:buFont typeface="Didact Gothic"/>
              <a:buChar char="■"/>
              <a:defRPr sz="1400" b="0" i="0" u="none" strike="noStrike" cap="none">
                <a:solidFill>
                  <a:schemeClr val="dk1"/>
                </a:solidFill>
                <a:latin typeface="Didact Gothic"/>
                <a:ea typeface="Didact Gothic"/>
                <a:cs typeface="Didact Gothic"/>
                <a:sym typeface="Didact Gothic"/>
              </a:defRPr>
            </a:lvl9pPr>
          </a:lstStyle>
          <a:p>
            <a:pPr marL="0" marR="5080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83838"/>
              </a:buClr>
              <a:buSzPts val="1400"/>
              <a:buFont typeface="Didact Gothic"/>
              <a:buNone/>
              <a:tabLst/>
              <a:defRPr/>
            </a:pPr>
            <a:r>
              <a:rPr kumimoji="0" lang="pt-BR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383838"/>
                </a:solidFill>
                <a:effectLst/>
                <a:uLnTx/>
                <a:uFillTx/>
                <a:latin typeface="Didact Gothic"/>
                <a:sym typeface="Didact Gothic"/>
              </a:rPr>
              <a:t>Procedimento Administrativo</a:t>
            </a:r>
            <a:r>
              <a:rPr kumimoji="0" lang="pt-BR" sz="1600" b="0" i="0" u="none" strike="noStrike" kern="0" cap="none" spc="0" normalizeH="0" baseline="0" noProof="0" dirty="0" smtClean="0">
                <a:ln>
                  <a:noFill/>
                </a:ln>
                <a:solidFill>
                  <a:srgbClr val="383838"/>
                </a:solidFill>
                <a:effectLst/>
                <a:uLnTx/>
                <a:uFillTx/>
                <a:latin typeface="Didact Gothic"/>
                <a:sym typeface="Didact Gothic"/>
              </a:rPr>
              <a:t>, realizado pela Administração Pública  na execução da </a:t>
            </a:r>
            <a:r>
              <a:rPr kumimoji="0" lang="pt-BR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383838"/>
                </a:solidFill>
                <a:effectLst/>
                <a:uLnTx/>
                <a:uFillTx/>
                <a:latin typeface="Didact Gothic"/>
                <a:sym typeface="Didact Gothic"/>
              </a:rPr>
              <a:t>Função Administrativa. </a:t>
            </a:r>
            <a:endParaRPr kumimoji="0" lang="pt-BR" sz="1600" b="1" i="0" u="none" strike="noStrike" kern="0" cap="none" spc="0" normalizeH="0" baseline="0" noProof="0" dirty="0">
              <a:ln>
                <a:noFill/>
              </a:ln>
              <a:solidFill>
                <a:srgbClr val="383838"/>
              </a:solidFill>
              <a:effectLst/>
              <a:uLnTx/>
              <a:uFillTx/>
              <a:latin typeface="Didact Gothic"/>
              <a:sym typeface="Didact Gothic"/>
            </a:endParaRPr>
          </a:p>
        </p:txBody>
      </p:sp>
      <p:sp>
        <p:nvSpPr>
          <p:cNvPr id="8" name="CaixaDeTexto 7"/>
          <p:cNvSpPr txBox="1"/>
          <p:nvPr/>
        </p:nvSpPr>
        <p:spPr>
          <a:xfrm>
            <a:off x="318100" y="3613220"/>
            <a:ext cx="197741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>
              <a:buClr>
                <a:srgbClr val="000000"/>
              </a:buClr>
              <a:buFont typeface="Arial"/>
              <a:buNone/>
            </a:pPr>
            <a:r>
              <a:rPr lang="pt-BR" sz="1400" b="1" kern="0" dirty="0" smtClean="0">
                <a:solidFill>
                  <a:srgbClr val="000000"/>
                </a:solidFill>
                <a:cs typeface="Arial"/>
                <a:sym typeface="Arial"/>
              </a:rPr>
              <a:t>NECESSIDADE</a:t>
            </a:r>
          </a:p>
          <a:p>
            <a:pPr defTabSz="914400">
              <a:buClr>
                <a:srgbClr val="000000"/>
              </a:buClr>
              <a:buFont typeface="Arial"/>
              <a:buNone/>
            </a:pPr>
            <a:r>
              <a:rPr lang="pt-BR" sz="1400" kern="0" dirty="0" smtClean="0">
                <a:solidFill>
                  <a:srgbClr val="000000"/>
                </a:solidFill>
                <a:cs typeface="Arial"/>
                <a:sym typeface="Arial"/>
              </a:rPr>
              <a:t>da Administração</a:t>
            </a:r>
            <a:endParaRPr lang="pt-BR" sz="1400" kern="0" dirty="0">
              <a:solidFill>
                <a:srgbClr val="000000"/>
              </a:solidFill>
              <a:cs typeface="Arial"/>
              <a:sym typeface="Arial"/>
            </a:endParaRPr>
          </a:p>
        </p:txBody>
      </p:sp>
      <p:cxnSp>
        <p:nvCxnSpPr>
          <p:cNvPr id="9" name="Conector de seta reta 8"/>
          <p:cNvCxnSpPr/>
          <p:nvPr/>
        </p:nvCxnSpPr>
        <p:spPr>
          <a:xfrm>
            <a:off x="1753803" y="3890891"/>
            <a:ext cx="2269317" cy="0"/>
          </a:xfrm>
          <a:prstGeom prst="straightConnector1">
            <a:avLst/>
          </a:prstGeom>
          <a:noFill/>
          <a:ln w="9525" cap="flat" cmpd="sng" algn="ctr">
            <a:solidFill>
              <a:srgbClr val="383838">
                <a:shade val="95000"/>
                <a:satMod val="105000"/>
              </a:srgbClr>
            </a:solidFill>
            <a:prstDash val="solid"/>
            <a:tailEnd type="arrow"/>
          </a:ln>
          <a:effectLst/>
        </p:spPr>
      </p:cxnSp>
      <p:sp>
        <p:nvSpPr>
          <p:cNvPr id="10" name="CaixaDeTexto 9"/>
          <p:cNvSpPr txBox="1"/>
          <p:nvPr/>
        </p:nvSpPr>
        <p:spPr>
          <a:xfrm>
            <a:off x="4023120" y="3719906"/>
            <a:ext cx="197741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>
              <a:buClr>
                <a:srgbClr val="000000"/>
              </a:buClr>
              <a:buFont typeface="Arial"/>
              <a:buNone/>
            </a:pPr>
            <a:r>
              <a:rPr lang="pt-BR" sz="1400" b="1" kern="0" dirty="0" smtClean="0">
                <a:solidFill>
                  <a:srgbClr val="000000"/>
                </a:solidFill>
                <a:cs typeface="Arial"/>
                <a:sym typeface="Arial"/>
              </a:rPr>
              <a:t>CONTRATO</a:t>
            </a:r>
            <a:endParaRPr lang="pt-BR" sz="1400" b="1" kern="0" dirty="0">
              <a:solidFill>
                <a:srgbClr val="000000"/>
              </a:solidFill>
              <a:cs typeface="Arial"/>
              <a:sym typeface="Arial"/>
            </a:endParaRPr>
          </a:p>
        </p:txBody>
      </p:sp>
      <p:cxnSp>
        <p:nvCxnSpPr>
          <p:cNvPr id="11" name="Conector reto 10"/>
          <p:cNvCxnSpPr/>
          <p:nvPr/>
        </p:nvCxnSpPr>
        <p:spPr>
          <a:xfrm flipV="1">
            <a:off x="2696919" y="2467509"/>
            <a:ext cx="0" cy="1423380"/>
          </a:xfrm>
          <a:prstGeom prst="line">
            <a:avLst/>
          </a:prstGeom>
          <a:noFill/>
          <a:ln w="9525" cap="flat" cmpd="sng" algn="ctr">
            <a:solidFill>
              <a:srgbClr val="383838">
                <a:shade val="95000"/>
                <a:satMod val="105000"/>
              </a:srgbClr>
            </a:solidFill>
            <a:prstDash val="solid"/>
          </a:ln>
          <a:effectLst/>
        </p:spPr>
      </p:cxnSp>
      <p:sp>
        <p:nvSpPr>
          <p:cNvPr id="12" name="CaixaDeTexto 11"/>
          <p:cNvSpPr txBox="1"/>
          <p:nvPr/>
        </p:nvSpPr>
        <p:spPr>
          <a:xfrm>
            <a:off x="2225150" y="2071840"/>
            <a:ext cx="161641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>
              <a:buClr>
                <a:srgbClr val="000000"/>
              </a:buClr>
              <a:buFont typeface="Arial"/>
              <a:buNone/>
            </a:pPr>
            <a:r>
              <a:rPr lang="pt-BR" sz="1400" b="1" kern="0" dirty="0" smtClean="0">
                <a:solidFill>
                  <a:srgbClr val="000000"/>
                </a:solidFill>
                <a:cs typeface="Arial"/>
                <a:sym typeface="Arial"/>
              </a:rPr>
              <a:t>LICITAÇÃO</a:t>
            </a:r>
            <a:endParaRPr lang="pt-BR" sz="1400" b="1" kern="0" dirty="0">
              <a:solidFill>
                <a:srgbClr val="000000"/>
              </a:solidFill>
              <a:cs typeface="Arial"/>
              <a:sym typeface="Arial"/>
            </a:endParaRPr>
          </a:p>
        </p:txBody>
      </p:sp>
      <p:cxnSp>
        <p:nvCxnSpPr>
          <p:cNvPr id="13" name="Conector reto 12"/>
          <p:cNvCxnSpPr/>
          <p:nvPr/>
        </p:nvCxnSpPr>
        <p:spPr>
          <a:xfrm>
            <a:off x="5378127" y="824388"/>
            <a:ext cx="0" cy="5475724"/>
          </a:xfrm>
          <a:prstGeom prst="line">
            <a:avLst/>
          </a:prstGeom>
          <a:noFill/>
          <a:ln w="9525" cap="flat" cmpd="sng" algn="ctr">
            <a:solidFill>
              <a:srgbClr val="383838">
                <a:shade val="95000"/>
                <a:satMod val="105000"/>
              </a:srgbClr>
            </a:solidFill>
            <a:prstDash val="solid"/>
          </a:ln>
          <a:effectLst/>
        </p:spPr>
      </p:cxnSp>
    </p:spTree>
    <p:extLst>
      <p:ext uri="{BB962C8B-B14F-4D97-AF65-F5344CB8AC3E}">
        <p14:creationId xmlns:p14="http://schemas.microsoft.com/office/powerpoint/2010/main" val="2561667217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Elipse 7"/>
          <p:cNvSpPr/>
          <p:nvPr/>
        </p:nvSpPr>
        <p:spPr>
          <a:xfrm>
            <a:off x="5640549" y="3384347"/>
            <a:ext cx="3510390" cy="2739628"/>
          </a:xfrm>
          <a:prstGeom prst="ellipse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102744" tIns="51375" rIns="102744" bIns="51375" rtlCol="0" anchor="ctr"/>
          <a:lstStyle/>
          <a:p>
            <a:pPr algn="ctr" defTabSz="1027446"/>
            <a:endParaRPr lang="pt-BR" sz="2000">
              <a:solidFill>
                <a:prstClr val="black"/>
              </a:solidFill>
            </a:endParaRPr>
          </a:p>
        </p:txBody>
      </p:sp>
      <p:sp>
        <p:nvSpPr>
          <p:cNvPr id="5" name="CaixaDeTexto 4"/>
          <p:cNvSpPr txBox="1"/>
          <p:nvPr/>
        </p:nvSpPr>
        <p:spPr>
          <a:xfrm>
            <a:off x="712281" y="1078693"/>
            <a:ext cx="8346927" cy="3350796"/>
          </a:xfrm>
          <a:prstGeom prst="rect">
            <a:avLst/>
          </a:prstGeom>
          <a:noFill/>
        </p:spPr>
        <p:txBody>
          <a:bodyPr wrap="square" lIns="102744" tIns="51375" rIns="102744" bIns="51375" rtlCol="0">
            <a:spAutoFit/>
          </a:bodyPr>
          <a:lstStyle/>
          <a:p>
            <a:pPr algn="just" defTabSz="1027446"/>
            <a:r>
              <a:rPr lang="pt-BR" sz="2700" b="1" dirty="0">
                <a:solidFill>
                  <a:prstClr val="black"/>
                </a:solidFill>
              </a:rPr>
              <a:t>3) Técnica e Preço</a:t>
            </a:r>
          </a:p>
          <a:p>
            <a:pPr marL="513721" indent="-513721" algn="just" defTabSz="1027446">
              <a:buFontTx/>
              <a:buAutoNum type="alphaLcParenR"/>
            </a:pPr>
            <a:endParaRPr lang="pt-BR" sz="2300" b="1" dirty="0">
              <a:solidFill>
                <a:srgbClr val="7030A0"/>
              </a:solidFill>
            </a:endParaRPr>
          </a:p>
          <a:p>
            <a:pPr marL="513721" indent="-513721" algn="just" defTabSz="1027446">
              <a:buFontTx/>
              <a:buAutoNum type="alphaLcParenR"/>
            </a:pPr>
            <a:endParaRPr lang="pt-BR" sz="2300" b="1" dirty="0">
              <a:solidFill>
                <a:srgbClr val="7030A0"/>
              </a:solidFill>
            </a:endParaRPr>
          </a:p>
          <a:p>
            <a:pPr algn="just" defTabSz="1027446"/>
            <a:endParaRPr lang="pt-BR" sz="2300" b="1" dirty="0">
              <a:solidFill>
                <a:srgbClr val="7030A0"/>
              </a:solidFill>
            </a:endParaRPr>
          </a:p>
          <a:p>
            <a:pPr marL="513721" indent="-513721" algn="just" defTabSz="1027446">
              <a:buFontTx/>
              <a:buAutoNum type="alphaLcParenR"/>
            </a:pPr>
            <a:endParaRPr lang="pt-BR" sz="2300" b="1" dirty="0">
              <a:solidFill>
                <a:srgbClr val="7030A0"/>
              </a:solidFill>
            </a:endParaRPr>
          </a:p>
          <a:p>
            <a:pPr algn="just" defTabSz="1027446"/>
            <a:endParaRPr lang="pt-BR" sz="2300" b="1" dirty="0">
              <a:solidFill>
                <a:prstClr val="black"/>
              </a:solidFill>
            </a:endParaRPr>
          </a:p>
          <a:p>
            <a:pPr marL="513721" indent="-513721" algn="just" defTabSz="1027446">
              <a:buFontTx/>
              <a:buAutoNum type="alphaLcParenR"/>
            </a:pPr>
            <a:endParaRPr lang="pt-BR" sz="2300" b="1" dirty="0">
              <a:solidFill>
                <a:prstClr val="black"/>
              </a:solidFill>
            </a:endParaRPr>
          </a:p>
          <a:p>
            <a:pPr marL="513721" indent="-513721" algn="just" defTabSz="1027446">
              <a:buFontTx/>
              <a:buAutoNum type="alphaLcParenR"/>
            </a:pPr>
            <a:endParaRPr lang="pt-BR" sz="2300" b="1" dirty="0">
              <a:solidFill>
                <a:prstClr val="black"/>
              </a:solidFill>
            </a:endParaRPr>
          </a:p>
          <a:p>
            <a:pPr marL="513721" indent="-513721" algn="just" defTabSz="1027446">
              <a:buFontTx/>
              <a:buAutoNum type="alphaLcParenR"/>
            </a:pPr>
            <a:endParaRPr lang="pt-BR" sz="2300" b="1" dirty="0">
              <a:solidFill>
                <a:prstClr val="black"/>
              </a:solidFill>
            </a:endParaRPr>
          </a:p>
        </p:txBody>
      </p:sp>
      <p:sp>
        <p:nvSpPr>
          <p:cNvPr id="3" name="Retângulo 2"/>
          <p:cNvSpPr/>
          <p:nvPr/>
        </p:nvSpPr>
        <p:spPr>
          <a:xfrm>
            <a:off x="952523" y="3384345"/>
            <a:ext cx="1892085" cy="615536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102744" tIns="51375" rIns="102744" bIns="51375" rtlCol="0" anchor="ctr"/>
          <a:lstStyle/>
          <a:p>
            <a:pPr algn="ctr" defTabSz="1027446"/>
            <a:r>
              <a:rPr lang="pt-BR" sz="2000" dirty="0">
                <a:solidFill>
                  <a:prstClr val="black"/>
                </a:solidFill>
              </a:rPr>
              <a:t>PROPOSTAS </a:t>
            </a:r>
            <a:endParaRPr lang="pt-BR" sz="2000" b="1" dirty="0">
              <a:solidFill>
                <a:prstClr val="black"/>
              </a:solidFill>
            </a:endParaRPr>
          </a:p>
        </p:txBody>
      </p:sp>
      <p:sp>
        <p:nvSpPr>
          <p:cNvPr id="16" name="Retângulo 15"/>
          <p:cNvSpPr/>
          <p:nvPr/>
        </p:nvSpPr>
        <p:spPr>
          <a:xfrm>
            <a:off x="928518" y="1873692"/>
            <a:ext cx="7567537" cy="779833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102744" tIns="51375" rIns="102744" bIns="51375" rtlCol="0" anchor="ctr"/>
          <a:lstStyle/>
          <a:p>
            <a:pPr algn="ctr" defTabSz="1027446"/>
            <a:r>
              <a:rPr lang="pt-BR" sz="2000" b="1" dirty="0">
                <a:solidFill>
                  <a:prstClr val="black"/>
                </a:solidFill>
              </a:rPr>
              <a:t>Faz uma </a:t>
            </a:r>
            <a:r>
              <a:rPr lang="pt-BR" sz="2000" b="1" dirty="0">
                <a:solidFill>
                  <a:srgbClr val="FF0000"/>
                </a:solidFill>
              </a:rPr>
              <a:t>PONDERAÇÃO</a:t>
            </a:r>
            <a:r>
              <a:rPr lang="pt-BR" sz="2000" b="1" dirty="0">
                <a:solidFill>
                  <a:prstClr val="black"/>
                </a:solidFill>
              </a:rPr>
              <a:t> entre as propostas apresentadas pelos licitantes</a:t>
            </a:r>
          </a:p>
        </p:txBody>
      </p:sp>
      <p:cxnSp>
        <p:nvCxnSpPr>
          <p:cNvPr id="41" name="Conector de seta reta 40"/>
          <p:cNvCxnSpPr/>
          <p:nvPr/>
        </p:nvCxnSpPr>
        <p:spPr>
          <a:xfrm flipV="1">
            <a:off x="2825369" y="3445849"/>
            <a:ext cx="723447" cy="20552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42" name="CaixaDeTexto 41"/>
          <p:cNvSpPr txBox="1"/>
          <p:nvPr/>
        </p:nvSpPr>
        <p:spPr>
          <a:xfrm>
            <a:off x="3567361" y="3184315"/>
            <a:ext cx="3828388" cy="457696"/>
          </a:xfrm>
          <a:prstGeom prst="rect">
            <a:avLst/>
          </a:prstGeom>
          <a:noFill/>
        </p:spPr>
        <p:txBody>
          <a:bodyPr wrap="square" lIns="102744" tIns="51375" rIns="102744" bIns="51375" rtlCol="0">
            <a:spAutoFit/>
          </a:bodyPr>
          <a:lstStyle/>
          <a:p>
            <a:pPr defTabSz="1027446"/>
            <a:r>
              <a:rPr lang="pt-BR" sz="2300" b="1" dirty="0">
                <a:solidFill>
                  <a:prstClr val="black"/>
                </a:solidFill>
              </a:rPr>
              <a:t>TÉCNICA </a:t>
            </a:r>
          </a:p>
        </p:txBody>
      </p:sp>
      <p:cxnSp>
        <p:nvCxnSpPr>
          <p:cNvPr id="43" name="Conector de seta reta 42"/>
          <p:cNvCxnSpPr/>
          <p:nvPr/>
        </p:nvCxnSpPr>
        <p:spPr>
          <a:xfrm>
            <a:off x="2818294" y="3676435"/>
            <a:ext cx="733177" cy="24676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44" name="CaixaDeTexto 43"/>
          <p:cNvSpPr txBox="1"/>
          <p:nvPr/>
        </p:nvSpPr>
        <p:spPr>
          <a:xfrm>
            <a:off x="3577380" y="3723174"/>
            <a:ext cx="2636333" cy="457696"/>
          </a:xfrm>
          <a:prstGeom prst="rect">
            <a:avLst/>
          </a:prstGeom>
          <a:noFill/>
        </p:spPr>
        <p:txBody>
          <a:bodyPr wrap="square" lIns="102744" tIns="51375" rIns="102744" bIns="51375" rtlCol="0">
            <a:spAutoFit/>
          </a:bodyPr>
          <a:lstStyle/>
          <a:p>
            <a:pPr defTabSz="1027446"/>
            <a:r>
              <a:rPr lang="pt-BR" sz="2300" b="1" dirty="0">
                <a:solidFill>
                  <a:prstClr val="black"/>
                </a:solidFill>
              </a:rPr>
              <a:t>PREÇO</a:t>
            </a:r>
          </a:p>
        </p:txBody>
      </p:sp>
      <p:sp>
        <p:nvSpPr>
          <p:cNvPr id="47" name="CaixaDeTexto 46"/>
          <p:cNvSpPr txBox="1"/>
          <p:nvPr/>
        </p:nvSpPr>
        <p:spPr>
          <a:xfrm>
            <a:off x="5968443" y="3971797"/>
            <a:ext cx="2822287" cy="457696"/>
          </a:xfrm>
          <a:prstGeom prst="rect">
            <a:avLst/>
          </a:prstGeom>
          <a:noFill/>
        </p:spPr>
        <p:txBody>
          <a:bodyPr wrap="square" lIns="102744" tIns="51375" rIns="102744" bIns="51375" rtlCol="0">
            <a:spAutoFit/>
          </a:bodyPr>
          <a:lstStyle/>
          <a:p>
            <a:pPr defTabSz="1027446"/>
            <a:r>
              <a:rPr lang="pt-BR" sz="2300" b="1" dirty="0">
                <a:solidFill>
                  <a:prstClr val="black"/>
                </a:solidFill>
              </a:rPr>
              <a:t>Fator de Ponderação</a:t>
            </a:r>
          </a:p>
        </p:txBody>
      </p:sp>
      <p:sp>
        <p:nvSpPr>
          <p:cNvPr id="49" name="CaixaDeTexto 48"/>
          <p:cNvSpPr txBox="1"/>
          <p:nvPr/>
        </p:nvSpPr>
        <p:spPr>
          <a:xfrm>
            <a:off x="6252925" y="5131165"/>
            <a:ext cx="2636333" cy="457696"/>
          </a:xfrm>
          <a:prstGeom prst="rect">
            <a:avLst/>
          </a:prstGeom>
          <a:noFill/>
        </p:spPr>
        <p:txBody>
          <a:bodyPr wrap="square" lIns="102744" tIns="51375" rIns="102744" bIns="51375" rtlCol="0">
            <a:spAutoFit/>
          </a:bodyPr>
          <a:lstStyle/>
          <a:p>
            <a:pPr defTabSz="1027446"/>
            <a:r>
              <a:rPr lang="pt-BR" sz="2300" b="1" dirty="0">
                <a:solidFill>
                  <a:prstClr val="black"/>
                </a:solidFill>
              </a:rPr>
              <a:t>ATÉ 70% -&gt; TÉCNICA</a:t>
            </a:r>
          </a:p>
        </p:txBody>
      </p:sp>
      <p:sp>
        <p:nvSpPr>
          <p:cNvPr id="2" name="Seta para baixo 1"/>
          <p:cNvSpPr/>
          <p:nvPr/>
        </p:nvSpPr>
        <p:spPr>
          <a:xfrm>
            <a:off x="6989543" y="4571717"/>
            <a:ext cx="780087" cy="589684"/>
          </a:xfrm>
          <a:prstGeom prst="downArrow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lIns="102744" tIns="51375" rIns="102744" bIns="51375" rtlCol="0" anchor="ctr"/>
          <a:lstStyle/>
          <a:p>
            <a:pPr algn="ctr" defTabSz="1027446"/>
            <a:endParaRPr lang="pt-BR" sz="2000">
              <a:solidFill>
                <a:prstClr val="white"/>
              </a:solidFill>
            </a:endParaRPr>
          </a:p>
        </p:txBody>
      </p:sp>
      <p:sp>
        <p:nvSpPr>
          <p:cNvPr id="7" name="Retângulo 6"/>
          <p:cNvSpPr/>
          <p:nvPr/>
        </p:nvSpPr>
        <p:spPr>
          <a:xfrm>
            <a:off x="984492" y="4491968"/>
            <a:ext cx="4056451" cy="1356565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lIns="102744" tIns="51375" rIns="102744" bIns="51375" rtlCol="0" anchor="ctr"/>
          <a:lstStyle/>
          <a:p>
            <a:pPr algn="ctr" defTabSz="1027446"/>
            <a:r>
              <a:rPr lang="pt-BR" sz="2000" dirty="0">
                <a:solidFill>
                  <a:prstClr val="white"/>
                </a:solidFill>
              </a:rPr>
              <a:t>EXCLUSIVO DA MODALIDADE </a:t>
            </a:r>
            <a:r>
              <a:rPr lang="pt-BR" sz="2000" b="1" dirty="0">
                <a:solidFill>
                  <a:prstClr val="white"/>
                </a:solidFill>
              </a:rPr>
              <a:t>CONCORRÊNCIA</a:t>
            </a:r>
          </a:p>
        </p:txBody>
      </p:sp>
      <p:sp>
        <p:nvSpPr>
          <p:cNvPr id="15" name="CaixaDeTexto 14"/>
          <p:cNvSpPr txBox="1"/>
          <p:nvPr/>
        </p:nvSpPr>
        <p:spPr>
          <a:xfrm>
            <a:off x="3871790" y="476698"/>
            <a:ext cx="4669613" cy="934750"/>
          </a:xfrm>
          <a:prstGeom prst="rect">
            <a:avLst/>
          </a:prstGeom>
          <a:noFill/>
        </p:spPr>
        <p:txBody>
          <a:bodyPr wrap="square" lIns="102744" tIns="51375" rIns="102744" bIns="51375" rtlCol="0">
            <a:spAutoFit/>
          </a:bodyPr>
          <a:lstStyle/>
          <a:p>
            <a:pPr algn="r" defTabSz="1027446"/>
            <a:r>
              <a:rPr lang="pt-BR" sz="2700" dirty="0">
                <a:solidFill>
                  <a:srgbClr val="FF0000"/>
                </a:solidFill>
                <a:latin typeface="Arial Black" pitchFamily="34" charset="0"/>
              </a:rPr>
              <a:t>Critérios de Julgamento</a:t>
            </a:r>
          </a:p>
        </p:txBody>
      </p:sp>
      <p:sp>
        <p:nvSpPr>
          <p:cNvPr id="17" name="Retângulo 16"/>
          <p:cNvSpPr/>
          <p:nvPr/>
        </p:nvSpPr>
        <p:spPr>
          <a:xfrm>
            <a:off x="8491928" y="390387"/>
            <a:ext cx="49529" cy="676019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2744" tIns="51375" rIns="102744" bIns="51375" rtlCol="0" anchor="ctr"/>
          <a:lstStyle/>
          <a:p>
            <a:pPr algn="ctr" defTabSz="1027446"/>
            <a:endParaRPr lang="pt-BR" sz="20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18963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/>
      <p:bldP spid="44" grpId="0"/>
      <p:bldP spid="47" grpId="0"/>
      <p:bldP spid="49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aixaDeTexto 4"/>
          <p:cNvSpPr txBox="1"/>
          <p:nvPr/>
        </p:nvSpPr>
        <p:spPr>
          <a:xfrm>
            <a:off x="725060" y="1064437"/>
            <a:ext cx="8346927" cy="3350796"/>
          </a:xfrm>
          <a:prstGeom prst="rect">
            <a:avLst/>
          </a:prstGeom>
          <a:noFill/>
        </p:spPr>
        <p:txBody>
          <a:bodyPr wrap="square" lIns="102744" tIns="51375" rIns="102744" bIns="51375" rtlCol="0">
            <a:spAutoFit/>
          </a:bodyPr>
          <a:lstStyle/>
          <a:p>
            <a:pPr algn="just" defTabSz="1027446"/>
            <a:r>
              <a:rPr lang="pt-BR" sz="2700" b="1" dirty="0">
                <a:solidFill>
                  <a:prstClr val="black"/>
                </a:solidFill>
              </a:rPr>
              <a:t>4) Maior Retorno Econômico</a:t>
            </a:r>
          </a:p>
          <a:p>
            <a:pPr marL="513721" indent="-513721" algn="just" defTabSz="1027446">
              <a:buFontTx/>
              <a:buAutoNum type="alphaLcParenR"/>
            </a:pPr>
            <a:endParaRPr lang="pt-BR" sz="2300" b="1" dirty="0">
              <a:solidFill>
                <a:srgbClr val="7030A0"/>
              </a:solidFill>
            </a:endParaRPr>
          </a:p>
          <a:p>
            <a:pPr marL="513721" indent="-513721" algn="just" defTabSz="1027446">
              <a:buFontTx/>
              <a:buAutoNum type="alphaLcParenR"/>
            </a:pPr>
            <a:endParaRPr lang="pt-BR" sz="2300" b="1" dirty="0">
              <a:solidFill>
                <a:srgbClr val="7030A0"/>
              </a:solidFill>
            </a:endParaRPr>
          </a:p>
          <a:p>
            <a:pPr algn="just" defTabSz="1027446"/>
            <a:endParaRPr lang="pt-BR" sz="2300" b="1" dirty="0">
              <a:solidFill>
                <a:srgbClr val="7030A0"/>
              </a:solidFill>
            </a:endParaRPr>
          </a:p>
          <a:p>
            <a:pPr marL="513721" indent="-513721" algn="just" defTabSz="1027446">
              <a:buFontTx/>
              <a:buAutoNum type="alphaLcParenR"/>
            </a:pPr>
            <a:endParaRPr lang="pt-BR" sz="2300" b="1" dirty="0">
              <a:solidFill>
                <a:srgbClr val="7030A0"/>
              </a:solidFill>
            </a:endParaRPr>
          </a:p>
          <a:p>
            <a:pPr algn="just" defTabSz="1027446"/>
            <a:endParaRPr lang="pt-BR" sz="2300" b="1" dirty="0">
              <a:solidFill>
                <a:prstClr val="black"/>
              </a:solidFill>
            </a:endParaRPr>
          </a:p>
          <a:p>
            <a:pPr marL="513721" indent="-513721" algn="just" defTabSz="1027446">
              <a:buFontTx/>
              <a:buAutoNum type="alphaLcParenR"/>
            </a:pPr>
            <a:endParaRPr lang="pt-BR" sz="2300" b="1" dirty="0">
              <a:solidFill>
                <a:prstClr val="black"/>
              </a:solidFill>
            </a:endParaRPr>
          </a:p>
          <a:p>
            <a:pPr marL="513721" indent="-513721" algn="just" defTabSz="1027446">
              <a:buFontTx/>
              <a:buAutoNum type="alphaLcParenR"/>
            </a:pPr>
            <a:endParaRPr lang="pt-BR" sz="2300" b="1" dirty="0">
              <a:solidFill>
                <a:prstClr val="black"/>
              </a:solidFill>
            </a:endParaRPr>
          </a:p>
          <a:p>
            <a:pPr marL="513721" indent="-513721" algn="just" defTabSz="1027446">
              <a:buFontTx/>
              <a:buAutoNum type="alphaLcParenR"/>
            </a:pPr>
            <a:endParaRPr lang="pt-BR" sz="2300" b="1" dirty="0">
              <a:solidFill>
                <a:prstClr val="black"/>
              </a:solidFill>
            </a:endParaRPr>
          </a:p>
        </p:txBody>
      </p:sp>
      <p:sp>
        <p:nvSpPr>
          <p:cNvPr id="3" name="Retângulo 2"/>
          <p:cNvSpPr/>
          <p:nvPr/>
        </p:nvSpPr>
        <p:spPr>
          <a:xfrm>
            <a:off x="897065" y="4281171"/>
            <a:ext cx="1892085" cy="615536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102744" tIns="51375" rIns="102744" bIns="51375" rtlCol="0" anchor="ctr"/>
          <a:lstStyle/>
          <a:p>
            <a:pPr algn="ctr" defTabSz="1027446"/>
            <a:r>
              <a:rPr lang="pt-BR" sz="2000" dirty="0">
                <a:solidFill>
                  <a:prstClr val="black"/>
                </a:solidFill>
              </a:rPr>
              <a:t>PROPOSTAS </a:t>
            </a:r>
            <a:endParaRPr lang="pt-BR" sz="2000" b="1" dirty="0">
              <a:solidFill>
                <a:prstClr val="black"/>
              </a:solidFill>
            </a:endParaRPr>
          </a:p>
        </p:txBody>
      </p:sp>
      <p:sp>
        <p:nvSpPr>
          <p:cNvPr id="16" name="Retângulo 15"/>
          <p:cNvSpPr/>
          <p:nvPr/>
        </p:nvSpPr>
        <p:spPr>
          <a:xfrm>
            <a:off x="928518" y="2005206"/>
            <a:ext cx="7567537" cy="779833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102744" tIns="51375" rIns="102744" bIns="51375" rtlCol="0" anchor="ctr"/>
          <a:lstStyle/>
          <a:p>
            <a:pPr algn="ctr" defTabSz="1027446"/>
            <a:r>
              <a:rPr lang="pt-BR" sz="2000" b="1" dirty="0">
                <a:solidFill>
                  <a:prstClr val="black"/>
                </a:solidFill>
              </a:rPr>
              <a:t>ESPECÍFICO PARA </a:t>
            </a:r>
            <a:r>
              <a:rPr lang="pt-BR" sz="2000" b="1" dirty="0">
                <a:solidFill>
                  <a:srgbClr val="FF0000"/>
                </a:solidFill>
              </a:rPr>
              <a:t>CONTRATOS DE EFICIÊNCIA</a:t>
            </a:r>
          </a:p>
        </p:txBody>
      </p:sp>
      <p:cxnSp>
        <p:nvCxnSpPr>
          <p:cNvPr id="41" name="Conector de seta reta 40"/>
          <p:cNvCxnSpPr/>
          <p:nvPr/>
        </p:nvCxnSpPr>
        <p:spPr>
          <a:xfrm flipV="1">
            <a:off x="2800930" y="4342683"/>
            <a:ext cx="723447" cy="20552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42" name="CaixaDeTexto 41"/>
          <p:cNvSpPr txBox="1"/>
          <p:nvPr/>
        </p:nvSpPr>
        <p:spPr>
          <a:xfrm>
            <a:off x="3542887" y="4081141"/>
            <a:ext cx="3828388" cy="457696"/>
          </a:xfrm>
          <a:prstGeom prst="rect">
            <a:avLst/>
          </a:prstGeom>
          <a:noFill/>
        </p:spPr>
        <p:txBody>
          <a:bodyPr wrap="square" lIns="102744" tIns="51375" rIns="102744" bIns="51375" rtlCol="0">
            <a:spAutoFit/>
          </a:bodyPr>
          <a:lstStyle/>
          <a:p>
            <a:pPr defTabSz="1027446"/>
            <a:r>
              <a:rPr lang="pt-BR" sz="2300" b="1" dirty="0">
                <a:solidFill>
                  <a:prstClr val="black"/>
                </a:solidFill>
              </a:rPr>
              <a:t>Proposta de Trabalho</a:t>
            </a:r>
          </a:p>
        </p:txBody>
      </p:sp>
      <p:cxnSp>
        <p:nvCxnSpPr>
          <p:cNvPr id="43" name="Conector de seta reta 42"/>
          <p:cNvCxnSpPr/>
          <p:nvPr/>
        </p:nvCxnSpPr>
        <p:spPr>
          <a:xfrm>
            <a:off x="2793857" y="4573262"/>
            <a:ext cx="733177" cy="24676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44" name="CaixaDeTexto 43"/>
          <p:cNvSpPr txBox="1"/>
          <p:nvPr/>
        </p:nvSpPr>
        <p:spPr>
          <a:xfrm>
            <a:off x="3552914" y="4620007"/>
            <a:ext cx="2636333" cy="457696"/>
          </a:xfrm>
          <a:prstGeom prst="rect">
            <a:avLst/>
          </a:prstGeom>
          <a:noFill/>
        </p:spPr>
        <p:txBody>
          <a:bodyPr wrap="square" lIns="102744" tIns="51375" rIns="102744" bIns="51375" rtlCol="0">
            <a:spAutoFit/>
          </a:bodyPr>
          <a:lstStyle/>
          <a:p>
            <a:pPr defTabSz="1027446"/>
            <a:r>
              <a:rPr lang="pt-BR" sz="2300" b="1" dirty="0">
                <a:solidFill>
                  <a:prstClr val="black"/>
                </a:solidFill>
              </a:rPr>
              <a:t>Proposta de Preço</a:t>
            </a:r>
          </a:p>
        </p:txBody>
      </p:sp>
      <p:sp>
        <p:nvSpPr>
          <p:cNvPr id="7" name="Retângulo 6"/>
          <p:cNvSpPr/>
          <p:nvPr/>
        </p:nvSpPr>
        <p:spPr>
          <a:xfrm>
            <a:off x="6045121" y="5010426"/>
            <a:ext cx="3389094" cy="1356565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lIns="102744" tIns="51375" rIns="102744" bIns="51375" rtlCol="0" anchor="ctr"/>
          <a:lstStyle/>
          <a:p>
            <a:pPr algn="ctr" defTabSz="1027446"/>
            <a:r>
              <a:rPr lang="pt-BR" sz="2000" dirty="0">
                <a:solidFill>
                  <a:prstClr val="white"/>
                </a:solidFill>
              </a:rPr>
              <a:t>EXCLUSIVO DA MODALIDADE </a:t>
            </a:r>
            <a:r>
              <a:rPr lang="pt-BR" sz="2000" b="1" dirty="0">
                <a:solidFill>
                  <a:prstClr val="white"/>
                </a:solidFill>
              </a:rPr>
              <a:t>CONCORRÊNCIA</a:t>
            </a:r>
          </a:p>
        </p:txBody>
      </p:sp>
      <p:sp>
        <p:nvSpPr>
          <p:cNvPr id="4" name="Seta dobrada para cima 3"/>
          <p:cNvSpPr/>
          <p:nvPr/>
        </p:nvSpPr>
        <p:spPr>
          <a:xfrm rot="5400000">
            <a:off x="1634674" y="2730828"/>
            <a:ext cx="566419" cy="624069"/>
          </a:xfrm>
          <a:prstGeom prst="bentUpArrow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lIns="102744" tIns="51375" rIns="102744" bIns="51375" rtlCol="0" anchor="ctr"/>
          <a:lstStyle/>
          <a:p>
            <a:pPr algn="ctr" defTabSz="1027446"/>
            <a:endParaRPr lang="pt-BR" sz="2000">
              <a:solidFill>
                <a:prstClr val="white"/>
              </a:solidFill>
            </a:endParaRPr>
          </a:p>
        </p:txBody>
      </p:sp>
      <p:sp>
        <p:nvSpPr>
          <p:cNvPr id="17" name="CaixaDeTexto 16"/>
          <p:cNvSpPr txBox="1"/>
          <p:nvPr/>
        </p:nvSpPr>
        <p:spPr>
          <a:xfrm>
            <a:off x="2260043" y="2890440"/>
            <a:ext cx="6477517" cy="1165583"/>
          </a:xfrm>
          <a:prstGeom prst="rect">
            <a:avLst/>
          </a:prstGeom>
          <a:noFill/>
        </p:spPr>
        <p:txBody>
          <a:bodyPr wrap="square" lIns="102744" tIns="51375" rIns="102744" bIns="51375" rtlCol="0">
            <a:spAutoFit/>
          </a:bodyPr>
          <a:lstStyle/>
          <a:p>
            <a:pPr marL="385304" indent="-385304" defTabSz="1027446">
              <a:buFont typeface="Arial" pitchFamily="34" charset="0"/>
              <a:buChar char="•"/>
            </a:pPr>
            <a:r>
              <a:rPr lang="pt-BR" sz="2300" dirty="0">
                <a:solidFill>
                  <a:prstClr val="black"/>
                </a:solidFill>
              </a:rPr>
              <a:t>Objetiva gerar </a:t>
            </a:r>
            <a:r>
              <a:rPr lang="pt-BR" sz="2300" b="1" dirty="0">
                <a:solidFill>
                  <a:prstClr val="black"/>
                </a:solidFill>
              </a:rPr>
              <a:t>maior ECONOMIA </a:t>
            </a:r>
          </a:p>
          <a:p>
            <a:pPr marL="385304" indent="-385304" defTabSz="1027446">
              <a:buFont typeface="Arial" pitchFamily="34" charset="0"/>
              <a:buChar char="•"/>
            </a:pPr>
            <a:r>
              <a:rPr lang="pt-BR" sz="2300" dirty="0">
                <a:solidFill>
                  <a:prstClr val="black"/>
                </a:solidFill>
              </a:rPr>
              <a:t>O Contratado irá receber </a:t>
            </a:r>
            <a:r>
              <a:rPr lang="pt-BR" sz="2300" b="1" dirty="0">
                <a:solidFill>
                  <a:prstClr val="black"/>
                </a:solidFill>
              </a:rPr>
              <a:t>proporcional à Economia</a:t>
            </a:r>
          </a:p>
        </p:txBody>
      </p:sp>
      <p:sp>
        <p:nvSpPr>
          <p:cNvPr id="13" name="CaixaDeTexto 12"/>
          <p:cNvSpPr txBox="1"/>
          <p:nvPr/>
        </p:nvSpPr>
        <p:spPr>
          <a:xfrm>
            <a:off x="3871790" y="476698"/>
            <a:ext cx="4669613" cy="934750"/>
          </a:xfrm>
          <a:prstGeom prst="rect">
            <a:avLst/>
          </a:prstGeom>
          <a:noFill/>
        </p:spPr>
        <p:txBody>
          <a:bodyPr wrap="square" lIns="102744" tIns="51375" rIns="102744" bIns="51375" rtlCol="0">
            <a:spAutoFit/>
          </a:bodyPr>
          <a:lstStyle/>
          <a:p>
            <a:pPr algn="r" defTabSz="1027446"/>
            <a:r>
              <a:rPr lang="pt-BR" sz="2700" dirty="0">
                <a:solidFill>
                  <a:srgbClr val="FF0000"/>
                </a:solidFill>
                <a:latin typeface="Arial Black" pitchFamily="34" charset="0"/>
              </a:rPr>
              <a:t>Critérios de Julgamento</a:t>
            </a:r>
          </a:p>
        </p:txBody>
      </p:sp>
      <p:sp>
        <p:nvSpPr>
          <p:cNvPr id="14" name="Retângulo 13"/>
          <p:cNvSpPr/>
          <p:nvPr/>
        </p:nvSpPr>
        <p:spPr>
          <a:xfrm>
            <a:off x="8491928" y="390387"/>
            <a:ext cx="49529" cy="676019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2744" tIns="51375" rIns="102744" bIns="51375" rtlCol="0" anchor="ctr"/>
          <a:lstStyle/>
          <a:p>
            <a:pPr algn="ctr" defTabSz="1027446"/>
            <a:endParaRPr lang="pt-BR" sz="20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86117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/>
      <p:bldP spid="44" grpId="0"/>
      <p:bldP spid="17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aixaDeTexto 4"/>
          <p:cNvSpPr txBox="1"/>
          <p:nvPr/>
        </p:nvSpPr>
        <p:spPr>
          <a:xfrm>
            <a:off x="725060" y="1064437"/>
            <a:ext cx="8346927" cy="3350796"/>
          </a:xfrm>
          <a:prstGeom prst="rect">
            <a:avLst/>
          </a:prstGeom>
          <a:noFill/>
        </p:spPr>
        <p:txBody>
          <a:bodyPr wrap="square" lIns="102744" tIns="51375" rIns="102744" bIns="51375" rtlCol="0">
            <a:spAutoFit/>
          </a:bodyPr>
          <a:lstStyle/>
          <a:p>
            <a:pPr algn="just" defTabSz="1027446"/>
            <a:r>
              <a:rPr lang="pt-BR" sz="2700" b="1" dirty="0">
                <a:solidFill>
                  <a:prstClr val="black"/>
                </a:solidFill>
              </a:rPr>
              <a:t>4) Maior Retorno Econômico</a:t>
            </a:r>
          </a:p>
          <a:p>
            <a:pPr marL="513721" indent="-513721" algn="just" defTabSz="1027446">
              <a:buFontTx/>
              <a:buAutoNum type="alphaLcParenR"/>
            </a:pPr>
            <a:endParaRPr lang="pt-BR" sz="2300" b="1" dirty="0">
              <a:solidFill>
                <a:srgbClr val="7030A0"/>
              </a:solidFill>
            </a:endParaRPr>
          </a:p>
          <a:p>
            <a:pPr marL="513721" indent="-513721" algn="just" defTabSz="1027446">
              <a:buFontTx/>
              <a:buAutoNum type="alphaLcParenR"/>
            </a:pPr>
            <a:endParaRPr lang="pt-BR" sz="2300" b="1" dirty="0">
              <a:solidFill>
                <a:srgbClr val="7030A0"/>
              </a:solidFill>
            </a:endParaRPr>
          </a:p>
          <a:p>
            <a:pPr algn="just" defTabSz="1027446"/>
            <a:endParaRPr lang="pt-BR" sz="2300" b="1" dirty="0">
              <a:solidFill>
                <a:srgbClr val="7030A0"/>
              </a:solidFill>
            </a:endParaRPr>
          </a:p>
          <a:p>
            <a:pPr marL="513721" indent="-513721" algn="just" defTabSz="1027446">
              <a:buFontTx/>
              <a:buAutoNum type="alphaLcParenR"/>
            </a:pPr>
            <a:endParaRPr lang="pt-BR" sz="2300" b="1" dirty="0">
              <a:solidFill>
                <a:srgbClr val="7030A0"/>
              </a:solidFill>
            </a:endParaRPr>
          </a:p>
          <a:p>
            <a:pPr algn="just" defTabSz="1027446"/>
            <a:endParaRPr lang="pt-BR" sz="2300" b="1" dirty="0">
              <a:solidFill>
                <a:prstClr val="black"/>
              </a:solidFill>
            </a:endParaRPr>
          </a:p>
          <a:p>
            <a:pPr marL="513721" indent="-513721" algn="just" defTabSz="1027446">
              <a:buFontTx/>
              <a:buAutoNum type="alphaLcParenR"/>
            </a:pPr>
            <a:endParaRPr lang="pt-BR" sz="2300" b="1" dirty="0">
              <a:solidFill>
                <a:prstClr val="black"/>
              </a:solidFill>
            </a:endParaRPr>
          </a:p>
          <a:p>
            <a:pPr marL="513721" indent="-513721" algn="just" defTabSz="1027446">
              <a:buFontTx/>
              <a:buAutoNum type="alphaLcParenR"/>
            </a:pPr>
            <a:endParaRPr lang="pt-BR" sz="2300" b="1" dirty="0">
              <a:solidFill>
                <a:prstClr val="black"/>
              </a:solidFill>
            </a:endParaRPr>
          </a:p>
          <a:p>
            <a:pPr marL="513721" indent="-513721" algn="just" defTabSz="1027446">
              <a:buFontTx/>
              <a:buAutoNum type="alphaLcParenR"/>
            </a:pPr>
            <a:endParaRPr lang="pt-BR" sz="2300" b="1" dirty="0">
              <a:solidFill>
                <a:prstClr val="black"/>
              </a:solidFill>
            </a:endParaRPr>
          </a:p>
        </p:txBody>
      </p:sp>
      <p:sp>
        <p:nvSpPr>
          <p:cNvPr id="42" name="CaixaDeTexto 41"/>
          <p:cNvSpPr txBox="1"/>
          <p:nvPr/>
        </p:nvSpPr>
        <p:spPr>
          <a:xfrm>
            <a:off x="1166287" y="2499128"/>
            <a:ext cx="3828388" cy="811640"/>
          </a:xfrm>
          <a:prstGeom prst="rect">
            <a:avLst/>
          </a:prstGeom>
          <a:noFill/>
        </p:spPr>
        <p:txBody>
          <a:bodyPr wrap="square" lIns="102744" tIns="51375" rIns="102744" bIns="51375" rtlCol="0">
            <a:spAutoFit/>
          </a:bodyPr>
          <a:lstStyle/>
          <a:p>
            <a:pPr defTabSz="1027446"/>
            <a:r>
              <a:rPr lang="pt-BR" sz="2300" b="1" dirty="0">
                <a:solidFill>
                  <a:prstClr val="black"/>
                </a:solidFill>
              </a:rPr>
              <a:t>Economia = 100 mi</a:t>
            </a:r>
          </a:p>
          <a:p>
            <a:pPr defTabSz="1027446"/>
            <a:r>
              <a:rPr lang="pt-BR" sz="2300" b="1" dirty="0">
                <a:solidFill>
                  <a:prstClr val="black"/>
                </a:solidFill>
              </a:rPr>
              <a:t>Remuneração = 20 mi</a:t>
            </a:r>
          </a:p>
        </p:txBody>
      </p:sp>
      <p:sp>
        <p:nvSpPr>
          <p:cNvPr id="44" name="CaixaDeTexto 43"/>
          <p:cNvSpPr txBox="1"/>
          <p:nvPr/>
        </p:nvSpPr>
        <p:spPr>
          <a:xfrm>
            <a:off x="4125980" y="2653015"/>
            <a:ext cx="2636333" cy="457696"/>
          </a:xfrm>
          <a:prstGeom prst="rect">
            <a:avLst/>
          </a:prstGeom>
          <a:noFill/>
        </p:spPr>
        <p:txBody>
          <a:bodyPr wrap="square" lIns="102744" tIns="51375" rIns="102744" bIns="51375" rtlCol="0">
            <a:spAutoFit/>
          </a:bodyPr>
          <a:lstStyle/>
          <a:p>
            <a:pPr defTabSz="1027446"/>
            <a:r>
              <a:rPr lang="pt-BR" sz="2300" b="1" dirty="0">
                <a:solidFill>
                  <a:prstClr val="black"/>
                </a:solidFill>
              </a:rPr>
              <a:t>80 mi</a:t>
            </a:r>
          </a:p>
        </p:txBody>
      </p:sp>
      <p:sp>
        <p:nvSpPr>
          <p:cNvPr id="7" name="Retângulo 6"/>
          <p:cNvSpPr/>
          <p:nvPr/>
        </p:nvSpPr>
        <p:spPr>
          <a:xfrm>
            <a:off x="1136579" y="1877036"/>
            <a:ext cx="1482165" cy="573551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lIns="102744" tIns="51375" rIns="102744" bIns="51375" rtlCol="0" anchor="ctr"/>
          <a:lstStyle/>
          <a:p>
            <a:pPr algn="ctr" defTabSz="1027446"/>
            <a:r>
              <a:rPr lang="pt-BR" sz="2000" b="1" dirty="0">
                <a:solidFill>
                  <a:prstClr val="white"/>
                </a:solidFill>
              </a:rPr>
              <a:t>Empresa A</a:t>
            </a:r>
          </a:p>
        </p:txBody>
      </p:sp>
      <p:sp>
        <p:nvSpPr>
          <p:cNvPr id="17" name="CaixaDeTexto 16"/>
          <p:cNvSpPr txBox="1"/>
          <p:nvPr/>
        </p:nvSpPr>
        <p:spPr>
          <a:xfrm>
            <a:off x="1098870" y="5408587"/>
            <a:ext cx="6477517" cy="457696"/>
          </a:xfrm>
          <a:prstGeom prst="rect">
            <a:avLst/>
          </a:prstGeom>
          <a:noFill/>
        </p:spPr>
        <p:txBody>
          <a:bodyPr wrap="square" lIns="102744" tIns="51375" rIns="102744" bIns="51375" rtlCol="0">
            <a:spAutoFit/>
          </a:bodyPr>
          <a:lstStyle/>
          <a:p>
            <a:pPr marL="385304" indent="-385304" defTabSz="1027446">
              <a:buFont typeface="Arial" pitchFamily="34" charset="0"/>
              <a:buChar char="•"/>
            </a:pPr>
            <a:r>
              <a:rPr lang="pt-BR" sz="2300" b="1" dirty="0">
                <a:solidFill>
                  <a:prstClr val="black"/>
                </a:solidFill>
              </a:rPr>
              <a:t>E se a empresa não cumprir?</a:t>
            </a:r>
          </a:p>
        </p:txBody>
      </p:sp>
      <p:sp>
        <p:nvSpPr>
          <p:cNvPr id="8" name="Chave direita 7"/>
          <p:cNvSpPr/>
          <p:nvPr/>
        </p:nvSpPr>
        <p:spPr>
          <a:xfrm>
            <a:off x="3798173" y="2499101"/>
            <a:ext cx="312035" cy="849458"/>
          </a:xfrm>
          <a:prstGeom prst="rightBrac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  <p:txBody>
          <a:bodyPr lIns="102744" tIns="51375" rIns="102744" bIns="51375" rtlCol="0" anchor="ctr"/>
          <a:lstStyle/>
          <a:p>
            <a:pPr algn="ctr" defTabSz="1027446"/>
            <a:endParaRPr lang="pt-BR" sz="2000">
              <a:solidFill>
                <a:prstClr val="black"/>
              </a:solidFill>
            </a:endParaRPr>
          </a:p>
        </p:txBody>
      </p:sp>
      <p:sp>
        <p:nvSpPr>
          <p:cNvPr id="15" name="CaixaDeTexto 14"/>
          <p:cNvSpPr txBox="1"/>
          <p:nvPr/>
        </p:nvSpPr>
        <p:spPr>
          <a:xfrm>
            <a:off x="1150522" y="4007234"/>
            <a:ext cx="3828388" cy="811640"/>
          </a:xfrm>
          <a:prstGeom prst="rect">
            <a:avLst/>
          </a:prstGeom>
          <a:noFill/>
        </p:spPr>
        <p:txBody>
          <a:bodyPr wrap="square" lIns="102744" tIns="51375" rIns="102744" bIns="51375" rtlCol="0">
            <a:spAutoFit/>
          </a:bodyPr>
          <a:lstStyle/>
          <a:p>
            <a:pPr defTabSz="1027446"/>
            <a:r>
              <a:rPr lang="pt-BR" sz="2300" b="1" dirty="0">
                <a:solidFill>
                  <a:prstClr val="black"/>
                </a:solidFill>
              </a:rPr>
              <a:t>Economia = 90 mi</a:t>
            </a:r>
          </a:p>
          <a:p>
            <a:pPr defTabSz="1027446"/>
            <a:r>
              <a:rPr lang="pt-BR" sz="2300" b="1" dirty="0">
                <a:solidFill>
                  <a:prstClr val="black"/>
                </a:solidFill>
              </a:rPr>
              <a:t>Remuneração = 5 mi</a:t>
            </a:r>
          </a:p>
        </p:txBody>
      </p:sp>
      <p:sp>
        <p:nvSpPr>
          <p:cNvPr id="18" name="CaixaDeTexto 17"/>
          <p:cNvSpPr txBox="1"/>
          <p:nvPr/>
        </p:nvSpPr>
        <p:spPr>
          <a:xfrm>
            <a:off x="4110211" y="4161120"/>
            <a:ext cx="2636333" cy="457696"/>
          </a:xfrm>
          <a:prstGeom prst="rect">
            <a:avLst/>
          </a:prstGeom>
          <a:noFill/>
        </p:spPr>
        <p:txBody>
          <a:bodyPr wrap="square" lIns="102744" tIns="51375" rIns="102744" bIns="51375" rtlCol="0">
            <a:spAutoFit/>
          </a:bodyPr>
          <a:lstStyle/>
          <a:p>
            <a:pPr defTabSz="1027446"/>
            <a:r>
              <a:rPr lang="pt-BR" sz="2300" b="1" dirty="0">
                <a:solidFill>
                  <a:prstClr val="black"/>
                </a:solidFill>
              </a:rPr>
              <a:t>85 mi</a:t>
            </a:r>
          </a:p>
        </p:txBody>
      </p:sp>
      <p:sp>
        <p:nvSpPr>
          <p:cNvPr id="19" name="Retângulo 18"/>
          <p:cNvSpPr/>
          <p:nvPr/>
        </p:nvSpPr>
        <p:spPr>
          <a:xfrm>
            <a:off x="1150507" y="3399588"/>
            <a:ext cx="1482165" cy="573551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lIns="102744" tIns="51375" rIns="102744" bIns="51375" rtlCol="0" anchor="ctr"/>
          <a:lstStyle/>
          <a:p>
            <a:pPr algn="ctr" defTabSz="1027446"/>
            <a:r>
              <a:rPr lang="pt-BR" sz="2000" b="1" dirty="0">
                <a:solidFill>
                  <a:prstClr val="white"/>
                </a:solidFill>
              </a:rPr>
              <a:t>Empresa B</a:t>
            </a:r>
          </a:p>
        </p:txBody>
      </p:sp>
      <p:sp>
        <p:nvSpPr>
          <p:cNvPr id="20" name="Chave direita 19"/>
          <p:cNvSpPr/>
          <p:nvPr/>
        </p:nvSpPr>
        <p:spPr>
          <a:xfrm>
            <a:off x="3782404" y="4007202"/>
            <a:ext cx="312035" cy="849463"/>
          </a:xfrm>
          <a:prstGeom prst="rightBrac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  <p:txBody>
          <a:bodyPr lIns="102744" tIns="51375" rIns="102744" bIns="51375" rtlCol="0" anchor="ctr"/>
          <a:lstStyle/>
          <a:p>
            <a:pPr algn="ctr" defTabSz="1027446"/>
            <a:endParaRPr lang="pt-BR" sz="2000">
              <a:solidFill>
                <a:prstClr val="black"/>
              </a:solidFill>
            </a:endParaRPr>
          </a:p>
        </p:txBody>
      </p:sp>
      <p:sp>
        <p:nvSpPr>
          <p:cNvPr id="9" name="Seta para baixo 8"/>
          <p:cNvSpPr/>
          <p:nvPr/>
        </p:nvSpPr>
        <p:spPr>
          <a:xfrm rot="15556746">
            <a:off x="5273953" y="3548123"/>
            <a:ext cx="770372" cy="1346015"/>
          </a:xfrm>
          <a:prstGeom prst="downArrow">
            <a:avLst>
              <a:gd name="adj1" fmla="val 38711"/>
              <a:gd name="adj2" fmla="val 63308"/>
            </a:avLst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lIns="102744" tIns="51375" rIns="102744" bIns="51375" rtlCol="0" anchor="ctr"/>
          <a:lstStyle/>
          <a:p>
            <a:pPr algn="ctr" defTabSz="1027446"/>
            <a:endParaRPr lang="pt-BR" sz="2000">
              <a:solidFill>
                <a:prstClr val="white"/>
              </a:solidFill>
            </a:endParaRPr>
          </a:p>
        </p:txBody>
      </p:sp>
      <p:sp>
        <p:nvSpPr>
          <p:cNvPr id="21" name="Retângulo 20"/>
          <p:cNvSpPr/>
          <p:nvPr/>
        </p:nvSpPr>
        <p:spPr>
          <a:xfrm>
            <a:off x="6374225" y="3772738"/>
            <a:ext cx="1892085" cy="615536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102744" tIns="51375" rIns="102744" bIns="51375" rtlCol="0" anchor="ctr"/>
          <a:lstStyle/>
          <a:p>
            <a:pPr algn="ctr" defTabSz="1027446"/>
            <a:r>
              <a:rPr lang="pt-BR" sz="2700" b="1" dirty="0">
                <a:solidFill>
                  <a:prstClr val="black"/>
                </a:solidFill>
              </a:rPr>
              <a:t>VENCEDOR</a:t>
            </a:r>
          </a:p>
        </p:txBody>
      </p:sp>
      <p:cxnSp>
        <p:nvCxnSpPr>
          <p:cNvPr id="22" name="Conector de seta reta 21"/>
          <p:cNvCxnSpPr/>
          <p:nvPr/>
        </p:nvCxnSpPr>
        <p:spPr>
          <a:xfrm flipV="1">
            <a:off x="5135176" y="5418760"/>
            <a:ext cx="723447" cy="20552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23" name="CaixaDeTexto 22"/>
          <p:cNvSpPr txBox="1"/>
          <p:nvPr/>
        </p:nvSpPr>
        <p:spPr>
          <a:xfrm>
            <a:off x="5877140" y="5157223"/>
            <a:ext cx="3828388" cy="457696"/>
          </a:xfrm>
          <a:prstGeom prst="rect">
            <a:avLst/>
          </a:prstGeom>
          <a:noFill/>
        </p:spPr>
        <p:txBody>
          <a:bodyPr wrap="square" lIns="102744" tIns="51375" rIns="102744" bIns="51375" rtlCol="0">
            <a:spAutoFit/>
          </a:bodyPr>
          <a:lstStyle/>
          <a:p>
            <a:pPr defTabSz="1027446"/>
            <a:r>
              <a:rPr lang="pt-BR" sz="2300" b="1" dirty="0">
                <a:solidFill>
                  <a:prstClr val="black"/>
                </a:solidFill>
              </a:rPr>
              <a:t>Abatimento de Preço</a:t>
            </a:r>
          </a:p>
        </p:txBody>
      </p:sp>
      <p:cxnSp>
        <p:nvCxnSpPr>
          <p:cNvPr id="24" name="Conector de seta reta 23"/>
          <p:cNvCxnSpPr/>
          <p:nvPr/>
        </p:nvCxnSpPr>
        <p:spPr>
          <a:xfrm>
            <a:off x="5128117" y="5649345"/>
            <a:ext cx="733177" cy="24676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25" name="CaixaDeTexto 24"/>
          <p:cNvSpPr txBox="1"/>
          <p:nvPr/>
        </p:nvSpPr>
        <p:spPr>
          <a:xfrm>
            <a:off x="5887160" y="5696093"/>
            <a:ext cx="2636333" cy="811640"/>
          </a:xfrm>
          <a:prstGeom prst="rect">
            <a:avLst/>
          </a:prstGeom>
          <a:noFill/>
        </p:spPr>
        <p:txBody>
          <a:bodyPr wrap="square" lIns="102744" tIns="51375" rIns="102744" bIns="51375" rtlCol="0">
            <a:spAutoFit/>
          </a:bodyPr>
          <a:lstStyle/>
          <a:p>
            <a:pPr defTabSz="1027446"/>
            <a:r>
              <a:rPr lang="pt-BR" sz="2300" b="1" dirty="0">
                <a:solidFill>
                  <a:prstClr val="black"/>
                </a:solidFill>
              </a:rPr>
              <a:t>Sanções Contratuais</a:t>
            </a:r>
          </a:p>
        </p:txBody>
      </p:sp>
      <p:sp>
        <p:nvSpPr>
          <p:cNvPr id="26" name="CaixaDeTexto 25"/>
          <p:cNvSpPr txBox="1"/>
          <p:nvPr/>
        </p:nvSpPr>
        <p:spPr>
          <a:xfrm>
            <a:off x="3871790" y="476698"/>
            <a:ext cx="4669613" cy="934750"/>
          </a:xfrm>
          <a:prstGeom prst="rect">
            <a:avLst/>
          </a:prstGeom>
          <a:noFill/>
        </p:spPr>
        <p:txBody>
          <a:bodyPr wrap="square" lIns="102744" tIns="51375" rIns="102744" bIns="51375" rtlCol="0">
            <a:spAutoFit/>
          </a:bodyPr>
          <a:lstStyle/>
          <a:p>
            <a:pPr algn="r" defTabSz="1027446"/>
            <a:r>
              <a:rPr lang="pt-BR" sz="2700" dirty="0">
                <a:solidFill>
                  <a:srgbClr val="FF0000"/>
                </a:solidFill>
                <a:latin typeface="Arial Black" pitchFamily="34" charset="0"/>
              </a:rPr>
              <a:t>Critérios de Julgamento</a:t>
            </a:r>
          </a:p>
        </p:txBody>
      </p:sp>
      <p:sp>
        <p:nvSpPr>
          <p:cNvPr id="27" name="Retângulo 26"/>
          <p:cNvSpPr/>
          <p:nvPr/>
        </p:nvSpPr>
        <p:spPr>
          <a:xfrm>
            <a:off x="8491928" y="390387"/>
            <a:ext cx="49529" cy="676019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2744" tIns="51375" rIns="102744" bIns="51375" rtlCol="0" anchor="ctr"/>
          <a:lstStyle/>
          <a:p>
            <a:pPr algn="ctr" defTabSz="1027446"/>
            <a:endParaRPr lang="pt-BR" sz="20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9174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/>
      <p:bldP spid="44" grpId="0"/>
      <p:bldP spid="17" grpId="0"/>
      <p:bldP spid="15" grpId="0"/>
      <p:bldP spid="18" grpId="0"/>
      <p:bldP spid="23" grpId="0"/>
      <p:bldP spid="25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40;p44"/>
          <p:cNvSpPr/>
          <p:nvPr/>
        </p:nvSpPr>
        <p:spPr>
          <a:xfrm>
            <a:off x="4278355" y="1486269"/>
            <a:ext cx="4483050" cy="4264918"/>
          </a:xfrm>
          <a:prstGeom prst="rect">
            <a:avLst/>
          </a:prstGeom>
          <a:noFill/>
          <a:ln w="9525" cap="flat" cmpd="sng">
            <a:solidFill>
              <a:srgbClr val="FD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02232" tIns="102232" rIns="102232" bIns="102232" anchor="ctr" anchorCtr="0">
            <a:noAutofit/>
          </a:bodyPr>
          <a:lstStyle/>
          <a:p>
            <a:pPr defTabSz="1022494">
              <a:defRPr/>
            </a:pPr>
            <a:endParaRPr sz="2000" kern="0">
              <a:solidFill>
                <a:srgbClr val="FD0000"/>
              </a:solidFill>
            </a:endParaRPr>
          </a:p>
        </p:txBody>
      </p:sp>
      <p:sp>
        <p:nvSpPr>
          <p:cNvPr id="5" name="Google Shape;341;p44"/>
          <p:cNvSpPr txBox="1">
            <a:spLocks/>
          </p:cNvSpPr>
          <p:nvPr/>
        </p:nvSpPr>
        <p:spPr>
          <a:xfrm>
            <a:off x="1286592" y="2004727"/>
            <a:ext cx="7474812" cy="200352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102232" tIns="102232" rIns="102232" bIns="102232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Josefin Sans"/>
              <a:buNone/>
              <a:defRPr sz="6800" b="1" i="0" u="none" strike="noStrike" cap="none">
                <a:solidFill>
                  <a:schemeClr val="accent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defTabSz="1022494">
              <a:buClr>
                <a:srgbClr val="000000"/>
              </a:buClr>
            </a:pPr>
            <a:r>
              <a:rPr lang="pt-BR" sz="6100" kern="0" dirty="0">
                <a:solidFill>
                  <a:srgbClr val="FD0000"/>
                </a:solidFill>
              </a:rPr>
              <a:t>07. </a:t>
            </a:r>
            <a:r>
              <a:rPr lang="pt-BR" sz="6100" kern="0" dirty="0">
                <a:solidFill>
                  <a:prstClr val="black"/>
                </a:solidFill>
              </a:rPr>
              <a:t>Modalidades de </a:t>
            </a:r>
          </a:p>
          <a:p>
            <a:pPr defTabSz="1022494">
              <a:buClr>
                <a:srgbClr val="000000"/>
              </a:buClr>
            </a:pPr>
            <a:r>
              <a:rPr lang="pt-BR" sz="6100" kern="0" dirty="0">
                <a:solidFill>
                  <a:prstClr val="black"/>
                </a:solidFill>
              </a:rPr>
              <a:t>Licitação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53" r="2722"/>
          <a:stretch/>
        </p:blipFill>
        <p:spPr bwMode="auto">
          <a:xfrm>
            <a:off x="5356595" y="3006491"/>
            <a:ext cx="3978655" cy="34820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6749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4718976" y="468143"/>
            <a:ext cx="4461973" cy="1088146"/>
          </a:xfrm>
          <a:prstGeom prst="rect">
            <a:avLst/>
          </a:prstGeom>
          <a:noFill/>
        </p:spPr>
        <p:txBody>
          <a:bodyPr wrap="square" lIns="102247" tIns="51131" rIns="102247" bIns="51131" rtlCol="0">
            <a:spAutoFit/>
          </a:bodyPr>
          <a:lstStyle/>
          <a:p>
            <a:pPr algn="r" defTabSz="1022494"/>
            <a:r>
              <a:rPr lang="pt-BR" sz="3200" b="1" dirty="0">
                <a:solidFill>
                  <a:srgbClr val="FF0000"/>
                </a:solidFill>
              </a:rPr>
              <a:t>Modalidades de Licitação</a:t>
            </a:r>
            <a:endParaRPr lang="pt-BR" sz="2700" b="1" dirty="0">
              <a:solidFill>
                <a:srgbClr val="FF0000"/>
              </a:solidFill>
            </a:endParaRPr>
          </a:p>
        </p:txBody>
      </p:sp>
      <p:sp>
        <p:nvSpPr>
          <p:cNvPr id="3" name="Retângulo 2"/>
          <p:cNvSpPr/>
          <p:nvPr/>
        </p:nvSpPr>
        <p:spPr>
          <a:xfrm>
            <a:off x="747781" y="1196811"/>
            <a:ext cx="5754462" cy="4324929"/>
          </a:xfrm>
          <a:prstGeom prst="rect">
            <a:avLst/>
          </a:prstGeom>
        </p:spPr>
        <p:txBody>
          <a:bodyPr wrap="square" lIns="102247" tIns="51131" rIns="102247" bIns="51131">
            <a:spAutoFit/>
          </a:bodyPr>
          <a:lstStyle/>
          <a:p>
            <a:pPr marL="319533" indent="-319533" algn="just" defTabSz="1022494">
              <a:lnSpc>
                <a:spcPct val="150000"/>
              </a:lnSpc>
              <a:spcBef>
                <a:spcPts val="1354"/>
              </a:spcBef>
              <a:buFont typeface="Arial" pitchFamily="34" charset="0"/>
              <a:buChar char="•"/>
            </a:pPr>
            <a:r>
              <a:rPr lang="pt-BR" sz="2400" dirty="0">
                <a:solidFill>
                  <a:prstClr val="black"/>
                </a:solidFill>
              </a:rPr>
              <a:t>São </a:t>
            </a:r>
            <a:r>
              <a:rPr lang="pt-BR" sz="2400" b="1" dirty="0">
                <a:solidFill>
                  <a:srgbClr val="FF0000"/>
                </a:solidFill>
              </a:rPr>
              <a:t>05</a:t>
            </a:r>
            <a:r>
              <a:rPr lang="pt-BR" sz="2400" dirty="0">
                <a:solidFill>
                  <a:prstClr val="black"/>
                </a:solidFill>
              </a:rPr>
              <a:t> modalidades gerais de Licitação:</a:t>
            </a:r>
            <a:endParaRPr lang="pt-BR" sz="2400" dirty="0">
              <a:solidFill>
                <a:prstClr val="black"/>
              </a:solidFill>
              <a:ea typeface="Calibri"/>
              <a:cs typeface="Times New Roman"/>
            </a:endParaRPr>
          </a:p>
          <a:p>
            <a:pPr marL="383456" indent="-383456" algn="just" defTabSz="1022494">
              <a:lnSpc>
                <a:spcPct val="150000"/>
              </a:lnSpc>
              <a:spcBef>
                <a:spcPts val="1354"/>
              </a:spcBef>
              <a:buFont typeface="+mj-lt"/>
              <a:buAutoNum type="arabicPeriod"/>
            </a:pPr>
            <a:r>
              <a:rPr lang="pt-BR" sz="2400" dirty="0">
                <a:solidFill>
                  <a:prstClr val="black"/>
                </a:solidFill>
              </a:rPr>
              <a:t> </a:t>
            </a:r>
            <a:r>
              <a:rPr lang="pt-BR" sz="2400" b="1" dirty="0">
                <a:solidFill>
                  <a:prstClr val="black"/>
                </a:solidFill>
              </a:rPr>
              <a:t>Pregão;</a:t>
            </a:r>
          </a:p>
          <a:p>
            <a:pPr marL="383456" indent="-383456" algn="just" defTabSz="1022494">
              <a:lnSpc>
                <a:spcPct val="150000"/>
              </a:lnSpc>
              <a:spcBef>
                <a:spcPts val="1354"/>
              </a:spcBef>
              <a:buFont typeface="+mj-lt"/>
              <a:buAutoNum type="arabicPeriod"/>
            </a:pPr>
            <a:r>
              <a:rPr lang="pt-BR" sz="2400" b="1" dirty="0">
                <a:solidFill>
                  <a:prstClr val="black"/>
                </a:solidFill>
              </a:rPr>
              <a:t>Concorrência</a:t>
            </a:r>
            <a:r>
              <a:rPr lang="pt-BR" sz="2400" b="1" dirty="0">
                <a:solidFill>
                  <a:prstClr val="black"/>
                </a:solidFill>
                <a:ea typeface="Calibri"/>
                <a:cs typeface="Times New Roman"/>
              </a:rPr>
              <a:t>;</a:t>
            </a:r>
            <a:endParaRPr lang="pt-BR" sz="2000" b="1" dirty="0">
              <a:solidFill>
                <a:prstClr val="black"/>
              </a:solidFill>
              <a:ea typeface="Calibri"/>
              <a:cs typeface="Times New Roman"/>
            </a:endParaRPr>
          </a:p>
          <a:p>
            <a:pPr marL="383456" indent="-383456" algn="just" defTabSz="1022494">
              <a:lnSpc>
                <a:spcPct val="150000"/>
              </a:lnSpc>
              <a:spcBef>
                <a:spcPts val="1354"/>
              </a:spcBef>
              <a:buFont typeface="+mj-lt"/>
              <a:buAutoNum type="arabicPeriod"/>
            </a:pPr>
            <a:r>
              <a:rPr lang="pt-BR" sz="2400" b="1" dirty="0">
                <a:solidFill>
                  <a:prstClr val="black"/>
                </a:solidFill>
                <a:ea typeface="Calibri"/>
                <a:cs typeface="Times New Roman"/>
              </a:rPr>
              <a:t>C</a:t>
            </a:r>
            <a:r>
              <a:rPr lang="pt-BR" sz="2400" b="1" dirty="0">
                <a:solidFill>
                  <a:srgbClr val="000000"/>
                </a:solidFill>
              </a:rPr>
              <a:t>oncurso</a:t>
            </a:r>
            <a:r>
              <a:rPr lang="pt-BR" sz="2400" b="1" dirty="0">
                <a:solidFill>
                  <a:prstClr val="black"/>
                </a:solidFill>
                <a:ea typeface="Calibri"/>
                <a:cs typeface="Times New Roman"/>
              </a:rPr>
              <a:t>;</a:t>
            </a:r>
            <a:endParaRPr lang="pt-BR" sz="2000" b="1" dirty="0">
              <a:solidFill>
                <a:prstClr val="black"/>
              </a:solidFill>
              <a:ea typeface="Calibri"/>
              <a:cs typeface="Times New Roman"/>
            </a:endParaRPr>
          </a:p>
          <a:p>
            <a:pPr marL="383456" indent="-383456" algn="just" defTabSz="1022494">
              <a:lnSpc>
                <a:spcPct val="150000"/>
              </a:lnSpc>
              <a:spcBef>
                <a:spcPts val="1354"/>
              </a:spcBef>
              <a:buFont typeface="+mj-lt"/>
              <a:buAutoNum type="arabicPeriod"/>
            </a:pPr>
            <a:r>
              <a:rPr lang="pt-BR" sz="2400" b="1" dirty="0">
                <a:solidFill>
                  <a:prstClr val="black"/>
                </a:solidFill>
              </a:rPr>
              <a:t>Leilão</a:t>
            </a:r>
            <a:r>
              <a:rPr lang="pt-BR" sz="2400" b="1" dirty="0">
                <a:solidFill>
                  <a:prstClr val="black"/>
                </a:solidFill>
                <a:ea typeface="Calibri"/>
                <a:cs typeface="Times New Roman"/>
              </a:rPr>
              <a:t>;</a:t>
            </a:r>
            <a:endParaRPr lang="pt-BR" sz="2000" b="1" dirty="0">
              <a:solidFill>
                <a:prstClr val="black"/>
              </a:solidFill>
              <a:ea typeface="Calibri"/>
              <a:cs typeface="Times New Roman"/>
            </a:endParaRPr>
          </a:p>
          <a:p>
            <a:pPr marL="383456" indent="-383456" algn="just" defTabSz="1022494">
              <a:lnSpc>
                <a:spcPct val="150000"/>
              </a:lnSpc>
              <a:spcBef>
                <a:spcPts val="1354"/>
              </a:spcBef>
              <a:buFont typeface="+mj-lt"/>
              <a:buAutoNum type="arabicPeriod"/>
            </a:pPr>
            <a:r>
              <a:rPr lang="pt-BR" sz="2400" b="1" dirty="0">
                <a:solidFill>
                  <a:prstClr val="black"/>
                </a:solidFill>
              </a:rPr>
              <a:t>Diálogo Competitivo</a:t>
            </a:r>
            <a:r>
              <a:rPr lang="pt-BR" sz="2400" b="1" dirty="0">
                <a:solidFill>
                  <a:prstClr val="black"/>
                </a:solidFill>
                <a:ea typeface="Calibri"/>
                <a:cs typeface="Times New Roman"/>
              </a:rPr>
              <a:t>;</a:t>
            </a:r>
            <a:endParaRPr lang="pt-BR" sz="2000" b="1" dirty="0">
              <a:solidFill>
                <a:prstClr val="black"/>
              </a:solidFill>
              <a:ea typeface="Calibri"/>
              <a:cs typeface="Times New Roman"/>
            </a:endParaRPr>
          </a:p>
        </p:txBody>
      </p:sp>
      <p:sp>
        <p:nvSpPr>
          <p:cNvPr id="4" name="Retângulo 3"/>
          <p:cNvSpPr/>
          <p:nvPr/>
        </p:nvSpPr>
        <p:spPr>
          <a:xfrm>
            <a:off x="710706" y="5502896"/>
            <a:ext cx="8514688" cy="518759"/>
          </a:xfrm>
          <a:prstGeom prst="rect">
            <a:avLst/>
          </a:prstGeom>
        </p:spPr>
        <p:txBody>
          <a:bodyPr wrap="square" lIns="102247" tIns="51131" rIns="102247" bIns="51131">
            <a:spAutoFit/>
          </a:bodyPr>
          <a:lstStyle/>
          <a:p>
            <a:pPr marL="319533" indent="-319533" algn="just" defTabSz="1022494">
              <a:buFont typeface="Arial" pitchFamily="34" charset="0"/>
              <a:buChar char="•"/>
            </a:pPr>
            <a:r>
              <a:rPr lang="pt-BR" sz="2700" b="1" dirty="0">
                <a:solidFill>
                  <a:prstClr val="black"/>
                </a:solidFill>
              </a:rPr>
              <a:t>Qual a forma de escolha da modalidade? </a:t>
            </a:r>
          </a:p>
        </p:txBody>
      </p:sp>
      <p:sp>
        <p:nvSpPr>
          <p:cNvPr id="5" name="Retângulo 4"/>
          <p:cNvSpPr/>
          <p:nvPr/>
        </p:nvSpPr>
        <p:spPr>
          <a:xfrm rot="5400000">
            <a:off x="8636595" y="-33072"/>
            <a:ext cx="86410" cy="1002298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2247" tIns="51131" rIns="102247" bIns="51131" rtlCol="0" anchor="ctr"/>
          <a:lstStyle/>
          <a:p>
            <a:pPr algn="ctr" defTabSz="1022494"/>
            <a:endParaRPr lang="pt-BR" sz="20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8097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aixaDeTexto 4"/>
          <p:cNvSpPr txBox="1"/>
          <p:nvPr/>
        </p:nvSpPr>
        <p:spPr>
          <a:xfrm>
            <a:off x="725060" y="1064473"/>
            <a:ext cx="8346927" cy="3350334"/>
          </a:xfrm>
          <a:prstGeom prst="rect">
            <a:avLst/>
          </a:prstGeom>
          <a:noFill/>
        </p:spPr>
        <p:txBody>
          <a:bodyPr wrap="square" lIns="102278" tIns="51146" rIns="102278" bIns="51146" rtlCol="0">
            <a:spAutoFit/>
          </a:bodyPr>
          <a:lstStyle/>
          <a:p>
            <a:pPr algn="just" defTabSz="1022806"/>
            <a:r>
              <a:rPr lang="pt-BR" sz="2700" b="1" dirty="0">
                <a:solidFill>
                  <a:prstClr val="black"/>
                </a:solidFill>
              </a:rPr>
              <a:t>1) Concorrência</a:t>
            </a:r>
          </a:p>
          <a:p>
            <a:pPr marL="511400" indent="-511400" algn="just" defTabSz="1022806">
              <a:buFontTx/>
              <a:buAutoNum type="alphaLcParenR"/>
            </a:pPr>
            <a:endParaRPr lang="pt-BR" sz="2300" b="1" dirty="0">
              <a:solidFill>
                <a:srgbClr val="7030A0"/>
              </a:solidFill>
            </a:endParaRPr>
          </a:p>
          <a:p>
            <a:pPr marL="511400" indent="-511400" algn="just" defTabSz="1022806">
              <a:buFontTx/>
              <a:buAutoNum type="alphaLcParenR"/>
            </a:pPr>
            <a:endParaRPr lang="pt-BR" sz="2300" b="1" dirty="0">
              <a:solidFill>
                <a:srgbClr val="7030A0"/>
              </a:solidFill>
            </a:endParaRPr>
          </a:p>
          <a:p>
            <a:pPr algn="just" defTabSz="1022806"/>
            <a:endParaRPr lang="pt-BR" sz="2300" b="1" dirty="0">
              <a:solidFill>
                <a:srgbClr val="7030A0"/>
              </a:solidFill>
            </a:endParaRPr>
          </a:p>
          <a:p>
            <a:pPr marL="511400" indent="-511400" algn="just" defTabSz="1022806">
              <a:buFontTx/>
              <a:buAutoNum type="alphaLcParenR"/>
            </a:pPr>
            <a:endParaRPr lang="pt-BR" sz="2300" b="1" dirty="0">
              <a:solidFill>
                <a:srgbClr val="7030A0"/>
              </a:solidFill>
            </a:endParaRPr>
          </a:p>
          <a:p>
            <a:pPr algn="just" defTabSz="1022806"/>
            <a:endParaRPr lang="pt-BR" sz="2300" b="1" dirty="0">
              <a:solidFill>
                <a:prstClr val="black"/>
              </a:solidFill>
            </a:endParaRPr>
          </a:p>
          <a:p>
            <a:pPr marL="511400" indent="-511400" algn="just" defTabSz="1022806">
              <a:buFontTx/>
              <a:buAutoNum type="alphaLcParenR"/>
            </a:pPr>
            <a:endParaRPr lang="pt-BR" sz="2300" b="1" dirty="0">
              <a:solidFill>
                <a:prstClr val="black"/>
              </a:solidFill>
            </a:endParaRPr>
          </a:p>
          <a:p>
            <a:pPr marL="511400" indent="-511400" algn="just" defTabSz="1022806">
              <a:buFontTx/>
              <a:buAutoNum type="alphaLcParenR"/>
            </a:pPr>
            <a:endParaRPr lang="pt-BR" sz="2300" b="1" dirty="0">
              <a:solidFill>
                <a:prstClr val="black"/>
              </a:solidFill>
            </a:endParaRPr>
          </a:p>
          <a:p>
            <a:pPr marL="511400" indent="-511400" algn="just" defTabSz="1022806">
              <a:buFontTx/>
              <a:buAutoNum type="alphaLcParenR"/>
            </a:pPr>
            <a:endParaRPr lang="pt-BR" sz="2300" b="1" dirty="0">
              <a:solidFill>
                <a:prstClr val="black"/>
              </a:solidFill>
            </a:endParaRPr>
          </a:p>
        </p:txBody>
      </p:sp>
      <p:sp>
        <p:nvSpPr>
          <p:cNvPr id="3" name="Retângulo 2"/>
          <p:cNvSpPr/>
          <p:nvPr/>
        </p:nvSpPr>
        <p:spPr>
          <a:xfrm>
            <a:off x="1129882" y="1879071"/>
            <a:ext cx="1892085" cy="615536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102278" tIns="51146" rIns="102278" bIns="51146" rtlCol="0" anchor="ctr"/>
          <a:lstStyle/>
          <a:p>
            <a:pPr algn="ctr" defTabSz="1022806"/>
            <a:r>
              <a:rPr lang="pt-BR" sz="2000" dirty="0">
                <a:solidFill>
                  <a:prstClr val="black"/>
                </a:solidFill>
              </a:rPr>
              <a:t>QUANDO?</a:t>
            </a:r>
            <a:endParaRPr lang="pt-BR" sz="2000" b="1" dirty="0">
              <a:solidFill>
                <a:prstClr val="black"/>
              </a:solidFill>
            </a:endParaRPr>
          </a:p>
        </p:txBody>
      </p:sp>
      <p:sp>
        <p:nvSpPr>
          <p:cNvPr id="16" name="Retângulo 15"/>
          <p:cNvSpPr/>
          <p:nvPr/>
        </p:nvSpPr>
        <p:spPr>
          <a:xfrm>
            <a:off x="1943924" y="5672447"/>
            <a:ext cx="6262898" cy="598456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102278" tIns="51146" rIns="102278" bIns="51146" rtlCol="0" anchor="ctr"/>
          <a:lstStyle/>
          <a:p>
            <a:pPr algn="ctr" defTabSz="1022806"/>
            <a:r>
              <a:rPr lang="pt-BR" sz="2000" b="1" dirty="0">
                <a:solidFill>
                  <a:srgbClr val="FF0000"/>
                </a:solidFill>
              </a:rPr>
              <a:t>RITO COMUM </a:t>
            </a:r>
            <a:r>
              <a:rPr lang="pt-BR" sz="2000" b="1" dirty="0">
                <a:solidFill>
                  <a:prstClr val="black"/>
                </a:solidFill>
              </a:rPr>
              <a:t>= Previsto Expressamente no art. 17</a:t>
            </a:r>
          </a:p>
        </p:txBody>
      </p:sp>
      <p:sp>
        <p:nvSpPr>
          <p:cNvPr id="33" name="CaixaDeTexto 32"/>
          <p:cNvSpPr txBox="1"/>
          <p:nvPr/>
        </p:nvSpPr>
        <p:spPr>
          <a:xfrm>
            <a:off x="3409486" y="3478066"/>
            <a:ext cx="5132037" cy="1873006"/>
          </a:xfrm>
          <a:prstGeom prst="rect">
            <a:avLst/>
          </a:prstGeom>
          <a:noFill/>
        </p:spPr>
        <p:txBody>
          <a:bodyPr wrap="square" lIns="102278" tIns="51146" rIns="102278" bIns="51146" rtlCol="0">
            <a:spAutoFit/>
          </a:bodyPr>
          <a:lstStyle/>
          <a:p>
            <a:pPr marL="383573" indent="-383573" defTabSz="1022806">
              <a:buFont typeface="Arial" pitchFamily="34" charset="0"/>
              <a:buChar char="•"/>
            </a:pPr>
            <a:r>
              <a:rPr lang="pt-BR" sz="2300" b="1" dirty="0">
                <a:solidFill>
                  <a:prstClr val="black"/>
                </a:solidFill>
              </a:rPr>
              <a:t>Menor Preço </a:t>
            </a:r>
          </a:p>
          <a:p>
            <a:pPr marL="383573" indent="-383573" defTabSz="1022806">
              <a:buFont typeface="Arial" pitchFamily="34" charset="0"/>
              <a:buChar char="•"/>
            </a:pPr>
            <a:r>
              <a:rPr lang="pt-BR" sz="2300" b="1" dirty="0">
                <a:solidFill>
                  <a:prstClr val="black"/>
                </a:solidFill>
              </a:rPr>
              <a:t>Melhor Técnica e Conteúdo Artístico </a:t>
            </a:r>
          </a:p>
          <a:p>
            <a:pPr marL="383573" indent="-383573" defTabSz="1022806">
              <a:buFont typeface="Arial" pitchFamily="34" charset="0"/>
              <a:buChar char="•"/>
            </a:pPr>
            <a:r>
              <a:rPr lang="pt-BR" sz="2300" b="1" dirty="0">
                <a:solidFill>
                  <a:prstClr val="black"/>
                </a:solidFill>
              </a:rPr>
              <a:t>Técnica e Preço</a:t>
            </a:r>
          </a:p>
          <a:p>
            <a:pPr marL="383573" indent="-383573" defTabSz="1022806">
              <a:buFont typeface="Arial" pitchFamily="34" charset="0"/>
              <a:buChar char="•"/>
            </a:pPr>
            <a:r>
              <a:rPr lang="pt-BR" sz="2300" b="1" dirty="0">
                <a:solidFill>
                  <a:prstClr val="black"/>
                </a:solidFill>
              </a:rPr>
              <a:t>Maior Retorno Econômico</a:t>
            </a:r>
          </a:p>
          <a:p>
            <a:pPr marL="383573" indent="-383573" defTabSz="1022806">
              <a:buFont typeface="Arial" pitchFamily="34" charset="0"/>
              <a:buChar char="•"/>
            </a:pPr>
            <a:r>
              <a:rPr lang="pt-BR" sz="2300" b="1" dirty="0">
                <a:solidFill>
                  <a:prstClr val="black"/>
                </a:solidFill>
              </a:rPr>
              <a:t>Maior Desconto</a:t>
            </a:r>
          </a:p>
        </p:txBody>
      </p:sp>
      <p:cxnSp>
        <p:nvCxnSpPr>
          <p:cNvPr id="41" name="Conector de seta reta 40"/>
          <p:cNvCxnSpPr/>
          <p:nvPr/>
        </p:nvCxnSpPr>
        <p:spPr>
          <a:xfrm flipV="1">
            <a:off x="3074805" y="1940586"/>
            <a:ext cx="723447" cy="20552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42" name="CaixaDeTexto 41"/>
          <p:cNvSpPr txBox="1"/>
          <p:nvPr/>
        </p:nvSpPr>
        <p:spPr>
          <a:xfrm>
            <a:off x="3816731" y="1679075"/>
            <a:ext cx="3828388" cy="457234"/>
          </a:xfrm>
          <a:prstGeom prst="rect">
            <a:avLst/>
          </a:prstGeom>
          <a:noFill/>
        </p:spPr>
        <p:txBody>
          <a:bodyPr wrap="square" lIns="102278" tIns="51146" rIns="102278" bIns="51146" rtlCol="0">
            <a:spAutoFit/>
          </a:bodyPr>
          <a:lstStyle/>
          <a:p>
            <a:pPr defTabSz="1022806"/>
            <a:r>
              <a:rPr lang="pt-BR" sz="2300" b="1" dirty="0">
                <a:solidFill>
                  <a:prstClr val="black"/>
                </a:solidFill>
              </a:rPr>
              <a:t>Bens/Serviços Especiais</a:t>
            </a:r>
          </a:p>
        </p:txBody>
      </p:sp>
      <p:cxnSp>
        <p:nvCxnSpPr>
          <p:cNvPr id="43" name="Conector de seta reta 42"/>
          <p:cNvCxnSpPr/>
          <p:nvPr/>
        </p:nvCxnSpPr>
        <p:spPr>
          <a:xfrm>
            <a:off x="3067715" y="2171168"/>
            <a:ext cx="749083" cy="15464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44" name="CaixaDeTexto 43"/>
          <p:cNvSpPr txBox="1"/>
          <p:nvPr/>
        </p:nvSpPr>
        <p:spPr>
          <a:xfrm>
            <a:off x="3865435" y="2125817"/>
            <a:ext cx="2636333" cy="457234"/>
          </a:xfrm>
          <a:prstGeom prst="rect">
            <a:avLst/>
          </a:prstGeom>
          <a:noFill/>
        </p:spPr>
        <p:txBody>
          <a:bodyPr wrap="square" lIns="102278" tIns="51146" rIns="102278" bIns="51146" rtlCol="0">
            <a:spAutoFit/>
          </a:bodyPr>
          <a:lstStyle/>
          <a:p>
            <a:pPr defTabSz="1022806"/>
            <a:r>
              <a:rPr lang="pt-BR" sz="2300" b="1" dirty="0">
                <a:solidFill>
                  <a:prstClr val="black"/>
                </a:solidFill>
              </a:rPr>
              <a:t>Obras</a:t>
            </a:r>
          </a:p>
        </p:txBody>
      </p:sp>
      <p:cxnSp>
        <p:nvCxnSpPr>
          <p:cNvPr id="46" name="Conector de seta reta 45"/>
          <p:cNvCxnSpPr/>
          <p:nvPr/>
        </p:nvCxnSpPr>
        <p:spPr>
          <a:xfrm flipV="1">
            <a:off x="6471284" y="2610447"/>
            <a:ext cx="723447" cy="20552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47" name="CaixaDeTexto 46"/>
          <p:cNvSpPr txBox="1"/>
          <p:nvPr/>
        </p:nvSpPr>
        <p:spPr>
          <a:xfrm>
            <a:off x="7213211" y="2348945"/>
            <a:ext cx="2636333" cy="457234"/>
          </a:xfrm>
          <a:prstGeom prst="rect">
            <a:avLst/>
          </a:prstGeom>
          <a:noFill/>
        </p:spPr>
        <p:txBody>
          <a:bodyPr wrap="square" lIns="102278" tIns="51146" rIns="102278" bIns="51146" rtlCol="0">
            <a:spAutoFit/>
          </a:bodyPr>
          <a:lstStyle/>
          <a:p>
            <a:pPr defTabSz="1022806"/>
            <a:r>
              <a:rPr lang="pt-BR" sz="2300" b="1" dirty="0">
                <a:solidFill>
                  <a:prstClr val="black"/>
                </a:solidFill>
              </a:rPr>
              <a:t>Comum </a:t>
            </a:r>
          </a:p>
        </p:txBody>
      </p:sp>
      <p:cxnSp>
        <p:nvCxnSpPr>
          <p:cNvPr id="48" name="Conector de seta reta 47"/>
          <p:cNvCxnSpPr/>
          <p:nvPr/>
        </p:nvCxnSpPr>
        <p:spPr>
          <a:xfrm>
            <a:off x="6464136" y="2841036"/>
            <a:ext cx="730507" cy="154723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49" name="CaixaDeTexto 48"/>
          <p:cNvSpPr txBox="1"/>
          <p:nvPr/>
        </p:nvSpPr>
        <p:spPr>
          <a:xfrm>
            <a:off x="7213211" y="2795765"/>
            <a:ext cx="2636333" cy="457234"/>
          </a:xfrm>
          <a:prstGeom prst="rect">
            <a:avLst/>
          </a:prstGeom>
          <a:noFill/>
        </p:spPr>
        <p:txBody>
          <a:bodyPr wrap="square" lIns="102278" tIns="51146" rIns="102278" bIns="51146" rtlCol="0">
            <a:spAutoFit/>
          </a:bodyPr>
          <a:lstStyle/>
          <a:p>
            <a:pPr defTabSz="1022806"/>
            <a:r>
              <a:rPr lang="pt-BR" sz="2300" b="1" dirty="0">
                <a:solidFill>
                  <a:prstClr val="black"/>
                </a:solidFill>
              </a:rPr>
              <a:t>Especial</a:t>
            </a:r>
          </a:p>
        </p:txBody>
      </p:sp>
      <p:cxnSp>
        <p:nvCxnSpPr>
          <p:cNvPr id="53" name="Conector de seta reta 52"/>
          <p:cNvCxnSpPr/>
          <p:nvPr/>
        </p:nvCxnSpPr>
        <p:spPr>
          <a:xfrm>
            <a:off x="3074828" y="2171177"/>
            <a:ext cx="696743" cy="64687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55" name="CaixaDeTexto 54"/>
          <p:cNvSpPr txBox="1"/>
          <p:nvPr/>
        </p:nvSpPr>
        <p:spPr>
          <a:xfrm>
            <a:off x="3874717" y="2549309"/>
            <a:ext cx="2636333" cy="457234"/>
          </a:xfrm>
          <a:prstGeom prst="rect">
            <a:avLst/>
          </a:prstGeom>
          <a:noFill/>
        </p:spPr>
        <p:txBody>
          <a:bodyPr wrap="square" lIns="102278" tIns="51146" rIns="102278" bIns="51146" rtlCol="0">
            <a:spAutoFit/>
          </a:bodyPr>
          <a:lstStyle/>
          <a:p>
            <a:pPr defTabSz="1022806"/>
            <a:r>
              <a:rPr lang="pt-BR" sz="2300" b="1" dirty="0">
                <a:solidFill>
                  <a:prstClr val="black"/>
                </a:solidFill>
              </a:rPr>
              <a:t>Serv. de Engenharia</a:t>
            </a:r>
          </a:p>
        </p:txBody>
      </p:sp>
      <p:sp>
        <p:nvSpPr>
          <p:cNvPr id="23" name="Retângulo 22"/>
          <p:cNvSpPr/>
          <p:nvPr/>
        </p:nvSpPr>
        <p:spPr>
          <a:xfrm>
            <a:off x="1129882" y="3985839"/>
            <a:ext cx="1892085" cy="615536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102278" tIns="51146" rIns="102278" bIns="51146" rtlCol="0" anchor="ctr"/>
          <a:lstStyle/>
          <a:p>
            <a:pPr algn="ctr" defTabSz="1022806"/>
            <a:r>
              <a:rPr lang="pt-BR" sz="2000" dirty="0">
                <a:solidFill>
                  <a:prstClr val="black"/>
                </a:solidFill>
              </a:rPr>
              <a:t>Critérios de Julgamento</a:t>
            </a:r>
            <a:endParaRPr lang="pt-BR" sz="2000" b="1" dirty="0">
              <a:solidFill>
                <a:prstClr val="black"/>
              </a:solidFill>
            </a:endParaRPr>
          </a:p>
        </p:txBody>
      </p:sp>
      <p:sp>
        <p:nvSpPr>
          <p:cNvPr id="24" name="Chave direita 23"/>
          <p:cNvSpPr/>
          <p:nvPr/>
        </p:nvSpPr>
        <p:spPr>
          <a:xfrm flipH="1">
            <a:off x="3231410" y="3530099"/>
            <a:ext cx="178075" cy="1843120"/>
          </a:xfrm>
          <a:prstGeom prst="rightBrac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  <p:txBody>
          <a:bodyPr lIns="102278" tIns="51146" rIns="102278" bIns="51146" rtlCol="0" anchor="ctr"/>
          <a:lstStyle/>
          <a:p>
            <a:pPr algn="ctr" defTabSz="1022806"/>
            <a:endParaRPr lang="pt-BR" sz="2000">
              <a:solidFill>
                <a:prstClr val="black"/>
              </a:solidFill>
            </a:endParaRPr>
          </a:p>
        </p:txBody>
      </p:sp>
      <p:sp>
        <p:nvSpPr>
          <p:cNvPr id="19" name="CaixaDeTexto 18"/>
          <p:cNvSpPr txBox="1"/>
          <p:nvPr/>
        </p:nvSpPr>
        <p:spPr>
          <a:xfrm>
            <a:off x="4718976" y="468142"/>
            <a:ext cx="4461973" cy="1088176"/>
          </a:xfrm>
          <a:prstGeom prst="rect">
            <a:avLst/>
          </a:prstGeom>
          <a:noFill/>
        </p:spPr>
        <p:txBody>
          <a:bodyPr wrap="square" lIns="102278" tIns="51146" rIns="102278" bIns="51146" rtlCol="0">
            <a:spAutoFit/>
          </a:bodyPr>
          <a:lstStyle/>
          <a:p>
            <a:pPr algn="r" defTabSz="1022806"/>
            <a:r>
              <a:rPr lang="pt-BR" sz="3200" b="1" dirty="0">
                <a:solidFill>
                  <a:srgbClr val="FF0000"/>
                </a:solidFill>
              </a:rPr>
              <a:t>Modalidades de Licitação</a:t>
            </a:r>
            <a:endParaRPr lang="pt-BR" sz="2700" b="1" dirty="0">
              <a:solidFill>
                <a:srgbClr val="FF0000"/>
              </a:solidFill>
            </a:endParaRPr>
          </a:p>
        </p:txBody>
      </p:sp>
      <p:sp>
        <p:nvSpPr>
          <p:cNvPr id="20" name="Retângulo 19"/>
          <p:cNvSpPr/>
          <p:nvPr/>
        </p:nvSpPr>
        <p:spPr>
          <a:xfrm rot="5400000">
            <a:off x="8560145" y="10133"/>
            <a:ext cx="86410" cy="1002298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2278" tIns="51146" rIns="102278" bIns="51146" rtlCol="0" anchor="ctr"/>
          <a:lstStyle/>
          <a:p>
            <a:pPr algn="ctr" defTabSz="1022806"/>
            <a:endParaRPr lang="pt-BR" sz="2000">
              <a:solidFill>
                <a:prstClr val="white"/>
              </a:solidFill>
            </a:endParaRPr>
          </a:p>
        </p:txBody>
      </p:sp>
      <p:grpSp>
        <p:nvGrpSpPr>
          <p:cNvPr id="21" name="Google Shape;11639;p97"/>
          <p:cNvGrpSpPr/>
          <p:nvPr/>
        </p:nvGrpSpPr>
        <p:grpSpPr>
          <a:xfrm>
            <a:off x="2822272" y="492577"/>
            <a:ext cx="1121379" cy="1115417"/>
            <a:chOff x="2681385" y="3798439"/>
            <a:chExt cx="325544" cy="327413"/>
          </a:xfrm>
          <a:solidFill>
            <a:srgbClr val="FF0000"/>
          </a:solidFill>
        </p:grpSpPr>
        <p:sp>
          <p:nvSpPr>
            <p:cNvPr id="22" name="Google Shape;11640;p97"/>
            <p:cNvSpPr/>
            <p:nvPr/>
          </p:nvSpPr>
          <p:spPr>
            <a:xfrm>
              <a:off x="2713826" y="3830975"/>
              <a:ext cx="58101" cy="56866"/>
            </a:xfrm>
            <a:custGeom>
              <a:avLst/>
              <a:gdLst/>
              <a:ahLst/>
              <a:cxnLst/>
              <a:rect l="l" t="t" r="r" b="b"/>
              <a:pathLst>
                <a:path w="1834" h="1795" extrusionOk="0">
                  <a:moveTo>
                    <a:pt x="165" y="0"/>
                  </a:moveTo>
                  <a:cubicBezTo>
                    <a:pt x="128" y="0"/>
                    <a:pt x="89" y="15"/>
                    <a:pt x="60" y="45"/>
                  </a:cubicBezTo>
                  <a:cubicBezTo>
                    <a:pt x="0" y="104"/>
                    <a:pt x="0" y="188"/>
                    <a:pt x="60" y="247"/>
                  </a:cubicBezTo>
                  <a:lnTo>
                    <a:pt x="1560" y="1747"/>
                  </a:lnTo>
                  <a:cubicBezTo>
                    <a:pt x="1596" y="1783"/>
                    <a:pt x="1643" y="1795"/>
                    <a:pt x="1667" y="1795"/>
                  </a:cubicBezTo>
                  <a:cubicBezTo>
                    <a:pt x="1703" y="1795"/>
                    <a:pt x="1738" y="1783"/>
                    <a:pt x="1774" y="1747"/>
                  </a:cubicBezTo>
                  <a:cubicBezTo>
                    <a:pt x="1834" y="1688"/>
                    <a:pt x="1834" y="1604"/>
                    <a:pt x="1774" y="1545"/>
                  </a:cubicBezTo>
                  <a:lnTo>
                    <a:pt x="262" y="45"/>
                  </a:lnTo>
                  <a:cubicBezTo>
                    <a:pt x="238" y="15"/>
                    <a:pt x="203" y="0"/>
                    <a:pt x="1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022806"/>
              <a:endParaRPr sz="2000">
                <a:solidFill>
                  <a:prstClr val="black"/>
                </a:solidFill>
              </a:endParaRPr>
            </a:p>
          </p:txBody>
        </p:sp>
        <p:sp>
          <p:nvSpPr>
            <p:cNvPr id="25" name="Google Shape;11641;p97"/>
            <p:cNvSpPr/>
            <p:nvPr/>
          </p:nvSpPr>
          <p:spPr>
            <a:xfrm>
              <a:off x="2683255" y="3880110"/>
              <a:ext cx="75462" cy="28100"/>
            </a:xfrm>
            <a:custGeom>
              <a:avLst/>
              <a:gdLst/>
              <a:ahLst/>
              <a:cxnLst/>
              <a:rect l="l" t="t" r="r" b="b"/>
              <a:pathLst>
                <a:path w="2382" h="887" extrusionOk="0">
                  <a:moveTo>
                    <a:pt x="189" y="0"/>
                  </a:moveTo>
                  <a:cubicBezTo>
                    <a:pt x="119" y="0"/>
                    <a:pt x="55" y="52"/>
                    <a:pt x="25" y="113"/>
                  </a:cubicBezTo>
                  <a:cubicBezTo>
                    <a:pt x="1" y="184"/>
                    <a:pt x="60" y="280"/>
                    <a:pt x="132" y="303"/>
                  </a:cubicBezTo>
                  <a:lnTo>
                    <a:pt x="2168" y="887"/>
                  </a:lnTo>
                  <a:lnTo>
                    <a:pt x="2215" y="887"/>
                  </a:lnTo>
                  <a:cubicBezTo>
                    <a:pt x="2275" y="887"/>
                    <a:pt x="2346" y="839"/>
                    <a:pt x="2370" y="780"/>
                  </a:cubicBezTo>
                  <a:cubicBezTo>
                    <a:pt x="2382" y="696"/>
                    <a:pt x="2334" y="613"/>
                    <a:pt x="2263" y="589"/>
                  </a:cubicBezTo>
                  <a:lnTo>
                    <a:pt x="227" y="6"/>
                  </a:lnTo>
                  <a:cubicBezTo>
                    <a:pt x="214" y="2"/>
                    <a:pt x="201" y="0"/>
                    <a:pt x="18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022806"/>
              <a:endParaRPr sz="2000">
                <a:solidFill>
                  <a:prstClr val="black"/>
                </a:solidFill>
              </a:endParaRPr>
            </a:p>
          </p:txBody>
        </p:sp>
        <p:sp>
          <p:nvSpPr>
            <p:cNvPr id="26" name="Google Shape;11642;p97"/>
            <p:cNvSpPr/>
            <p:nvPr/>
          </p:nvSpPr>
          <p:spPr>
            <a:xfrm>
              <a:off x="2681385" y="3918918"/>
              <a:ext cx="75082" cy="29272"/>
            </a:xfrm>
            <a:custGeom>
              <a:avLst/>
              <a:gdLst/>
              <a:ahLst/>
              <a:cxnLst/>
              <a:rect l="l" t="t" r="r" b="b"/>
              <a:pathLst>
                <a:path w="2370" h="924" extrusionOk="0">
                  <a:moveTo>
                    <a:pt x="2186" y="1"/>
                  </a:moveTo>
                  <a:cubicBezTo>
                    <a:pt x="2172" y="1"/>
                    <a:pt x="2158" y="3"/>
                    <a:pt x="2143" y="7"/>
                  </a:cubicBezTo>
                  <a:lnTo>
                    <a:pt x="119" y="626"/>
                  </a:lnTo>
                  <a:cubicBezTo>
                    <a:pt x="48" y="662"/>
                    <a:pt x="0" y="733"/>
                    <a:pt x="12" y="817"/>
                  </a:cubicBezTo>
                  <a:cubicBezTo>
                    <a:pt x="24" y="876"/>
                    <a:pt x="84" y="924"/>
                    <a:pt x="155" y="924"/>
                  </a:cubicBezTo>
                  <a:lnTo>
                    <a:pt x="203" y="924"/>
                  </a:lnTo>
                  <a:lnTo>
                    <a:pt x="2227" y="305"/>
                  </a:lnTo>
                  <a:cubicBezTo>
                    <a:pt x="2322" y="269"/>
                    <a:pt x="2370" y="198"/>
                    <a:pt x="2334" y="102"/>
                  </a:cubicBezTo>
                  <a:cubicBezTo>
                    <a:pt x="2304" y="44"/>
                    <a:pt x="2251" y="1"/>
                    <a:pt x="218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022806"/>
              <a:endParaRPr sz="2000">
                <a:solidFill>
                  <a:prstClr val="black"/>
                </a:solidFill>
              </a:endParaRPr>
            </a:p>
          </p:txBody>
        </p:sp>
        <p:sp>
          <p:nvSpPr>
            <p:cNvPr id="27" name="Google Shape;11643;p97"/>
            <p:cNvSpPr/>
            <p:nvPr/>
          </p:nvSpPr>
          <p:spPr>
            <a:xfrm>
              <a:off x="2762835" y="3800340"/>
              <a:ext cx="29462" cy="74321"/>
            </a:xfrm>
            <a:custGeom>
              <a:avLst/>
              <a:gdLst/>
              <a:ahLst/>
              <a:cxnLst/>
              <a:rect l="l" t="t" r="r" b="b"/>
              <a:pathLst>
                <a:path w="930" h="2346" extrusionOk="0">
                  <a:moveTo>
                    <a:pt x="188" y="1"/>
                  </a:moveTo>
                  <a:cubicBezTo>
                    <a:pt x="170" y="1"/>
                    <a:pt x="152" y="4"/>
                    <a:pt x="132" y="12"/>
                  </a:cubicBezTo>
                  <a:cubicBezTo>
                    <a:pt x="60" y="35"/>
                    <a:pt x="1" y="107"/>
                    <a:pt x="37" y="202"/>
                  </a:cubicBezTo>
                  <a:lnTo>
                    <a:pt x="608" y="2238"/>
                  </a:lnTo>
                  <a:cubicBezTo>
                    <a:pt x="632" y="2298"/>
                    <a:pt x="691" y="2345"/>
                    <a:pt x="763" y="2345"/>
                  </a:cubicBezTo>
                  <a:lnTo>
                    <a:pt x="799" y="2345"/>
                  </a:lnTo>
                  <a:cubicBezTo>
                    <a:pt x="882" y="2333"/>
                    <a:pt x="930" y="2238"/>
                    <a:pt x="906" y="2155"/>
                  </a:cubicBezTo>
                  <a:lnTo>
                    <a:pt x="334" y="107"/>
                  </a:lnTo>
                  <a:cubicBezTo>
                    <a:pt x="306" y="50"/>
                    <a:pt x="255" y="1"/>
                    <a:pt x="18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022806"/>
              <a:endParaRPr sz="2000">
                <a:solidFill>
                  <a:prstClr val="black"/>
                </a:solidFill>
              </a:endParaRPr>
            </a:p>
          </p:txBody>
        </p:sp>
        <p:sp>
          <p:nvSpPr>
            <p:cNvPr id="28" name="Google Shape;11644;p97"/>
            <p:cNvSpPr/>
            <p:nvPr/>
          </p:nvSpPr>
          <p:spPr>
            <a:xfrm>
              <a:off x="2801326" y="3798439"/>
              <a:ext cx="30951" cy="73941"/>
            </a:xfrm>
            <a:custGeom>
              <a:avLst/>
              <a:gdLst/>
              <a:ahLst/>
              <a:cxnLst/>
              <a:rect l="l" t="t" r="r" b="b"/>
              <a:pathLst>
                <a:path w="977" h="2334" extrusionOk="0">
                  <a:moveTo>
                    <a:pt x="802" y="0"/>
                  </a:moveTo>
                  <a:cubicBezTo>
                    <a:pt x="740" y="0"/>
                    <a:pt x="686" y="45"/>
                    <a:pt x="667" y="119"/>
                  </a:cubicBezTo>
                  <a:lnTo>
                    <a:pt x="36" y="2143"/>
                  </a:lnTo>
                  <a:cubicBezTo>
                    <a:pt x="0" y="2215"/>
                    <a:pt x="48" y="2298"/>
                    <a:pt x="143" y="2334"/>
                  </a:cubicBezTo>
                  <a:lnTo>
                    <a:pt x="179" y="2334"/>
                  </a:lnTo>
                  <a:cubicBezTo>
                    <a:pt x="238" y="2334"/>
                    <a:pt x="298" y="2286"/>
                    <a:pt x="334" y="2227"/>
                  </a:cubicBezTo>
                  <a:lnTo>
                    <a:pt x="965" y="203"/>
                  </a:lnTo>
                  <a:cubicBezTo>
                    <a:pt x="977" y="119"/>
                    <a:pt x="929" y="36"/>
                    <a:pt x="858" y="12"/>
                  </a:cubicBezTo>
                  <a:cubicBezTo>
                    <a:pt x="839" y="4"/>
                    <a:pt x="820" y="0"/>
                    <a:pt x="80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022806"/>
              <a:endParaRPr sz="2000">
                <a:solidFill>
                  <a:prstClr val="black"/>
                </a:solidFill>
              </a:endParaRPr>
            </a:p>
          </p:txBody>
        </p:sp>
        <p:sp>
          <p:nvSpPr>
            <p:cNvPr id="29" name="Google Shape;11645;p97"/>
            <p:cNvSpPr/>
            <p:nvPr/>
          </p:nvSpPr>
          <p:spPr>
            <a:xfrm>
              <a:off x="2851095" y="3944262"/>
              <a:ext cx="124534" cy="127670"/>
            </a:xfrm>
            <a:custGeom>
              <a:avLst/>
              <a:gdLst/>
              <a:ahLst/>
              <a:cxnLst/>
              <a:rect l="l" t="t" r="r" b="b"/>
              <a:pathLst>
                <a:path w="3931" h="4030" extrusionOk="0">
                  <a:moveTo>
                    <a:pt x="1918" y="1195"/>
                  </a:moveTo>
                  <a:lnTo>
                    <a:pt x="2144" y="1422"/>
                  </a:lnTo>
                  <a:lnTo>
                    <a:pt x="1989" y="1565"/>
                  </a:lnTo>
                  <a:lnTo>
                    <a:pt x="1775" y="1350"/>
                  </a:lnTo>
                  <a:lnTo>
                    <a:pt x="1918" y="1195"/>
                  </a:lnTo>
                  <a:close/>
                  <a:moveTo>
                    <a:pt x="1644" y="1624"/>
                  </a:moveTo>
                  <a:lnTo>
                    <a:pt x="1704" y="1684"/>
                  </a:lnTo>
                  <a:lnTo>
                    <a:pt x="1668" y="1731"/>
                  </a:lnTo>
                  <a:lnTo>
                    <a:pt x="1608" y="1672"/>
                  </a:lnTo>
                  <a:lnTo>
                    <a:pt x="1644" y="1624"/>
                  </a:lnTo>
                  <a:close/>
                  <a:moveTo>
                    <a:pt x="2632" y="1898"/>
                  </a:moveTo>
                  <a:lnTo>
                    <a:pt x="2858" y="2124"/>
                  </a:lnTo>
                  <a:lnTo>
                    <a:pt x="2704" y="2267"/>
                  </a:lnTo>
                  <a:lnTo>
                    <a:pt x="2477" y="2041"/>
                  </a:lnTo>
                  <a:lnTo>
                    <a:pt x="2632" y="1898"/>
                  </a:lnTo>
                  <a:close/>
                  <a:moveTo>
                    <a:pt x="2347" y="2338"/>
                  </a:moveTo>
                  <a:lnTo>
                    <a:pt x="2406" y="2398"/>
                  </a:lnTo>
                  <a:lnTo>
                    <a:pt x="2370" y="2446"/>
                  </a:lnTo>
                  <a:lnTo>
                    <a:pt x="2311" y="2386"/>
                  </a:lnTo>
                  <a:lnTo>
                    <a:pt x="2347" y="2338"/>
                  </a:lnTo>
                  <a:close/>
                  <a:moveTo>
                    <a:pt x="3335" y="2612"/>
                  </a:moveTo>
                  <a:lnTo>
                    <a:pt x="3561" y="2839"/>
                  </a:lnTo>
                  <a:lnTo>
                    <a:pt x="3406" y="2981"/>
                  </a:lnTo>
                  <a:lnTo>
                    <a:pt x="3180" y="2755"/>
                  </a:lnTo>
                  <a:lnTo>
                    <a:pt x="3335" y="2612"/>
                  </a:lnTo>
                  <a:close/>
                  <a:moveTo>
                    <a:pt x="3049" y="3041"/>
                  </a:moveTo>
                  <a:lnTo>
                    <a:pt x="3109" y="3100"/>
                  </a:lnTo>
                  <a:lnTo>
                    <a:pt x="3061" y="3148"/>
                  </a:lnTo>
                  <a:lnTo>
                    <a:pt x="3001" y="3089"/>
                  </a:lnTo>
                  <a:lnTo>
                    <a:pt x="3049" y="3041"/>
                  </a:lnTo>
                  <a:close/>
                  <a:moveTo>
                    <a:pt x="176" y="0"/>
                  </a:moveTo>
                  <a:cubicBezTo>
                    <a:pt x="154" y="0"/>
                    <a:pt x="130" y="6"/>
                    <a:pt x="108" y="17"/>
                  </a:cubicBezTo>
                  <a:cubicBezTo>
                    <a:pt x="25" y="64"/>
                    <a:pt x="1" y="160"/>
                    <a:pt x="49" y="231"/>
                  </a:cubicBezTo>
                  <a:cubicBezTo>
                    <a:pt x="322" y="719"/>
                    <a:pt x="668" y="1184"/>
                    <a:pt x="1073" y="1588"/>
                  </a:cubicBezTo>
                  <a:lnTo>
                    <a:pt x="1596" y="2100"/>
                  </a:lnTo>
                  <a:lnTo>
                    <a:pt x="2025" y="2541"/>
                  </a:lnTo>
                  <a:lnTo>
                    <a:pt x="2989" y="3505"/>
                  </a:lnTo>
                  <a:lnTo>
                    <a:pt x="3466" y="3982"/>
                  </a:lnTo>
                  <a:cubicBezTo>
                    <a:pt x="3501" y="4005"/>
                    <a:pt x="3537" y="4029"/>
                    <a:pt x="3573" y="4029"/>
                  </a:cubicBezTo>
                  <a:cubicBezTo>
                    <a:pt x="3597" y="4029"/>
                    <a:pt x="3644" y="4005"/>
                    <a:pt x="3680" y="3982"/>
                  </a:cubicBezTo>
                  <a:cubicBezTo>
                    <a:pt x="3740" y="3922"/>
                    <a:pt x="3740" y="3827"/>
                    <a:pt x="3680" y="3767"/>
                  </a:cubicBezTo>
                  <a:lnTo>
                    <a:pt x="3299" y="3398"/>
                  </a:lnTo>
                  <a:lnTo>
                    <a:pt x="3347" y="3350"/>
                  </a:lnTo>
                  <a:cubicBezTo>
                    <a:pt x="3347" y="3339"/>
                    <a:pt x="3370" y="3339"/>
                    <a:pt x="3406" y="3339"/>
                  </a:cubicBezTo>
                  <a:cubicBezTo>
                    <a:pt x="3454" y="3339"/>
                    <a:pt x="3478" y="3327"/>
                    <a:pt x="3513" y="3291"/>
                  </a:cubicBezTo>
                  <a:lnTo>
                    <a:pt x="3871" y="2934"/>
                  </a:lnTo>
                  <a:cubicBezTo>
                    <a:pt x="3930" y="2874"/>
                    <a:pt x="3930" y="2791"/>
                    <a:pt x="3871" y="2731"/>
                  </a:cubicBezTo>
                  <a:lnTo>
                    <a:pt x="3442" y="2303"/>
                  </a:lnTo>
                  <a:cubicBezTo>
                    <a:pt x="3412" y="2273"/>
                    <a:pt x="3373" y="2258"/>
                    <a:pt x="3335" y="2258"/>
                  </a:cubicBezTo>
                  <a:cubicBezTo>
                    <a:pt x="3296" y="2258"/>
                    <a:pt x="3257" y="2273"/>
                    <a:pt x="3228" y="2303"/>
                  </a:cubicBezTo>
                  <a:lnTo>
                    <a:pt x="2870" y="2660"/>
                  </a:lnTo>
                  <a:cubicBezTo>
                    <a:pt x="2847" y="2684"/>
                    <a:pt x="2823" y="2731"/>
                    <a:pt x="2823" y="2755"/>
                  </a:cubicBezTo>
                  <a:cubicBezTo>
                    <a:pt x="2823" y="2791"/>
                    <a:pt x="2847" y="2815"/>
                    <a:pt x="2858" y="2850"/>
                  </a:cubicBezTo>
                  <a:lnTo>
                    <a:pt x="2811" y="2898"/>
                  </a:lnTo>
                  <a:lnTo>
                    <a:pt x="2585" y="2672"/>
                  </a:lnTo>
                  <a:lnTo>
                    <a:pt x="2632" y="2624"/>
                  </a:lnTo>
                  <a:cubicBezTo>
                    <a:pt x="2668" y="2636"/>
                    <a:pt x="2692" y="2660"/>
                    <a:pt x="2728" y="2660"/>
                  </a:cubicBezTo>
                  <a:cubicBezTo>
                    <a:pt x="2763" y="2660"/>
                    <a:pt x="2799" y="2636"/>
                    <a:pt x="2823" y="2612"/>
                  </a:cubicBezTo>
                  <a:lnTo>
                    <a:pt x="3180" y="2255"/>
                  </a:lnTo>
                  <a:cubicBezTo>
                    <a:pt x="3239" y="2196"/>
                    <a:pt x="3239" y="2100"/>
                    <a:pt x="3180" y="2041"/>
                  </a:cubicBezTo>
                  <a:lnTo>
                    <a:pt x="2751" y="1612"/>
                  </a:lnTo>
                  <a:cubicBezTo>
                    <a:pt x="2722" y="1582"/>
                    <a:pt x="2686" y="1568"/>
                    <a:pt x="2650" y="1568"/>
                  </a:cubicBezTo>
                  <a:cubicBezTo>
                    <a:pt x="2614" y="1568"/>
                    <a:pt x="2579" y="1582"/>
                    <a:pt x="2549" y="1612"/>
                  </a:cubicBezTo>
                  <a:lnTo>
                    <a:pt x="2192" y="1969"/>
                  </a:lnTo>
                  <a:cubicBezTo>
                    <a:pt x="2156" y="2005"/>
                    <a:pt x="2144" y="2041"/>
                    <a:pt x="2144" y="2077"/>
                  </a:cubicBezTo>
                  <a:cubicBezTo>
                    <a:pt x="2144" y="2100"/>
                    <a:pt x="2156" y="2136"/>
                    <a:pt x="2168" y="2160"/>
                  </a:cubicBezTo>
                  <a:lnTo>
                    <a:pt x="2132" y="2207"/>
                  </a:lnTo>
                  <a:lnTo>
                    <a:pt x="1906" y="1981"/>
                  </a:lnTo>
                  <a:lnTo>
                    <a:pt x="1954" y="1946"/>
                  </a:lnTo>
                  <a:cubicBezTo>
                    <a:pt x="1977" y="1957"/>
                    <a:pt x="2013" y="1969"/>
                    <a:pt x="2037" y="1969"/>
                  </a:cubicBezTo>
                  <a:cubicBezTo>
                    <a:pt x="2085" y="1969"/>
                    <a:pt x="2108" y="1957"/>
                    <a:pt x="2144" y="1922"/>
                  </a:cubicBezTo>
                  <a:lnTo>
                    <a:pt x="2501" y="1565"/>
                  </a:lnTo>
                  <a:cubicBezTo>
                    <a:pt x="2525" y="1541"/>
                    <a:pt x="2549" y="1493"/>
                    <a:pt x="2549" y="1469"/>
                  </a:cubicBezTo>
                  <a:cubicBezTo>
                    <a:pt x="2549" y="1422"/>
                    <a:pt x="2525" y="1386"/>
                    <a:pt x="2501" y="1362"/>
                  </a:cubicBezTo>
                  <a:lnTo>
                    <a:pt x="2073" y="934"/>
                  </a:lnTo>
                  <a:cubicBezTo>
                    <a:pt x="2037" y="898"/>
                    <a:pt x="1989" y="886"/>
                    <a:pt x="1966" y="886"/>
                  </a:cubicBezTo>
                  <a:cubicBezTo>
                    <a:pt x="1930" y="886"/>
                    <a:pt x="1894" y="898"/>
                    <a:pt x="1858" y="934"/>
                  </a:cubicBezTo>
                  <a:lnTo>
                    <a:pt x="1501" y="1291"/>
                  </a:lnTo>
                  <a:cubicBezTo>
                    <a:pt x="1454" y="1326"/>
                    <a:pt x="1442" y="1422"/>
                    <a:pt x="1489" y="1481"/>
                  </a:cubicBezTo>
                  <a:lnTo>
                    <a:pt x="1442" y="1529"/>
                  </a:lnTo>
                  <a:lnTo>
                    <a:pt x="1299" y="1374"/>
                  </a:lnTo>
                  <a:cubicBezTo>
                    <a:pt x="906" y="993"/>
                    <a:pt x="584" y="553"/>
                    <a:pt x="311" y="76"/>
                  </a:cubicBezTo>
                  <a:cubicBezTo>
                    <a:pt x="278" y="27"/>
                    <a:pt x="228" y="0"/>
                    <a:pt x="17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022806"/>
              <a:endParaRPr sz="2000">
                <a:solidFill>
                  <a:prstClr val="black"/>
                </a:solidFill>
              </a:endParaRPr>
            </a:p>
          </p:txBody>
        </p:sp>
        <p:sp>
          <p:nvSpPr>
            <p:cNvPr id="30" name="Google Shape;11646;p97"/>
            <p:cNvSpPr/>
            <p:nvPr/>
          </p:nvSpPr>
          <p:spPr>
            <a:xfrm>
              <a:off x="2750416" y="3870163"/>
              <a:ext cx="256513" cy="255689"/>
            </a:xfrm>
            <a:custGeom>
              <a:avLst/>
              <a:gdLst/>
              <a:ahLst/>
              <a:cxnLst/>
              <a:rect l="l" t="t" r="r" b="b"/>
              <a:pathLst>
                <a:path w="8097" h="8071" extrusionOk="0">
                  <a:moveTo>
                    <a:pt x="3663" y="4506"/>
                  </a:moveTo>
                  <a:cubicBezTo>
                    <a:pt x="3704" y="4506"/>
                    <a:pt x="3745" y="4512"/>
                    <a:pt x="3786" y="4523"/>
                  </a:cubicBezTo>
                  <a:lnTo>
                    <a:pt x="3834" y="4558"/>
                  </a:lnTo>
                  <a:lnTo>
                    <a:pt x="3167" y="5237"/>
                  </a:lnTo>
                  <a:cubicBezTo>
                    <a:pt x="3108" y="5035"/>
                    <a:pt x="3143" y="4820"/>
                    <a:pt x="3298" y="4666"/>
                  </a:cubicBezTo>
                  <a:cubicBezTo>
                    <a:pt x="3399" y="4565"/>
                    <a:pt x="3528" y="4506"/>
                    <a:pt x="3663" y="4506"/>
                  </a:cubicBezTo>
                  <a:close/>
                  <a:moveTo>
                    <a:pt x="4036" y="4773"/>
                  </a:moveTo>
                  <a:lnTo>
                    <a:pt x="4084" y="4820"/>
                  </a:lnTo>
                  <a:lnTo>
                    <a:pt x="3369" y="5535"/>
                  </a:lnTo>
                  <a:lnTo>
                    <a:pt x="3310" y="5475"/>
                  </a:lnTo>
                  <a:lnTo>
                    <a:pt x="4036" y="4773"/>
                  </a:lnTo>
                  <a:close/>
                  <a:moveTo>
                    <a:pt x="4310" y="5035"/>
                  </a:moveTo>
                  <a:lnTo>
                    <a:pt x="4536" y="5261"/>
                  </a:lnTo>
                  <a:lnTo>
                    <a:pt x="3822" y="5975"/>
                  </a:lnTo>
                  <a:lnTo>
                    <a:pt x="3596" y="5749"/>
                  </a:lnTo>
                  <a:lnTo>
                    <a:pt x="4310" y="5035"/>
                  </a:lnTo>
                  <a:close/>
                  <a:moveTo>
                    <a:pt x="4739" y="5451"/>
                  </a:moveTo>
                  <a:lnTo>
                    <a:pt x="4798" y="5511"/>
                  </a:lnTo>
                  <a:lnTo>
                    <a:pt x="4084" y="6225"/>
                  </a:lnTo>
                  <a:lnTo>
                    <a:pt x="4024" y="6166"/>
                  </a:lnTo>
                  <a:lnTo>
                    <a:pt x="4739" y="5451"/>
                  </a:lnTo>
                  <a:close/>
                  <a:moveTo>
                    <a:pt x="5024" y="5737"/>
                  </a:moveTo>
                  <a:lnTo>
                    <a:pt x="5251" y="5963"/>
                  </a:lnTo>
                  <a:lnTo>
                    <a:pt x="4536" y="6678"/>
                  </a:lnTo>
                  <a:lnTo>
                    <a:pt x="4310" y="6451"/>
                  </a:lnTo>
                  <a:lnTo>
                    <a:pt x="5024" y="5737"/>
                  </a:lnTo>
                  <a:close/>
                  <a:moveTo>
                    <a:pt x="5453" y="6166"/>
                  </a:moveTo>
                  <a:lnTo>
                    <a:pt x="5513" y="6225"/>
                  </a:lnTo>
                  <a:lnTo>
                    <a:pt x="4798" y="6940"/>
                  </a:lnTo>
                  <a:lnTo>
                    <a:pt x="4739" y="6880"/>
                  </a:lnTo>
                  <a:lnTo>
                    <a:pt x="5453" y="6166"/>
                  </a:lnTo>
                  <a:close/>
                  <a:moveTo>
                    <a:pt x="5727" y="6440"/>
                  </a:moveTo>
                  <a:lnTo>
                    <a:pt x="5763" y="6487"/>
                  </a:lnTo>
                  <a:cubicBezTo>
                    <a:pt x="5798" y="6666"/>
                    <a:pt x="5739" y="6856"/>
                    <a:pt x="5620" y="6975"/>
                  </a:cubicBezTo>
                  <a:cubicBezTo>
                    <a:pt x="5509" y="7078"/>
                    <a:pt x="5367" y="7131"/>
                    <a:pt x="5221" y="7131"/>
                  </a:cubicBezTo>
                  <a:cubicBezTo>
                    <a:pt x="5163" y="7131"/>
                    <a:pt x="5105" y="7123"/>
                    <a:pt x="5048" y="7106"/>
                  </a:cubicBezTo>
                  <a:lnTo>
                    <a:pt x="5727" y="6440"/>
                  </a:lnTo>
                  <a:close/>
                  <a:moveTo>
                    <a:pt x="3274" y="4058"/>
                  </a:moveTo>
                  <a:cubicBezTo>
                    <a:pt x="3358" y="4118"/>
                    <a:pt x="3429" y="4177"/>
                    <a:pt x="3489" y="4249"/>
                  </a:cubicBezTo>
                  <a:cubicBezTo>
                    <a:pt x="3334" y="4273"/>
                    <a:pt x="3191" y="4368"/>
                    <a:pt x="3072" y="4475"/>
                  </a:cubicBezTo>
                  <a:cubicBezTo>
                    <a:pt x="2774" y="4773"/>
                    <a:pt x="2738" y="5249"/>
                    <a:pt x="2977" y="5582"/>
                  </a:cubicBezTo>
                  <a:cubicBezTo>
                    <a:pt x="3012" y="5618"/>
                    <a:pt x="3024" y="5642"/>
                    <a:pt x="3060" y="5678"/>
                  </a:cubicBezTo>
                  <a:lnTo>
                    <a:pt x="3250" y="5868"/>
                  </a:lnTo>
                  <a:lnTo>
                    <a:pt x="4584" y="7213"/>
                  </a:lnTo>
                  <a:cubicBezTo>
                    <a:pt x="4620" y="7237"/>
                    <a:pt x="4643" y="7273"/>
                    <a:pt x="4691" y="7297"/>
                  </a:cubicBezTo>
                  <a:cubicBezTo>
                    <a:pt x="4846" y="7404"/>
                    <a:pt x="5024" y="7464"/>
                    <a:pt x="5203" y="7464"/>
                  </a:cubicBezTo>
                  <a:cubicBezTo>
                    <a:pt x="5417" y="7464"/>
                    <a:pt x="5644" y="7368"/>
                    <a:pt x="5810" y="7213"/>
                  </a:cubicBezTo>
                  <a:cubicBezTo>
                    <a:pt x="5929" y="7094"/>
                    <a:pt x="6001" y="6940"/>
                    <a:pt x="6036" y="6797"/>
                  </a:cubicBezTo>
                  <a:lnTo>
                    <a:pt x="6227" y="6987"/>
                  </a:lnTo>
                  <a:cubicBezTo>
                    <a:pt x="6203" y="7118"/>
                    <a:pt x="6108" y="7261"/>
                    <a:pt x="5989" y="7356"/>
                  </a:cubicBezTo>
                  <a:cubicBezTo>
                    <a:pt x="5775" y="7577"/>
                    <a:pt x="5492" y="7687"/>
                    <a:pt x="5209" y="7687"/>
                  </a:cubicBezTo>
                  <a:cubicBezTo>
                    <a:pt x="4926" y="7687"/>
                    <a:pt x="4643" y="7577"/>
                    <a:pt x="4429" y="7356"/>
                  </a:cubicBezTo>
                  <a:lnTo>
                    <a:pt x="2905" y="5844"/>
                  </a:lnTo>
                  <a:cubicBezTo>
                    <a:pt x="2703" y="5630"/>
                    <a:pt x="2584" y="5356"/>
                    <a:pt x="2584" y="5070"/>
                  </a:cubicBezTo>
                  <a:cubicBezTo>
                    <a:pt x="2584" y="4785"/>
                    <a:pt x="2703" y="4499"/>
                    <a:pt x="2905" y="4296"/>
                  </a:cubicBezTo>
                  <a:cubicBezTo>
                    <a:pt x="3012" y="4189"/>
                    <a:pt x="3143" y="4106"/>
                    <a:pt x="3274" y="4058"/>
                  </a:cubicBezTo>
                  <a:close/>
                  <a:moveTo>
                    <a:pt x="7596" y="7047"/>
                  </a:moveTo>
                  <a:lnTo>
                    <a:pt x="7739" y="7202"/>
                  </a:lnTo>
                  <a:lnTo>
                    <a:pt x="7227" y="7714"/>
                  </a:lnTo>
                  <a:lnTo>
                    <a:pt x="7072" y="7571"/>
                  </a:lnTo>
                  <a:lnTo>
                    <a:pt x="7596" y="7047"/>
                  </a:lnTo>
                  <a:close/>
                  <a:moveTo>
                    <a:pt x="2470" y="1"/>
                  </a:moveTo>
                  <a:cubicBezTo>
                    <a:pt x="2432" y="1"/>
                    <a:pt x="2392" y="20"/>
                    <a:pt x="2357" y="46"/>
                  </a:cubicBezTo>
                  <a:lnTo>
                    <a:pt x="1298" y="1106"/>
                  </a:lnTo>
                  <a:cubicBezTo>
                    <a:pt x="1238" y="1165"/>
                    <a:pt x="1238" y="1260"/>
                    <a:pt x="1298" y="1320"/>
                  </a:cubicBezTo>
                  <a:cubicBezTo>
                    <a:pt x="1328" y="1350"/>
                    <a:pt x="1366" y="1365"/>
                    <a:pt x="1405" y="1365"/>
                  </a:cubicBezTo>
                  <a:cubicBezTo>
                    <a:pt x="1444" y="1365"/>
                    <a:pt x="1482" y="1350"/>
                    <a:pt x="1512" y="1320"/>
                  </a:cubicBezTo>
                  <a:lnTo>
                    <a:pt x="2381" y="439"/>
                  </a:lnTo>
                  <a:lnTo>
                    <a:pt x="2500" y="832"/>
                  </a:lnTo>
                  <a:lnTo>
                    <a:pt x="833" y="2499"/>
                  </a:lnTo>
                  <a:lnTo>
                    <a:pt x="452" y="2380"/>
                  </a:lnTo>
                  <a:lnTo>
                    <a:pt x="1095" y="1737"/>
                  </a:lnTo>
                  <a:cubicBezTo>
                    <a:pt x="1095" y="1737"/>
                    <a:pt x="1095" y="1725"/>
                    <a:pt x="1107" y="1725"/>
                  </a:cubicBezTo>
                  <a:cubicBezTo>
                    <a:pt x="1155" y="1665"/>
                    <a:pt x="1155" y="1570"/>
                    <a:pt x="1095" y="1510"/>
                  </a:cubicBezTo>
                  <a:cubicBezTo>
                    <a:pt x="1066" y="1481"/>
                    <a:pt x="1027" y="1466"/>
                    <a:pt x="988" y="1466"/>
                  </a:cubicBezTo>
                  <a:cubicBezTo>
                    <a:pt x="950" y="1466"/>
                    <a:pt x="911" y="1481"/>
                    <a:pt x="881" y="1510"/>
                  </a:cubicBezTo>
                  <a:lnTo>
                    <a:pt x="60" y="2332"/>
                  </a:lnTo>
                  <a:cubicBezTo>
                    <a:pt x="24" y="2380"/>
                    <a:pt x="0" y="2415"/>
                    <a:pt x="24" y="2475"/>
                  </a:cubicBezTo>
                  <a:cubicBezTo>
                    <a:pt x="36" y="2522"/>
                    <a:pt x="83" y="2570"/>
                    <a:pt x="119" y="2582"/>
                  </a:cubicBezTo>
                  <a:lnTo>
                    <a:pt x="833" y="2796"/>
                  </a:lnTo>
                  <a:lnTo>
                    <a:pt x="1107" y="2868"/>
                  </a:lnTo>
                  <a:cubicBezTo>
                    <a:pt x="1810" y="3070"/>
                    <a:pt x="2441" y="3392"/>
                    <a:pt x="3012" y="3820"/>
                  </a:cubicBezTo>
                  <a:cubicBezTo>
                    <a:pt x="2893" y="3880"/>
                    <a:pt x="2786" y="3963"/>
                    <a:pt x="2703" y="4058"/>
                  </a:cubicBezTo>
                  <a:cubicBezTo>
                    <a:pt x="2429" y="4320"/>
                    <a:pt x="2286" y="4677"/>
                    <a:pt x="2286" y="5058"/>
                  </a:cubicBezTo>
                  <a:cubicBezTo>
                    <a:pt x="2286" y="5428"/>
                    <a:pt x="2429" y="5785"/>
                    <a:pt x="2703" y="6047"/>
                  </a:cubicBezTo>
                  <a:lnTo>
                    <a:pt x="4215" y="7571"/>
                  </a:lnTo>
                  <a:cubicBezTo>
                    <a:pt x="4489" y="7833"/>
                    <a:pt x="4858" y="7987"/>
                    <a:pt x="5215" y="7987"/>
                  </a:cubicBezTo>
                  <a:cubicBezTo>
                    <a:pt x="5572" y="7987"/>
                    <a:pt x="5929" y="7856"/>
                    <a:pt x="6215" y="7571"/>
                  </a:cubicBezTo>
                  <a:cubicBezTo>
                    <a:pt x="6310" y="7464"/>
                    <a:pt x="6417" y="7333"/>
                    <a:pt x="6477" y="7178"/>
                  </a:cubicBezTo>
                  <a:lnTo>
                    <a:pt x="6763" y="7464"/>
                  </a:lnTo>
                  <a:cubicBezTo>
                    <a:pt x="6703" y="7523"/>
                    <a:pt x="6715" y="7618"/>
                    <a:pt x="6763" y="7678"/>
                  </a:cubicBezTo>
                  <a:lnTo>
                    <a:pt x="7120" y="8035"/>
                  </a:lnTo>
                  <a:cubicBezTo>
                    <a:pt x="7144" y="8059"/>
                    <a:pt x="7191" y="8071"/>
                    <a:pt x="7227" y="8071"/>
                  </a:cubicBezTo>
                  <a:cubicBezTo>
                    <a:pt x="7251" y="8071"/>
                    <a:pt x="7299" y="8059"/>
                    <a:pt x="7322" y="8035"/>
                  </a:cubicBezTo>
                  <a:lnTo>
                    <a:pt x="8061" y="7297"/>
                  </a:lnTo>
                  <a:cubicBezTo>
                    <a:pt x="8084" y="7273"/>
                    <a:pt x="8096" y="7225"/>
                    <a:pt x="8096" y="7202"/>
                  </a:cubicBezTo>
                  <a:cubicBezTo>
                    <a:pt x="8096" y="7166"/>
                    <a:pt x="8084" y="7142"/>
                    <a:pt x="8061" y="7106"/>
                  </a:cubicBezTo>
                  <a:lnTo>
                    <a:pt x="7703" y="6749"/>
                  </a:lnTo>
                  <a:cubicBezTo>
                    <a:pt x="7674" y="6719"/>
                    <a:pt x="7635" y="6704"/>
                    <a:pt x="7596" y="6704"/>
                  </a:cubicBezTo>
                  <a:cubicBezTo>
                    <a:pt x="7557" y="6704"/>
                    <a:pt x="7519" y="6719"/>
                    <a:pt x="7489" y="6749"/>
                  </a:cubicBezTo>
                  <a:lnTo>
                    <a:pt x="7251" y="6511"/>
                  </a:lnTo>
                  <a:cubicBezTo>
                    <a:pt x="7221" y="6481"/>
                    <a:pt x="7185" y="6466"/>
                    <a:pt x="7150" y="6466"/>
                  </a:cubicBezTo>
                  <a:cubicBezTo>
                    <a:pt x="7114" y="6466"/>
                    <a:pt x="7078" y="6481"/>
                    <a:pt x="7049" y="6511"/>
                  </a:cubicBezTo>
                  <a:cubicBezTo>
                    <a:pt x="6989" y="6571"/>
                    <a:pt x="6989" y="6666"/>
                    <a:pt x="7049" y="6725"/>
                  </a:cubicBezTo>
                  <a:lnTo>
                    <a:pt x="7287" y="6963"/>
                  </a:lnTo>
                  <a:lnTo>
                    <a:pt x="6977" y="7273"/>
                  </a:lnTo>
                  <a:lnTo>
                    <a:pt x="6525" y="6821"/>
                  </a:lnTo>
                  <a:lnTo>
                    <a:pt x="3905" y="4189"/>
                  </a:lnTo>
                  <a:cubicBezTo>
                    <a:pt x="3739" y="4023"/>
                    <a:pt x="3572" y="3880"/>
                    <a:pt x="3417" y="3749"/>
                  </a:cubicBezTo>
                  <a:cubicBezTo>
                    <a:pt x="2762" y="3213"/>
                    <a:pt x="2012" y="2820"/>
                    <a:pt x="1203" y="2582"/>
                  </a:cubicBezTo>
                  <a:lnTo>
                    <a:pt x="1179" y="2582"/>
                  </a:lnTo>
                  <a:lnTo>
                    <a:pt x="2607" y="1153"/>
                  </a:lnTo>
                  <a:lnTo>
                    <a:pt x="2607" y="1165"/>
                  </a:lnTo>
                  <a:cubicBezTo>
                    <a:pt x="2691" y="1439"/>
                    <a:pt x="2786" y="1701"/>
                    <a:pt x="2893" y="1963"/>
                  </a:cubicBezTo>
                  <a:cubicBezTo>
                    <a:pt x="2929" y="2022"/>
                    <a:pt x="2965" y="2046"/>
                    <a:pt x="3024" y="2046"/>
                  </a:cubicBezTo>
                  <a:cubicBezTo>
                    <a:pt x="3048" y="2046"/>
                    <a:pt x="3072" y="2046"/>
                    <a:pt x="3084" y="2034"/>
                  </a:cubicBezTo>
                  <a:cubicBezTo>
                    <a:pt x="3167" y="1999"/>
                    <a:pt x="3191" y="1915"/>
                    <a:pt x="3167" y="1844"/>
                  </a:cubicBezTo>
                  <a:cubicBezTo>
                    <a:pt x="3060" y="1606"/>
                    <a:pt x="2965" y="1344"/>
                    <a:pt x="2893" y="1094"/>
                  </a:cubicBezTo>
                  <a:lnTo>
                    <a:pt x="2607" y="117"/>
                  </a:lnTo>
                  <a:cubicBezTo>
                    <a:pt x="2596" y="70"/>
                    <a:pt x="2548" y="22"/>
                    <a:pt x="2512" y="10"/>
                  </a:cubicBezTo>
                  <a:cubicBezTo>
                    <a:pt x="2499" y="4"/>
                    <a:pt x="2485" y="1"/>
                    <a:pt x="247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022806"/>
              <a:endParaRPr sz="2000">
                <a:solidFill>
                  <a:prstClr val="black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232228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42" grpId="0"/>
      <p:bldP spid="44" grpId="0"/>
      <p:bldP spid="47" grpId="0"/>
      <p:bldP spid="49" grpId="0"/>
      <p:bldP spid="55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aixaDeTexto 4"/>
          <p:cNvSpPr txBox="1"/>
          <p:nvPr/>
        </p:nvSpPr>
        <p:spPr>
          <a:xfrm>
            <a:off x="725060" y="1216555"/>
            <a:ext cx="8346927" cy="3350334"/>
          </a:xfrm>
          <a:prstGeom prst="rect">
            <a:avLst/>
          </a:prstGeom>
          <a:noFill/>
        </p:spPr>
        <p:txBody>
          <a:bodyPr wrap="square" lIns="102278" tIns="51146" rIns="102278" bIns="51146" rtlCol="0">
            <a:spAutoFit/>
          </a:bodyPr>
          <a:lstStyle/>
          <a:p>
            <a:pPr algn="just" defTabSz="1022806"/>
            <a:r>
              <a:rPr lang="pt-BR" sz="2700" b="1" dirty="0">
                <a:solidFill>
                  <a:prstClr val="black"/>
                </a:solidFill>
              </a:rPr>
              <a:t>2) Pregão</a:t>
            </a:r>
          </a:p>
          <a:p>
            <a:pPr marL="511400" indent="-511400" algn="just" defTabSz="1022806">
              <a:buFontTx/>
              <a:buAutoNum type="alphaLcParenR"/>
            </a:pPr>
            <a:endParaRPr lang="pt-BR" sz="2300" b="1" dirty="0">
              <a:solidFill>
                <a:srgbClr val="7030A0"/>
              </a:solidFill>
            </a:endParaRPr>
          </a:p>
          <a:p>
            <a:pPr marL="511400" indent="-511400" algn="just" defTabSz="1022806">
              <a:buFontTx/>
              <a:buAutoNum type="alphaLcParenR"/>
            </a:pPr>
            <a:endParaRPr lang="pt-BR" sz="2300" b="1" dirty="0">
              <a:solidFill>
                <a:srgbClr val="7030A0"/>
              </a:solidFill>
            </a:endParaRPr>
          </a:p>
          <a:p>
            <a:pPr algn="just" defTabSz="1022806"/>
            <a:endParaRPr lang="pt-BR" sz="2300" b="1" dirty="0">
              <a:solidFill>
                <a:srgbClr val="7030A0"/>
              </a:solidFill>
            </a:endParaRPr>
          </a:p>
          <a:p>
            <a:pPr marL="511400" indent="-511400" algn="just" defTabSz="1022806">
              <a:buFontTx/>
              <a:buAutoNum type="alphaLcParenR"/>
            </a:pPr>
            <a:endParaRPr lang="pt-BR" sz="2300" b="1" dirty="0">
              <a:solidFill>
                <a:srgbClr val="7030A0"/>
              </a:solidFill>
            </a:endParaRPr>
          </a:p>
          <a:p>
            <a:pPr algn="just" defTabSz="1022806"/>
            <a:endParaRPr lang="pt-BR" sz="2300" b="1" dirty="0">
              <a:solidFill>
                <a:prstClr val="black"/>
              </a:solidFill>
            </a:endParaRPr>
          </a:p>
          <a:p>
            <a:pPr marL="511400" indent="-511400" algn="just" defTabSz="1022806">
              <a:buFontTx/>
              <a:buAutoNum type="alphaLcParenR"/>
            </a:pPr>
            <a:endParaRPr lang="pt-BR" sz="2300" b="1" dirty="0">
              <a:solidFill>
                <a:prstClr val="black"/>
              </a:solidFill>
            </a:endParaRPr>
          </a:p>
          <a:p>
            <a:pPr marL="511400" indent="-511400" algn="just" defTabSz="1022806">
              <a:buFontTx/>
              <a:buAutoNum type="alphaLcParenR"/>
            </a:pPr>
            <a:endParaRPr lang="pt-BR" sz="2300" b="1" dirty="0">
              <a:solidFill>
                <a:prstClr val="black"/>
              </a:solidFill>
            </a:endParaRPr>
          </a:p>
          <a:p>
            <a:pPr marL="511400" indent="-511400" algn="just" defTabSz="1022806">
              <a:buFontTx/>
              <a:buAutoNum type="alphaLcParenR"/>
            </a:pPr>
            <a:endParaRPr lang="pt-BR" sz="2300" b="1" dirty="0">
              <a:solidFill>
                <a:prstClr val="black"/>
              </a:solidFill>
            </a:endParaRPr>
          </a:p>
        </p:txBody>
      </p:sp>
      <p:sp>
        <p:nvSpPr>
          <p:cNvPr id="3" name="Retângulo 2"/>
          <p:cNvSpPr/>
          <p:nvPr/>
        </p:nvSpPr>
        <p:spPr>
          <a:xfrm>
            <a:off x="1129882" y="2031159"/>
            <a:ext cx="1892085" cy="615536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102278" tIns="51146" rIns="102278" bIns="51146" rtlCol="0" anchor="ctr"/>
          <a:lstStyle/>
          <a:p>
            <a:pPr algn="ctr" defTabSz="1022806"/>
            <a:r>
              <a:rPr lang="pt-BR" sz="2000" dirty="0">
                <a:solidFill>
                  <a:prstClr val="black"/>
                </a:solidFill>
              </a:rPr>
              <a:t>QUANDO?</a:t>
            </a:r>
            <a:endParaRPr lang="pt-BR" sz="2000" b="1" dirty="0">
              <a:solidFill>
                <a:prstClr val="black"/>
              </a:solidFill>
            </a:endParaRPr>
          </a:p>
        </p:txBody>
      </p:sp>
      <p:sp>
        <p:nvSpPr>
          <p:cNvPr id="16" name="Retângulo 15"/>
          <p:cNvSpPr/>
          <p:nvPr/>
        </p:nvSpPr>
        <p:spPr>
          <a:xfrm>
            <a:off x="1931441" y="5042694"/>
            <a:ext cx="6262898" cy="598456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102278" tIns="51146" rIns="102278" bIns="51146" rtlCol="0" anchor="ctr"/>
          <a:lstStyle/>
          <a:p>
            <a:pPr algn="ctr" defTabSz="1022806"/>
            <a:r>
              <a:rPr lang="pt-BR" sz="2000" b="1" dirty="0">
                <a:solidFill>
                  <a:srgbClr val="FF0000"/>
                </a:solidFill>
              </a:rPr>
              <a:t>RITO COMUM </a:t>
            </a:r>
            <a:r>
              <a:rPr lang="pt-BR" sz="2000" b="1" dirty="0">
                <a:solidFill>
                  <a:prstClr val="black"/>
                </a:solidFill>
              </a:rPr>
              <a:t>= Previsto Expressamente no art. 17</a:t>
            </a:r>
          </a:p>
        </p:txBody>
      </p:sp>
      <p:sp>
        <p:nvSpPr>
          <p:cNvPr id="33" name="CaixaDeTexto 32"/>
          <p:cNvSpPr txBox="1"/>
          <p:nvPr/>
        </p:nvSpPr>
        <p:spPr>
          <a:xfrm>
            <a:off x="3333310" y="3573075"/>
            <a:ext cx="5132037" cy="811177"/>
          </a:xfrm>
          <a:prstGeom prst="rect">
            <a:avLst/>
          </a:prstGeom>
          <a:noFill/>
        </p:spPr>
        <p:txBody>
          <a:bodyPr wrap="square" lIns="102278" tIns="51146" rIns="102278" bIns="51146" rtlCol="0">
            <a:spAutoFit/>
          </a:bodyPr>
          <a:lstStyle/>
          <a:p>
            <a:pPr marL="383573" indent="-383573" defTabSz="1022806">
              <a:buFont typeface="Arial" pitchFamily="34" charset="0"/>
              <a:buChar char="•"/>
            </a:pPr>
            <a:r>
              <a:rPr lang="pt-BR" sz="2300" b="1" dirty="0">
                <a:solidFill>
                  <a:prstClr val="black"/>
                </a:solidFill>
              </a:rPr>
              <a:t>Menor Preço </a:t>
            </a:r>
          </a:p>
          <a:p>
            <a:pPr marL="383573" indent="-383573" defTabSz="1022806">
              <a:buFont typeface="Arial" pitchFamily="34" charset="0"/>
              <a:buChar char="•"/>
            </a:pPr>
            <a:r>
              <a:rPr lang="pt-BR" sz="2300" b="1" dirty="0">
                <a:solidFill>
                  <a:prstClr val="black"/>
                </a:solidFill>
              </a:rPr>
              <a:t>Maior Desconto</a:t>
            </a:r>
          </a:p>
        </p:txBody>
      </p:sp>
      <p:cxnSp>
        <p:nvCxnSpPr>
          <p:cNvPr id="41" name="Conector de seta reta 40"/>
          <p:cNvCxnSpPr/>
          <p:nvPr/>
        </p:nvCxnSpPr>
        <p:spPr>
          <a:xfrm flipV="1">
            <a:off x="3002741" y="2092673"/>
            <a:ext cx="723447" cy="20552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42" name="CaixaDeTexto 41"/>
          <p:cNvSpPr txBox="1"/>
          <p:nvPr/>
        </p:nvSpPr>
        <p:spPr>
          <a:xfrm>
            <a:off x="3744709" y="1831163"/>
            <a:ext cx="5732794" cy="457234"/>
          </a:xfrm>
          <a:prstGeom prst="rect">
            <a:avLst/>
          </a:prstGeom>
          <a:noFill/>
        </p:spPr>
        <p:txBody>
          <a:bodyPr wrap="square" lIns="102278" tIns="51146" rIns="102278" bIns="51146" rtlCol="0">
            <a:spAutoFit/>
          </a:bodyPr>
          <a:lstStyle/>
          <a:p>
            <a:pPr defTabSz="1022806"/>
            <a:r>
              <a:rPr lang="pt-BR" sz="2300" b="1" dirty="0">
                <a:solidFill>
                  <a:prstClr val="black"/>
                </a:solidFill>
              </a:rPr>
              <a:t>Bens/Serviços COMUM </a:t>
            </a:r>
            <a:r>
              <a:rPr lang="pt-BR" sz="2300" b="1" dirty="0">
                <a:solidFill>
                  <a:srgbClr val="FF0000"/>
                </a:solidFill>
              </a:rPr>
              <a:t>(Obrigatoriamente) </a:t>
            </a:r>
          </a:p>
        </p:txBody>
      </p:sp>
      <p:cxnSp>
        <p:nvCxnSpPr>
          <p:cNvPr id="46" name="Conector de seta reta 45"/>
          <p:cNvCxnSpPr/>
          <p:nvPr/>
        </p:nvCxnSpPr>
        <p:spPr>
          <a:xfrm>
            <a:off x="6177291" y="2675533"/>
            <a:ext cx="414027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47" name="CaixaDeTexto 46"/>
          <p:cNvSpPr txBox="1"/>
          <p:nvPr/>
        </p:nvSpPr>
        <p:spPr>
          <a:xfrm>
            <a:off x="6591183" y="2463617"/>
            <a:ext cx="2886320" cy="457234"/>
          </a:xfrm>
          <a:prstGeom prst="rect">
            <a:avLst/>
          </a:prstGeom>
          <a:noFill/>
        </p:spPr>
        <p:txBody>
          <a:bodyPr wrap="square" lIns="102278" tIns="51146" rIns="102278" bIns="51146" rtlCol="0">
            <a:spAutoFit/>
          </a:bodyPr>
          <a:lstStyle/>
          <a:p>
            <a:pPr defTabSz="1022806"/>
            <a:r>
              <a:rPr lang="pt-BR" sz="2300" b="1" dirty="0">
                <a:solidFill>
                  <a:prstClr val="black"/>
                </a:solidFill>
              </a:rPr>
              <a:t>Comum </a:t>
            </a:r>
            <a:r>
              <a:rPr lang="pt-BR" sz="2300" b="1" dirty="0">
                <a:solidFill>
                  <a:srgbClr val="FF0000"/>
                </a:solidFill>
              </a:rPr>
              <a:t>(Facultativo) </a:t>
            </a:r>
          </a:p>
        </p:txBody>
      </p:sp>
      <p:cxnSp>
        <p:nvCxnSpPr>
          <p:cNvPr id="53" name="Conector de seta reta 52"/>
          <p:cNvCxnSpPr/>
          <p:nvPr/>
        </p:nvCxnSpPr>
        <p:spPr>
          <a:xfrm>
            <a:off x="3002819" y="2323260"/>
            <a:ext cx="696743" cy="378079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55" name="CaixaDeTexto 54"/>
          <p:cNvSpPr txBox="1"/>
          <p:nvPr/>
        </p:nvSpPr>
        <p:spPr>
          <a:xfrm>
            <a:off x="3744708" y="2446703"/>
            <a:ext cx="2636333" cy="457234"/>
          </a:xfrm>
          <a:prstGeom prst="rect">
            <a:avLst/>
          </a:prstGeom>
          <a:noFill/>
        </p:spPr>
        <p:txBody>
          <a:bodyPr wrap="square" lIns="102278" tIns="51146" rIns="102278" bIns="51146" rtlCol="0">
            <a:spAutoFit/>
          </a:bodyPr>
          <a:lstStyle/>
          <a:p>
            <a:pPr defTabSz="1022806"/>
            <a:r>
              <a:rPr lang="pt-BR" sz="2300" b="1" dirty="0">
                <a:solidFill>
                  <a:prstClr val="black"/>
                </a:solidFill>
              </a:rPr>
              <a:t>Serv. de Engenharia</a:t>
            </a:r>
          </a:p>
        </p:txBody>
      </p:sp>
      <p:sp>
        <p:nvSpPr>
          <p:cNvPr id="23" name="Retângulo 22"/>
          <p:cNvSpPr/>
          <p:nvPr/>
        </p:nvSpPr>
        <p:spPr>
          <a:xfrm>
            <a:off x="1110603" y="3698271"/>
            <a:ext cx="1892085" cy="615536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102278" tIns="51146" rIns="102278" bIns="51146" rtlCol="0" anchor="ctr"/>
          <a:lstStyle/>
          <a:p>
            <a:pPr algn="ctr" defTabSz="1022806"/>
            <a:r>
              <a:rPr lang="pt-BR" sz="2000" dirty="0">
                <a:solidFill>
                  <a:prstClr val="black"/>
                </a:solidFill>
              </a:rPr>
              <a:t>Critérios de Julgamento</a:t>
            </a:r>
            <a:endParaRPr lang="pt-BR" sz="2000" b="1" dirty="0">
              <a:solidFill>
                <a:prstClr val="black"/>
              </a:solidFill>
            </a:endParaRPr>
          </a:p>
        </p:txBody>
      </p:sp>
      <p:sp>
        <p:nvSpPr>
          <p:cNvPr id="24" name="Chave direita 23"/>
          <p:cNvSpPr/>
          <p:nvPr/>
        </p:nvSpPr>
        <p:spPr>
          <a:xfrm flipH="1">
            <a:off x="3131592" y="3653105"/>
            <a:ext cx="219476" cy="710068"/>
          </a:xfrm>
          <a:prstGeom prst="rightBrac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  <p:txBody>
          <a:bodyPr lIns="102278" tIns="51146" rIns="102278" bIns="51146" rtlCol="0" anchor="ctr"/>
          <a:lstStyle/>
          <a:p>
            <a:pPr algn="ctr" defTabSz="1022806"/>
            <a:endParaRPr lang="pt-BR" sz="2000">
              <a:solidFill>
                <a:prstClr val="black"/>
              </a:solidFill>
            </a:endParaRPr>
          </a:p>
        </p:txBody>
      </p:sp>
      <p:sp>
        <p:nvSpPr>
          <p:cNvPr id="15" name="CaixaDeTexto 14"/>
          <p:cNvSpPr txBox="1"/>
          <p:nvPr/>
        </p:nvSpPr>
        <p:spPr>
          <a:xfrm>
            <a:off x="4718976" y="468142"/>
            <a:ext cx="4461973" cy="1088176"/>
          </a:xfrm>
          <a:prstGeom prst="rect">
            <a:avLst/>
          </a:prstGeom>
          <a:noFill/>
        </p:spPr>
        <p:txBody>
          <a:bodyPr wrap="square" lIns="102278" tIns="51146" rIns="102278" bIns="51146" rtlCol="0">
            <a:spAutoFit/>
          </a:bodyPr>
          <a:lstStyle/>
          <a:p>
            <a:pPr algn="r" defTabSz="1022806"/>
            <a:r>
              <a:rPr lang="pt-BR" sz="3200" b="1" dirty="0">
                <a:solidFill>
                  <a:srgbClr val="FF0000"/>
                </a:solidFill>
              </a:rPr>
              <a:t>Modalidades de Licitação</a:t>
            </a:r>
            <a:endParaRPr lang="pt-BR" sz="2700" b="1" dirty="0">
              <a:solidFill>
                <a:srgbClr val="FF0000"/>
              </a:solidFill>
            </a:endParaRPr>
          </a:p>
        </p:txBody>
      </p:sp>
      <p:sp>
        <p:nvSpPr>
          <p:cNvPr id="17" name="Retângulo 16"/>
          <p:cNvSpPr/>
          <p:nvPr/>
        </p:nvSpPr>
        <p:spPr>
          <a:xfrm rot="5400000">
            <a:off x="8586360" y="16515"/>
            <a:ext cx="86410" cy="1002298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2278" tIns="51146" rIns="102278" bIns="51146" rtlCol="0" anchor="ctr"/>
          <a:lstStyle/>
          <a:p>
            <a:pPr algn="ctr" defTabSz="1022806"/>
            <a:endParaRPr lang="pt-BR" sz="2000">
              <a:solidFill>
                <a:prstClr val="white"/>
              </a:solidFill>
            </a:endParaRPr>
          </a:p>
        </p:txBody>
      </p:sp>
      <p:grpSp>
        <p:nvGrpSpPr>
          <p:cNvPr id="18" name="Google Shape;13612;p100"/>
          <p:cNvGrpSpPr/>
          <p:nvPr/>
        </p:nvGrpSpPr>
        <p:grpSpPr>
          <a:xfrm>
            <a:off x="6747310" y="3390884"/>
            <a:ext cx="1568427" cy="1257077"/>
            <a:chOff x="1341727" y="2483349"/>
            <a:chExt cx="419913" cy="308109"/>
          </a:xfrm>
          <a:solidFill>
            <a:srgbClr val="FF0000"/>
          </a:solidFill>
        </p:grpSpPr>
        <p:sp>
          <p:nvSpPr>
            <p:cNvPr id="19" name="Google Shape;13613;p100"/>
            <p:cNvSpPr/>
            <p:nvPr/>
          </p:nvSpPr>
          <p:spPr>
            <a:xfrm>
              <a:off x="1623896" y="2522310"/>
              <a:ext cx="53488" cy="18605"/>
            </a:xfrm>
            <a:custGeom>
              <a:avLst/>
              <a:gdLst/>
              <a:ahLst/>
              <a:cxnLst/>
              <a:rect l="l" t="t" r="r" b="b"/>
              <a:pathLst>
                <a:path w="1406" h="489" extrusionOk="0">
                  <a:moveTo>
                    <a:pt x="167" y="1"/>
                  </a:moveTo>
                  <a:cubicBezTo>
                    <a:pt x="84" y="1"/>
                    <a:pt x="1" y="72"/>
                    <a:pt x="1" y="167"/>
                  </a:cubicBezTo>
                  <a:cubicBezTo>
                    <a:pt x="1" y="251"/>
                    <a:pt x="84" y="322"/>
                    <a:pt x="167" y="322"/>
                  </a:cubicBezTo>
                  <a:cubicBezTo>
                    <a:pt x="346" y="322"/>
                    <a:pt x="882" y="358"/>
                    <a:pt x="1144" y="477"/>
                  </a:cubicBezTo>
                  <a:cubicBezTo>
                    <a:pt x="1167" y="489"/>
                    <a:pt x="1179" y="489"/>
                    <a:pt x="1215" y="489"/>
                  </a:cubicBezTo>
                  <a:cubicBezTo>
                    <a:pt x="1275" y="489"/>
                    <a:pt x="1334" y="465"/>
                    <a:pt x="1358" y="406"/>
                  </a:cubicBezTo>
                  <a:cubicBezTo>
                    <a:pt x="1406" y="346"/>
                    <a:pt x="1358" y="239"/>
                    <a:pt x="1286" y="191"/>
                  </a:cubicBezTo>
                  <a:cubicBezTo>
                    <a:pt x="917" y="1"/>
                    <a:pt x="203" y="1"/>
                    <a:pt x="16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022806"/>
              <a:endParaRPr sz="2000">
                <a:solidFill>
                  <a:prstClr val="black"/>
                </a:solidFill>
              </a:endParaRPr>
            </a:p>
          </p:txBody>
        </p:sp>
        <p:sp>
          <p:nvSpPr>
            <p:cNvPr id="20" name="Google Shape;13614;p100"/>
            <p:cNvSpPr/>
            <p:nvPr/>
          </p:nvSpPr>
          <p:spPr>
            <a:xfrm>
              <a:off x="1341727" y="2483349"/>
              <a:ext cx="419913" cy="308109"/>
            </a:xfrm>
            <a:custGeom>
              <a:avLst/>
              <a:gdLst/>
              <a:ahLst/>
              <a:cxnLst/>
              <a:rect l="l" t="t" r="r" b="b"/>
              <a:pathLst>
                <a:path w="11038" h="8098" extrusionOk="0">
                  <a:moveTo>
                    <a:pt x="9156" y="501"/>
                  </a:moveTo>
                  <a:lnTo>
                    <a:pt x="9156" y="1168"/>
                  </a:lnTo>
                  <a:cubicBezTo>
                    <a:pt x="9156" y="1275"/>
                    <a:pt x="9120" y="1394"/>
                    <a:pt x="9073" y="1489"/>
                  </a:cubicBezTo>
                  <a:lnTo>
                    <a:pt x="9001" y="1644"/>
                  </a:lnTo>
                  <a:cubicBezTo>
                    <a:pt x="8989" y="1680"/>
                    <a:pt x="8989" y="1692"/>
                    <a:pt x="8989" y="1727"/>
                  </a:cubicBezTo>
                  <a:lnTo>
                    <a:pt x="8989" y="2061"/>
                  </a:lnTo>
                  <a:cubicBezTo>
                    <a:pt x="8989" y="2299"/>
                    <a:pt x="8894" y="2525"/>
                    <a:pt x="8715" y="2692"/>
                  </a:cubicBezTo>
                  <a:cubicBezTo>
                    <a:pt x="8537" y="2858"/>
                    <a:pt x="8311" y="2942"/>
                    <a:pt x="8072" y="2942"/>
                  </a:cubicBezTo>
                  <a:cubicBezTo>
                    <a:pt x="7620" y="2918"/>
                    <a:pt x="7227" y="2513"/>
                    <a:pt x="7227" y="2025"/>
                  </a:cubicBezTo>
                  <a:lnTo>
                    <a:pt x="7227" y="1727"/>
                  </a:lnTo>
                  <a:cubicBezTo>
                    <a:pt x="7227" y="1692"/>
                    <a:pt x="7227" y="1680"/>
                    <a:pt x="7215" y="1644"/>
                  </a:cubicBezTo>
                  <a:lnTo>
                    <a:pt x="7108" y="1453"/>
                  </a:lnTo>
                  <a:cubicBezTo>
                    <a:pt x="7084" y="1382"/>
                    <a:pt x="7049" y="1311"/>
                    <a:pt x="7049" y="1215"/>
                  </a:cubicBezTo>
                  <a:lnTo>
                    <a:pt x="7049" y="1203"/>
                  </a:lnTo>
                  <a:cubicBezTo>
                    <a:pt x="7049" y="810"/>
                    <a:pt x="7370" y="501"/>
                    <a:pt x="7751" y="501"/>
                  </a:cubicBezTo>
                  <a:close/>
                  <a:moveTo>
                    <a:pt x="3274" y="322"/>
                  </a:moveTo>
                  <a:cubicBezTo>
                    <a:pt x="3548" y="322"/>
                    <a:pt x="3786" y="429"/>
                    <a:pt x="3989" y="632"/>
                  </a:cubicBezTo>
                  <a:cubicBezTo>
                    <a:pt x="4179" y="834"/>
                    <a:pt x="4298" y="1108"/>
                    <a:pt x="4310" y="1394"/>
                  </a:cubicBezTo>
                  <a:cubicBezTo>
                    <a:pt x="4346" y="1739"/>
                    <a:pt x="4441" y="2442"/>
                    <a:pt x="4608" y="2858"/>
                  </a:cubicBezTo>
                  <a:cubicBezTo>
                    <a:pt x="4358" y="2942"/>
                    <a:pt x="3870" y="3096"/>
                    <a:pt x="3274" y="3096"/>
                  </a:cubicBezTo>
                  <a:cubicBezTo>
                    <a:pt x="3253" y="3097"/>
                    <a:pt x="3232" y="3097"/>
                    <a:pt x="3210" y="3097"/>
                  </a:cubicBezTo>
                  <a:cubicBezTo>
                    <a:pt x="2654" y="3097"/>
                    <a:pt x="2182" y="2951"/>
                    <a:pt x="1953" y="2870"/>
                  </a:cubicBezTo>
                  <a:cubicBezTo>
                    <a:pt x="2096" y="2442"/>
                    <a:pt x="2215" y="1739"/>
                    <a:pt x="2226" y="1394"/>
                  </a:cubicBezTo>
                  <a:cubicBezTo>
                    <a:pt x="2250" y="1096"/>
                    <a:pt x="2357" y="834"/>
                    <a:pt x="2560" y="632"/>
                  </a:cubicBezTo>
                  <a:cubicBezTo>
                    <a:pt x="2750" y="429"/>
                    <a:pt x="3000" y="322"/>
                    <a:pt x="3274" y="322"/>
                  </a:cubicBezTo>
                  <a:close/>
                  <a:moveTo>
                    <a:pt x="7751" y="3192"/>
                  </a:moveTo>
                  <a:cubicBezTo>
                    <a:pt x="7858" y="3227"/>
                    <a:pt x="7965" y="3251"/>
                    <a:pt x="8084" y="3251"/>
                  </a:cubicBezTo>
                  <a:lnTo>
                    <a:pt x="8120" y="3251"/>
                  </a:lnTo>
                  <a:cubicBezTo>
                    <a:pt x="8239" y="3251"/>
                    <a:pt x="8358" y="3239"/>
                    <a:pt x="8477" y="3192"/>
                  </a:cubicBezTo>
                  <a:lnTo>
                    <a:pt x="8477" y="3192"/>
                  </a:lnTo>
                  <a:cubicBezTo>
                    <a:pt x="8465" y="3251"/>
                    <a:pt x="8477" y="3299"/>
                    <a:pt x="8501" y="3346"/>
                  </a:cubicBezTo>
                  <a:lnTo>
                    <a:pt x="8358" y="3477"/>
                  </a:lnTo>
                  <a:cubicBezTo>
                    <a:pt x="8287" y="3549"/>
                    <a:pt x="8203" y="3585"/>
                    <a:pt x="8108" y="3585"/>
                  </a:cubicBezTo>
                  <a:cubicBezTo>
                    <a:pt x="8025" y="3585"/>
                    <a:pt x="7930" y="3549"/>
                    <a:pt x="7858" y="3477"/>
                  </a:cubicBezTo>
                  <a:lnTo>
                    <a:pt x="7727" y="3346"/>
                  </a:lnTo>
                  <a:cubicBezTo>
                    <a:pt x="7739" y="3299"/>
                    <a:pt x="7751" y="3251"/>
                    <a:pt x="7751" y="3192"/>
                  </a:cubicBezTo>
                  <a:close/>
                  <a:moveTo>
                    <a:pt x="3691" y="3418"/>
                  </a:moveTo>
                  <a:cubicBezTo>
                    <a:pt x="3750" y="3537"/>
                    <a:pt x="3870" y="3644"/>
                    <a:pt x="4001" y="3668"/>
                  </a:cubicBezTo>
                  <a:lnTo>
                    <a:pt x="4584" y="3835"/>
                  </a:lnTo>
                  <a:cubicBezTo>
                    <a:pt x="4727" y="3882"/>
                    <a:pt x="4834" y="4013"/>
                    <a:pt x="4834" y="4180"/>
                  </a:cubicBezTo>
                  <a:lnTo>
                    <a:pt x="4834" y="5680"/>
                  </a:lnTo>
                  <a:cubicBezTo>
                    <a:pt x="4834" y="5871"/>
                    <a:pt x="4667" y="6037"/>
                    <a:pt x="4477" y="6037"/>
                  </a:cubicBezTo>
                  <a:lnTo>
                    <a:pt x="4477" y="4811"/>
                  </a:lnTo>
                  <a:cubicBezTo>
                    <a:pt x="4477" y="4549"/>
                    <a:pt x="4239" y="4311"/>
                    <a:pt x="3977" y="4311"/>
                  </a:cubicBezTo>
                  <a:lnTo>
                    <a:pt x="2584" y="4311"/>
                  </a:lnTo>
                  <a:cubicBezTo>
                    <a:pt x="2310" y="4311"/>
                    <a:pt x="2084" y="4537"/>
                    <a:pt x="2084" y="4811"/>
                  </a:cubicBezTo>
                  <a:lnTo>
                    <a:pt x="2084" y="6037"/>
                  </a:lnTo>
                  <a:lnTo>
                    <a:pt x="2072" y="6037"/>
                  </a:lnTo>
                  <a:cubicBezTo>
                    <a:pt x="1869" y="6037"/>
                    <a:pt x="1715" y="5871"/>
                    <a:pt x="1715" y="5680"/>
                  </a:cubicBezTo>
                  <a:lnTo>
                    <a:pt x="1715" y="4180"/>
                  </a:lnTo>
                  <a:cubicBezTo>
                    <a:pt x="1715" y="4013"/>
                    <a:pt x="1810" y="3882"/>
                    <a:pt x="1965" y="3835"/>
                  </a:cubicBezTo>
                  <a:lnTo>
                    <a:pt x="2548" y="3668"/>
                  </a:lnTo>
                  <a:cubicBezTo>
                    <a:pt x="2679" y="3620"/>
                    <a:pt x="2798" y="3537"/>
                    <a:pt x="2858" y="3418"/>
                  </a:cubicBezTo>
                  <a:cubicBezTo>
                    <a:pt x="2988" y="3430"/>
                    <a:pt x="3119" y="3430"/>
                    <a:pt x="3274" y="3430"/>
                  </a:cubicBezTo>
                  <a:cubicBezTo>
                    <a:pt x="3417" y="3430"/>
                    <a:pt x="3560" y="3418"/>
                    <a:pt x="3691" y="3418"/>
                  </a:cubicBezTo>
                  <a:close/>
                  <a:moveTo>
                    <a:pt x="8668" y="3608"/>
                  </a:moveTo>
                  <a:cubicBezTo>
                    <a:pt x="8715" y="3644"/>
                    <a:pt x="8763" y="3656"/>
                    <a:pt x="8811" y="3668"/>
                  </a:cubicBezTo>
                  <a:lnTo>
                    <a:pt x="9382" y="3835"/>
                  </a:lnTo>
                  <a:cubicBezTo>
                    <a:pt x="9537" y="3882"/>
                    <a:pt x="9644" y="4013"/>
                    <a:pt x="9644" y="4180"/>
                  </a:cubicBezTo>
                  <a:lnTo>
                    <a:pt x="9644" y="5680"/>
                  </a:lnTo>
                  <a:cubicBezTo>
                    <a:pt x="9644" y="5871"/>
                    <a:pt x="9477" y="6037"/>
                    <a:pt x="9287" y="6037"/>
                  </a:cubicBezTo>
                  <a:lnTo>
                    <a:pt x="8584" y="6037"/>
                  </a:lnTo>
                  <a:lnTo>
                    <a:pt x="8584" y="6025"/>
                  </a:lnTo>
                  <a:lnTo>
                    <a:pt x="8584" y="5668"/>
                  </a:lnTo>
                  <a:lnTo>
                    <a:pt x="9120" y="5668"/>
                  </a:lnTo>
                  <a:cubicBezTo>
                    <a:pt x="9204" y="5668"/>
                    <a:pt x="9287" y="5597"/>
                    <a:pt x="9287" y="5502"/>
                  </a:cubicBezTo>
                  <a:lnTo>
                    <a:pt x="9287" y="4466"/>
                  </a:lnTo>
                  <a:cubicBezTo>
                    <a:pt x="9287" y="4370"/>
                    <a:pt x="9204" y="4299"/>
                    <a:pt x="9120" y="4299"/>
                  </a:cubicBezTo>
                  <a:cubicBezTo>
                    <a:pt x="9025" y="4299"/>
                    <a:pt x="8954" y="4370"/>
                    <a:pt x="8954" y="4466"/>
                  </a:cubicBezTo>
                  <a:lnTo>
                    <a:pt x="8954" y="5335"/>
                  </a:lnTo>
                  <a:lnTo>
                    <a:pt x="8584" y="5335"/>
                  </a:lnTo>
                  <a:lnTo>
                    <a:pt x="8584" y="4644"/>
                  </a:lnTo>
                  <a:cubicBezTo>
                    <a:pt x="8584" y="4466"/>
                    <a:pt x="8430" y="4311"/>
                    <a:pt x="8251" y="4311"/>
                  </a:cubicBezTo>
                  <a:lnTo>
                    <a:pt x="6513" y="4311"/>
                  </a:lnTo>
                  <a:lnTo>
                    <a:pt x="6513" y="4180"/>
                  </a:lnTo>
                  <a:lnTo>
                    <a:pt x="6548" y="4180"/>
                  </a:lnTo>
                  <a:cubicBezTo>
                    <a:pt x="6548" y="4013"/>
                    <a:pt x="6644" y="3882"/>
                    <a:pt x="6798" y="3835"/>
                  </a:cubicBezTo>
                  <a:lnTo>
                    <a:pt x="7382" y="3668"/>
                  </a:lnTo>
                  <a:cubicBezTo>
                    <a:pt x="7418" y="3656"/>
                    <a:pt x="7477" y="3644"/>
                    <a:pt x="7513" y="3608"/>
                  </a:cubicBezTo>
                  <a:lnTo>
                    <a:pt x="7620" y="3716"/>
                  </a:lnTo>
                  <a:cubicBezTo>
                    <a:pt x="7751" y="3847"/>
                    <a:pt x="7918" y="3906"/>
                    <a:pt x="8096" y="3906"/>
                  </a:cubicBezTo>
                  <a:cubicBezTo>
                    <a:pt x="8275" y="3906"/>
                    <a:pt x="8453" y="3835"/>
                    <a:pt x="8573" y="3716"/>
                  </a:cubicBezTo>
                  <a:lnTo>
                    <a:pt x="8668" y="3608"/>
                  </a:lnTo>
                  <a:close/>
                  <a:moveTo>
                    <a:pt x="8287" y="4644"/>
                  </a:moveTo>
                  <a:cubicBezTo>
                    <a:pt x="8287" y="4644"/>
                    <a:pt x="8299" y="4644"/>
                    <a:pt x="8299" y="4656"/>
                  </a:cubicBezTo>
                  <a:lnTo>
                    <a:pt x="8299" y="6037"/>
                  </a:lnTo>
                  <a:cubicBezTo>
                    <a:pt x="8299" y="6037"/>
                    <a:pt x="8299" y="6049"/>
                    <a:pt x="8287" y="6049"/>
                  </a:cubicBezTo>
                  <a:lnTo>
                    <a:pt x="6215" y="6049"/>
                  </a:lnTo>
                  <a:cubicBezTo>
                    <a:pt x="6215" y="6049"/>
                    <a:pt x="6203" y="6049"/>
                    <a:pt x="6203" y="6037"/>
                  </a:cubicBezTo>
                  <a:lnTo>
                    <a:pt x="6203" y="4656"/>
                  </a:lnTo>
                  <a:lnTo>
                    <a:pt x="8287" y="4644"/>
                  </a:lnTo>
                  <a:close/>
                  <a:moveTo>
                    <a:pt x="2084" y="6371"/>
                  </a:moveTo>
                  <a:lnTo>
                    <a:pt x="2084" y="6740"/>
                  </a:lnTo>
                  <a:lnTo>
                    <a:pt x="679" y="6740"/>
                  </a:lnTo>
                  <a:lnTo>
                    <a:pt x="679" y="6371"/>
                  </a:lnTo>
                  <a:close/>
                  <a:moveTo>
                    <a:pt x="10382" y="6371"/>
                  </a:moveTo>
                  <a:lnTo>
                    <a:pt x="10382" y="6740"/>
                  </a:lnTo>
                  <a:lnTo>
                    <a:pt x="4477" y="6740"/>
                  </a:lnTo>
                  <a:lnTo>
                    <a:pt x="4477" y="6371"/>
                  </a:lnTo>
                  <a:close/>
                  <a:moveTo>
                    <a:pt x="3953" y="4644"/>
                  </a:moveTo>
                  <a:cubicBezTo>
                    <a:pt x="4060" y="4644"/>
                    <a:pt x="4131" y="4728"/>
                    <a:pt x="4131" y="4823"/>
                  </a:cubicBezTo>
                  <a:lnTo>
                    <a:pt x="4131" y="7085"/>
                  </a:lnTo>
                  <a:lnTo>
                    <a:pt x="2393" y="7085"/>
                  </a:lnTo>
                  <a:lnTo>
                    <a:pt x="2393" y="4823"/>
                  </a:lnTo>
                  <a:cubicBezTo>
                    <a:pt x="2393" y="4716"/>
                    <a:pt x="2488" y="4644"/>
                    <a:pt x="2572" y="4644"/>
                  </a:cubicBezTo>
                  <a:close/>
                  <a:moveTo>
                    <a:pt x="3274" y="1"/>
                  </a:moveTo>
                  <a:cubicBezTo>
                    <a:pt x="2548" y="1"/>
                    <a:pt x="1965" y="596"/>
                    <a:pt x="1905" y="1370"/>
                  </a:cubicBezTo>
                  <a:cubicBezTo>
                    <a:pt x="1869" y="1692"/>
                    <a:pt x="1774" y="2346"/>
                    <a:pt x="1631" y="2751"/>
                  </a:cubicBezTo>
                  <a:cubicBezTo>
                    <a:pt x="1607" y="2835"/>
                    <a:pt x="1607" y="2930"/>
                    <a:pt x="1655" y="3001"/>
                  </a:cubicBezTo>
                  <a:cubicBezTo>
                    <a:pt x="1691" y="3073"/>
                    <a:pt x="1750" y="3156"/>
                    <a:pt x="1845" y="3180"/>
                  </a:cubicBezTo>
                  <a:cubicBezTo>
                    <a:pt x="1988" y="3227"/>
                    <a:pt x="2215" y="3299"/>
                    <a:pt x="2488" y="3358"/>
                  </a:cubicBezTo>
                  <a:lnTo>
                    <a:pt x="2465" y="3358"/>
                  </a:lnTo>
                  <a:lnTo>
                    <a:pt x="1893" y="3525"/>
                  </a:lnTo>
                  <a:cubicBezTo>
                    <a:pt x="1595" y="3608"/>
                    <a:pt x="1393" y="3882"/>
                    <a:pt x="1393" y="4180"/>
                  </a:cubicBezTo>
                  <a:lnTo>
                    <a:pt x="1393" y="5680"/>
                  </a:lnTo>
                  <a:cubicBezTo>
                    <a:pt x="1393" y="5811"/>
                    <a:pt x="1429" y="5930"/>
                    <a:pt x="1500" y="6037"/>
                  </a:cubicBezTo>
                  <a:lnTo>
                    <a:pt x="167" y="6037"/>
                  </a:lnTo>
                  <a:cubicBezTo>
                    <a:pt x="71" y="6037"/>
                    <a:pt x="0" y="6109"/>
                    <a:pt x="0" y="6204"/>
                  </a:cubicBezTo>
                  <a:cubicBezTo>
                    <a:pt x="0" y="6287"/>
                    <a:pt x="71" y="6371"/>
                    <a:pt x="167" y="6371"/>
                  </a:cubicBezTo>
                  <a:lnTo>
                    <a:pt x="345" y="6371"/>
                  </a:lnTo>
                  <a:lnTo>
                    <a:pt x="345" y="7930"/>
                  </a:lnTo>
                  <a:cubicBezTo>
                    <a:pt x="345" y="8014"/>
                    <a:pt x="417" y="8097"/>
                    <a:pt x="500" y="8097"/>
                  </a:cubicBezTo>
                  <a:cubicBezTo>
                    <a:pt x="595" y="8097"/>
                    <a:pt x="667" y="8014"/>
                    <a:pt x="667" y="7930"/>
                  </a:cubicBezTo>
                  <a:lnTo>
                    <a:pt x="667" y="7049"/>
                  </a:lnTo>
                  <a:lnTo>
                    <a:pt x="2072" y="7049"/>
                  </a:lnTo>
                  <a:lnTo>
                    <a:pt x="2072" y="7930"/>
                  </a:lnTo>
                  <a:cubicBezTo>
                    <a:pt x="2072" y="8014"/>
                    <a:pt x="2143" y="8097"/>
                    <a:pt x="2226" y="8097"/>
                  </a:cubicBezTo>
                  <a:cubicBezTo>
                    <a:pt x="2322" y="8097"/>
                    <a:pt x="2393" y="8014"/>
                    <a:pt x="2393" y="7930"/>
                  </a:cubicBezTo>
                  <a:lnTo>
                    <a:pt x="2393" y="7395"/>
                  </a:lnTo>
                  <a:lnTo>
                    <a:pt x="4155" y="7395"/>
                  </a:lnTo>
                  <a:lnTo>
                    <a:pt x="4155" y="7930"/>
                  </a:lnTo>
                  <a:cubicBezTo>
                    <a:pt x="4155" y="8014"/>
                    <a:pt x="4227" y="8097"/>
                    <a:pt x="4310" y="8097"/>
                  </a:cubicBezTo>
                  <a:cubicBezTo>
                    <a:pt x="4405" y="8097"/>
                    <a:pt x="4477" y="8014"/>
                    <a:pt x="4477" y="7930"/>
                  </a:cubicBezTo>
                  <a:lnTo>
                    <a:pt x="4477" y="7049"/>
                  </a:lnTo>
                  <a:lnTo>
                    <a:pt x="10370" y="7049"/>
                  </a:lnTo>
                  <a:lnTo>
                    <a:pt x="10370" y="7930"/>
                  </a:lnTo>
                  <a:cubicBezTo>
                    <a:pt x="10370" y="8014"/>
                    <a:pt x="10442" y="8097"/>
                    <a:pt x="10537" y="8097"/>
                  </a:cubicBezTo>
                  <a:cubicBezTo>
                    <a:pt x="10620" y="8097"/>
                    <a:pt x="10704" y="8014"/>
                    <a:pt x="10704" y="7930"/>
                  </a:cubicBezTo>
                  <a:lnTo>
                    <a:pt x="10704" y="6371"/>
                  </a:lnTo>
                  <a:lnTo>
                    <a:pt x="10882" y="6371"/>
                  </a:lnTo>
                  <a:cubicBezTo>
                    <a:pt x="10966" y="6371"/>
                    <a:pt x="11037" y="6287"/>
                    <a:pt x="11037" y="6204"/>
                  </a:cubicBezTo>
                  <a:cubicBezTo>
                    <a:pt x="11037" y="6109"/>
                    <a:pt x="10966" y="6037"/>
                    <a:pt x="10882" y="6037"/>
                  </a:cubicBezTo>
                  <a:lnTo>
                    <a:pt x="9894" y="6037"/>
                  </a:lnTo>
                  <a:cubicBezTo>
                    <a:pt x="9954" y="5930"/>
                    <a:pt x="10001" y="5811"/>
                    <a:pt x="10001" y="5680"/>
                  </a:cubicBezTo>
                  <a:lnTo>
                    <a:pt x="10001" y="4180"/>
                  </a:lnTo>
                  <a:cubicBezTo>
                    <a:pt x="10001" y="3882"/>
                    <a:pt x="9787" y="3608"/>
                    <a:pt x="9501" y="3525"/>
                  </a:cubicBezTo>
                  <a:lnTo>
                    <a:pt x="8930" y="3358"/>
                  </a:lnTo>
                  <a:cubicBezTo>
                    <a:pt x="8858" y="3335"/>
                    <a:pt x="8799" y="3275"/>
                    <a:pt x="8799" y="3180"/>
                  </a:cubicBezTo>
                  <a:lnTo>
                    <a:pt x="8799" y="3049"/>
                  </a:lnTo>
                  <a:cubicBezTo>
                    <a:pt x="8858" y="3001"/>
                    <a:pt x="8894" y="2977"/>
                    <a:pt x="8942" y="2918"/>
                  </a:cubicBezTo>
                  <a:cubicBezTo>
                    <a:pt x="9180" y="2692"/>
                    <a:pt x="9299" y="2382"/>
                    <a:pt x="9299" y="2049"/>
                  </a:cubicBezTo>
                  <a:lnTo>
                    <a:pt x="9299" y="1739"/>
                  </a:lnTo>
                  <a:lnTo>
                    <a:pt x="9358" y="1608"/>
                  </a:lnTo>
                  <a:cubicBezTo>
                    <a:pt x="9430" y="1453"/>
                    <a:pt x="9465" y="1311"/>
                    <a:pt x="9465" y="1144"/>
                  </a:cubicBezTo>
                  <a:lnTo>
                    <a:pt x="9465" y="310"/>
                  </a:lnTo>
                  <a:cubicBezTo>
                    <a:pt x="9465" y="215"/>
                    <a:pt x="9382" y="144"/>
                    <a:pt x="9299" y="144"/>
                  </a:cubicBezTo>
                  <a:lnTo>
                    <a:pt x="7739" y="144"/>
                  </a:lnTo>
                  <a:cubicBezTo>
                    <a:pt x="7168" y="144"/>
                    <a:pt x="6703" y="608"/>
                    <a:pt x="6703" y="1168"/>
                  </a:cubicBezTo>
                  <a:lnTo>
                    <a:pt x="6703" y="1191"/>
                  </a:lnTo>
                  <a:cubicBezTo>
                    <a:pt x="6703" y="1322"/>
                    <a:pt x="6739" y="1453"/>
                    <a:pt x="6798" y="1572"/>
                  </a:cubicBezTo>
                  <a:lnTo>
                    <a:pt x="6894" y="1739"/>
                  </a:lnTo>
                  <a:lnTo>
                    <a:pt x="6894" y="2001"/>
                  </a:lnTo>
                  <a:cubicBezTo>
                    <a:pt x="6894" y="2418"/>
                    <a:pt x="7096" y="2799"/>
                    <a:pt x="7406" y="3037"/>
                  </a:cubicBezTo>
                  <a:lnTo>
                    <a:pt x="7406" y="3180"/>
                  </a:lnTo>
                  <a:cubicBezTo>
                    <a:pt x="7406" y="3251"/>
                    <a:pt x="7346" y="3335"/>
                    <a:pt x="7275" y="3358"/>
                  </a:cubicBezTo>
                  <a:lnTo>
                    <a:pt x="6691" y="3525"/>
                  </a:lnTo>
                  <a:cubicBezTo>
                    <a:pt x="6394" y="3608"/>
                    <a:pt x="6203" y="3882"/>
                    <a:pt x="6203" y="4180"/>
                  </a:cubicBezTo>
                  <a:lnTo>
                    <a:pt x="6203" y="4311"/>
                  </a:lnTo>
                  <a:lnTo>
                    <a:pt x="6191" y="4311"/>
                  </a:lnTo>
                  <a:cubicBezTo>
                    <a:pt x="6013" y="4311"/>
                    <a:pt x="5858" y="4466"/>
                    <a:pt x="5858" y="4644"/>
                  </a:cubicBezTo>
                  <a:lnTo>
                    <a:pt x="5858" y="6025"/>
                  </a:lnTo>
                  <a:lnTo>
                    <a:pt x="5858" y="6037"/>
                  </a:lnTo>
                  <a:lnTo>
                    <a:pt x="5048" y="6037"/>
                  </a:lnTo>
                  <a:cubicBezTo>
                    <a:pt x="5108" y="5930"/>
                    <a:pt x="5144" y="5811"/>
                    <a:pt x="5144" y="5680"/>
                  </a:cubicBezTo>
                  <a:lnTo>
                    <a:pt x="5144" y="4180"/>
                  </a:lnTo>
                  <a:cubicBezTo>
                    <a:pt x="5144" y="3882"/>
                    <a:pt x="4941" y="3608"/>
                    <a:pt x="4655" y="3525"/>
                  </a:cubicBezTo>
                  <a:lnTo>
                    <a:pt x="4072" y="3358"/>
                  </a:lnTo>
                  <a:lnTo>
                    <a:pt x="4060" y="3358"/>
                  </a:lnTo>
                  <a:cubicBezTo>
                    <a:pt x="4346" y="3299"/>
                    <a:pt x="4560" y="3239"/>
                    <a:pt x="4703" y="3180"/>
                  </a:cubicBezTo>
                  <a:cubicBezTo>
                    <a:pt x="4786" y="3156"/>
                    <a:pt x="4846" y="3096"/>
                    <a:pt x="4893" y="3001"/>
                  </a:cubicBezTo>
                  <a:cubicBezTo>
                    <a:pt x="4941" y="2930"/>
                    <a:pt x="4941" y="2835"/>
                    <a:pt x="4905" y="2751"/>
                  </a:cubicBezTo>
                  <a:cubicBezTo>
                    <a:pt x="4763" y="2358"/>
                    <a:pt x="4655" y="1692"/>
                    <a:pt x="4643" y="1370"/>
                  </a:cubicBezTo>
                  <a:cubicBezTo>
                    <a:pt x="4584" y="572"/>
                    <a:pt x="4001" y="1"/>
                    <a:pt x="32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022806"/>
              <a:endParaRPr sz="2000">
                <a:solidFill>
                  <a:prstClr val="black"/>
                </a:solidFill>
              </a:endParaRPr>
            </a:p>
          </p:txBody>
        </p:sp>
        <p:sp>
          <p:nvSpPr>
            <p:cNvPr id="21" name="Google Shape;13615;p100"/>
            <p:cNvSpPr/>
            <p:nvPr/>
          </p:nvSpPr>
          <p:spPr>
            <a:xfrm>
              <a:off x="1611228" y="2679979"/>
              <a:ext cx="12250" cy="12708"/>
            </a:xfrm>
            <a:custGeom>
              <a:avLst/>
              <a:gdLst/>
              <a:ahLst/>
              <a:cxnLst/>
              <a:rect l="l" t="t" r="r" b="b"/>
              <a:pathLst>
                <a:path w="322" h="334" extrusionOk="0">
                  <a:moveTo>
                    <a:pt x="167" y="0"/>
                  </a:moveTo>
                  <a:cubicBezTo>
                    <a:pt x="72" y="0"/>
                    <a:pt x="0" y="83"/>
                    <a:pt x="0" y="167"/>
                  </a:cubicBezTo>
                  <a:cubicBezTo>
                    <a:pt x="0" y="262"/>
                    <a:pt x="72" y="334"/>
                    <a:pt x="167" y="334"/>
                  </a:cubicBezTo>
                  <a:cubicBezTo>
                    <a:pt x="250" y="334"/>
                    <a:pt x="322" y="262"/>
                    <a:pt x="322" y="167"/>
                  </a:cubicBezTo>
                  <a:cubicBezTo>
                    <a:pt x="322" y="83"/>
                    <a:pt x="250" y="0"/>
                    <a:pt x="1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022806"/>
              <a:endParaRPr sz="2000">
                <a:solidFill>
                  <a:prstClr val="black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332529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42" grpId="0"/>
      <p:bldP spid="47" grpId="0"/>
      <p:bldP spid="55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aixaDeTexto 4"/>
          <p:cNvSpPr txBox="1"/>
          <p:nvPr/>
        </p:nvSpPr>
        <p:spPr>
          <a:xfrm>
            <a:off x="725060" y="1064473"/>
            <a:ext cx="8346927" cy="3204140"/>
          </a:xfrm>
          <a:prstGeom prst="rect">
            <a:avLst/>
          </a:prstGeom>
          <a:noFill/>
        </p:spPr>
        <p:txBody>
          <a:bodyPr wrap="square" lIns="102278" tIns="51146" rIns="102278" bIns="51146" rtlCol="0">
            <a:spAutoFit/>
          </a:bodyPr>
          <a:lstStyle/>
          <a:p>
            <a:pPr algn="just" defTabSz="1022806">
              <a:lnSpc>
                <a:spcPct val="150000"/>
              </a:lnSpc>
            </a:pPr>
            <a:r>
              <a:rPr lang="pt-BR" sz="2700" b="1" dirty="0">
                <a:solidFill>
                  <a:prstClr val="black"/>
                </a:solidFill>
              </a:rPr>
              <a:t>3) </a:t>
            </a:r>
            <a:r>
              <a:rPr lang="pt-BR" sz="2700" b="1" dirty="0" smtClean="0">
                <a:solidFill>
                  <a:prstClr val="black"/>
                </a:solidFill>
              </a:rPr>
              <a:t>Concurso</a:t>
            </a:r>
            <a:endParaRPr lang="pt-BR" sz="2300" b="1" dirty="0">
              <a:solidFill>
                <a:srgbClr val="7030A0"/>
              </a:solidFill>
            </a:endParaRPr>
          </a:p>
          <a:p>
            <a:pPr algn="just" defTabSz="1022806"/>
            <a:r>
              <a:rPr lang="pt-BR" sz="2300" b="1" dirty="0" smtClean="0">
                <a:solidFill>
                  <a:srgbClr val="FF0000"/>
                </a:solidFill>
              </a:rPr>
              <a:t>- Não se confunde com contratação de pessoal</a:t>
            </a:r>
            <a:endParaRPr lang="pt-BR" sz="2300" b="1" dirty="0">
              <a:solidFill>
                <a:srgbClr val="FF0000"/>
              </a:solidFill>
            </a:endParaRPr>
          </a:p>
          <a:p>
            <a:pPr algn="just" defTabSz="1022806"/>
            <a:endParaRPr lang="pt-BR" sz="2300" b="1" dirty="0">
              <a:solidFill>
                <a:srgbClr val="7030A0"/>
              </a:solidFill>
            </a:endParaRPr>
          </a:p>
          <a:p>
            <a:pPr marL="511400" indent="-511400" algn="just" defTabSz="1022806">
              <a:buFontTx/>
              <a:buAutoNum type="alphaLcParenR"/>
            </a:pPr>
            <a:endParaRPr lang="pt-BR" sz="2300" b="1" dirty="0">
              <a:solidFill>
                <a:srgbClr val="7030A0"/>
              </a:solidFill>
            </a:endParaRPr>
          </a:p>
          <a:p>
            <a:pPr algn="just" defTabSz="1022806"/>
            <a:endParaRPr lang="pt-BR" sz="2300" b="1" dirty="0">
              <a:solidFill>
                <a:prstClr val="black"/>
              </a:solidFill>
            </a:endParaRPr>
          </a:p>
          <a:p>
            <a:pPr marL="511400" indent="-511400" algn="just" defTabSz="1022806">
              <a:buFontTx/>
              <a:buAutoNum type="alphaLcParenR"/>
            </a:pPr>
            <a:endParaRPr lang="pt-BR" sz="2300" b="1" dirty="0">
              <a:solidFill>
                <a:prstClr val="black"/>
              </a:solidFill>
            </a:endParaRPr>
          </a:p>
          <a:p>
            <a:pPr marL="511400" indent="-511400" algn="just" defTabSz="1022806">
              <a:buFontTx/>
              <a:buAutoNum type="alphaLcParenR"/>
            </a:pPr>
            <a:endParaRPr lang="pt-BR" sz="2300" b="1" dirty="0">
              <a:solidFill>
                <a:prstClr val="black"/>
              </a:solidFill>
            </a:endParaRPr>
          </a:p>
          <a:p>
            <a:pPr marL="511400" indent="-511400" algn="just" defTabSz="1022806">
              <a:buFontTx/>
              <a:buAutoNum type="alphaLcParenR"/>
            </a:pPr>
            <a:endParaRPr lang="pt-BR" sz="2300" b="1" dirty="0">
              <a:solidFill>
                <a:prstClr val="black"/>
              </a:solidFill>
            </a:endParaRPr>
          </a:p>
        </p:txBody>
      </p:sp>
      <p:sp>
        <p:nvSpPr>
          <p:cNvPr id="3" name="Retângulo 2"/>
          <p:cNvSpPr/>
          <p:nvPr/>
        </p:nvSpPr>
        <p:spPr>
          <a:xfrm>
            <a:off x="1129882" y="2497930"/>
            <a:ext cx="1892085" cy="615536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102278" tIns="51146" rIns="102278" bIns="51146" rtlCol="0" anchor="ctr"/>
          <a:lstStyle/>
          <a:p>
            <a:pPr algn="ctr" defTabSz="1022806"/>
            <a:r>
              <a:rPr lang="pt-BR" sz="2000" dirty="0">
                <a:solidFill>
                  <a:prstClr val="black"/>
                </a:solidFill>
              </a:rPr>
              <a:t>QUANDO?</a:t>
            </a:r>
            <a:endParaRPr lang="pt-BR" sz="2000" b="1" dirty="0">
              <a:solidFill>
                <a:prstClr val="black"/>
              </a:solidFill>
            </a:endParaRPr>
          </a:p>
        </p:txBody>
      </p:sp>
      <p:sp>
        <p:nvSpPr>
          <p:cNvPr id="16" name="Retângulo 15"/>
          <p:cNvSpPr/>
          <p:nvPr/>
        </p:nvSpPr>
        <p:spPr>
          <a:xfrm>
            <a:off x="3938483" y="4839954"/>
            <a:ext cx="1920339" cy="598456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102278" tIns="51146" rIns="102278" bIns="51146" rtlCol="0" anchor="ctr"/>
          <a:lstStyle/>
          <a:p>
            <a:pPr algn="ctr" defTabSz="1022806"/>
            <a:r>
              <a:rPr lang="pt-BR" sz="2000" b="1" dirty="0">
                <a:solidFill>
                  <a:srgbClr val="FF0000"/>
                </a:solidFill>
              </a:rPr>
              <a:t>RITO ESPECIAL</a:t>
            </a:r>
            <a:endParaRPr lang="pt-BR" sz="2000" b="1" dirty="0">
              <a:solidFill>
                <a:prstClr val="black"/>
              </a:solidFill>
            </a:endParaRPr>
          </a:p>
        </p:txBody>
      </p:sp>
      <p:sp>
        <p:nvSpPr>
          <p:cNvPr id="33" name="CaixaDeTexto 32"/>
          <p:cNvSpPr txBox="1"/>
          <p:nvPr/>
        </p:nvSpPr>
        <p:spPr>
          <a:xfrm>
            <a:off x="3580355" y="3922242"/>
            <a:ext cx="5132037" cy="457234"/>
          </a:xfrm>
          <a:prstGeom prst="rect">
            <a:avLst/>
          </a:prstGeom>
          <a:noFill/>
        </p:spPr>
        <p:txBody>
          <a:bodyPr wrap="square" lIns="102278" tIns="51146" rIns="102278" bIns="51146" rtlCol="0">
            <a:spAutoFit/>
          </a:bodyPr>
          <a:lstStyle/>
          <a:p>
            <a:pPr defTabSz="1022806"/>
            <a:r>
              <a:rPr lang="pt-BR" sz="2300" b="1" dirty="0">
                <a:solidFill>
                  <a:prstClr val="black"/>
                </a:solidFill>
              </a:rPr>
              <a:t>Melhor Técnica ou Conteúdo Artístico</a:t>
            </a:r>
          </a:p>
        </p:txBody>
      </p:sp>
      <p:sp>
        <p:nvSpPr>
          <p:cNvPr id="23" name="Retângulo 22"/>
          <p:cNvSpPr/>
          <p:nvPr/>
        </p:nvSpPr>
        <p:spPr>
          <a:xfrm>
            <a:off x="1110603" y="3831838"/>
            <a:ext cx="1892085" cy="615536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102278" tIns="51146" rIns="102278" bIns="51146" rtlCol="0" anchor="ctr"/>
          <a:lstStyle/>
          <a:p>
            <a:pPr algn="ctr" defTabSz="1022806"/>
            <a:r>
              <a:rPr lang="pt-BR" sz="2000" dirty="0">
                <a:solidFill>
                  <a:prstClr val="black"/>
                </a:solidFill>
              </a:rPr>
              <a:t>Critérios de Julgamento</a:t>
            </a:r>
            <a:endParaRPr lang="pt-BR" sz="2000" b="1" dirty="0">
              <a:solidFill>
                <a:prstClr val="black"/>
              </a:solidFill>
            </a:endParaRPr>
          </a:p>
        </p:txBody>
      </p:sp>
      <p:sp>
        <p:nvSpPr>
          <p:cNvPr id="15" name="CaixaDeTexto 14"/>
          <p:cNvSpPr txBox="1"/>
          <p:nvPr/>
        </p:nvSpPr>
        <p:spPr>
          <a:xfrm>
            <a:off x="3580357" y="2605704"/>
            <a:ext cx="2636333" cy="457234"/>
          </a:xfrm>
          <a:prstGeom prst="rect">
            <a:avLst/>
          </a:prstGeom>
          <a:noFill/>
        </p:spPr>
        <p:txBody>
          <a:bodyPr wrap="square" lIns="102278" tIns="51146" rIns="102278" bIns="51146" rtlCol="0">
            <a:spAutoFit/>
          </a:bodyPr>
          <a:lstStyle/>
          <a:p>
            <a:pPr defTabSz="1022806"/>
            <a:r>
              <a:rPr lang="pt-BR" sz="2300" b="1" dirty="0">
                <a:solidFill>
                  <a:prstClr val="black"/>
                </a:solidFill>
              </a:rPr>
              <a:t>Trabalhos </a:t>
            </a:r>
          </a:p>
        </p:txBody>
      </p:sp>
      <p:cxnSp>
        <p:nvCxnSpPr>
          <p:cNvPr id="17" name="Conector de seta reta 16"/>
          <p:cNvCxnSpPr/>
          <p:nvPr/>
        </p:nvCxnSpPr>
        <p:spPr>
          <a:xfrm flipV="1">
            <a:off x="4902821" y="2610392"/>
            <a:ext cx="723447" cy="20552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18" name="CaixaDeTexto 17"/>
          <p:cNvSpPr txBox="1"/>
          <p:nvPr/>
        </p:nvSpPr>
        <p:spPr>
          <a:xfrm>
            <a:off x="5644822" y="2348880"/>
            <a:ext cx="2636333" cy="457234"/>
          </a:xfrm>
          <a:prstGeom prst="rect">
            <a:avLst/>
          </a:prstGeom>
          <a:noFill/>
        </p:spPr>
        <p:txBody>
          <a:bodyPr wrap="square" lIns="102278" tIns="51146" rIns="102278" bIns="51146" rtlCol="0">
            <a:spAutoFit/>
          </a:bodyPr>
          <a:lstStyle/>
          <a:p>
            <a:pPr defTabSz="1022806"/>
            <a:r>
              <a:rPr lang="pt-BR" sz="2300" b="1" dirty="0">
                <a:solidFill>
                  <a:prstClr val="black"/>
                </a:solidFill>
              </a:rPr>
              <a:t>Técnicos </a:t>
            </a:r>
          </a:p>
        </p:txBody>
      </p:sp>
      <p:cxnSp>
        <p:nvCxnSpPr>
          <p:cNvPr id="19" name="Conector de seta reta 18"/>
          <p:cNvCxnSpPr/>
          <p:nvPr/>
        </p:nvCxnSpPr>
        <p:spPr>
          <a:xfrm>
            <a:off x="4895737" y="2840978"/>
            <a:ext cx="730507" cy="154723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20" name="CaixaDeTexto 19"/>
          <p:cNvSpPr txBox="1"/>
          <p:nvPr/>
        </p:nvSpPr>
        <p:spPr>
          <a:xfrm>
            <a:off x="5644822" y="2795700"/>
            <a:ext cx="2636333" cy="457234"/>
          </a:xfrm>
          <a:prstGeom prst="rect">
            <a:avLst/>
          </a:prstGeom>
          <a:noFill/>
        </p:spPr>
        <p:txBody>
          <a:bodyPr wrap="square" lIns="102278" tIns="51146" rIns="102278" bIns="51146" rtlCol="0">
            <a:spAutoFit/>
          </a:bodyPr>
          <a:lstStyle/>
          <a:p>
            <a:pPr defTabSz="1022806"/>
            <a:r>
              <a:rPr lang="pt-BR" sz="2300" b="1" dirty="0">
                <a:solidFill>
                  <a:prstClr val="black"/>
                </a:solidFill>
              </a:rPr>
              <a:t>Científicos</a:t>
            </a:r>
          </a:p>
        </p:txBody>
      </p:sp>
      <p:cxnSp>
        <p:nvCxnSpPr>
          <p:cNvPr id="21" name="Conector de seta reta 20"/>
          <p:cNvCxnSpPr/>
          <p:nvPr/>
        </p:nvCxnSpPr>
        <p:spPr>
          <a:xfrm>
            <a:off x="4929631" y="2840988"/>
            <a:ext cx="696743" cy="64687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22" name="CaixaDeTexto 21"/>
          <p:cNvSpPr txBox="1"/>
          <p:nvPr/>
        </p:nvSpPr>
        <p:spPr>
          <a:xfrm>
            <a:off x="5647370" y="3287862"/>
            <a:ext cx="2636333" cy="457234"/>
          </a:xfrm>
          <a:prstGeom prst="rect">
            <a:avLst/>
          </a:prstGeom>
          <a:noFill/>
        </p:spPr>
        <p:txBody>
          <a:bodyPr wrap="square" lIns="102278" tIns="51146" rIns="102278" bIns="51146" rtlCol="0">
            <a:spAutoFit/>
          </a:bodyPr>
          <a:lstStyle/>
          <a:p>
            <a:pPr defTabSz="1022806"/>
            <a:r>
              <a:rPr lang="pt-BR" sz="2300" b="1" dirty="0">
                <a:solidFill>
                  <a:prstClr val="black"/>
                </a:solidFill>
              </a:rPr>
              <a:t>Artísticos</a:t>
            </a:r>
          </a:p>
        </p:txBody>
      </p:sp>
      <p:cxnSp>
        <p:nvCxnSpPr>
          <p:cNvPr id="25" name="Conector de seta reta 24"/>
          <p:cNvCxnSpPr>
            <a:endCxn id="15" idx="1"/>
          </p:cNvCxnSpPr>
          <p:nvPr/>
        </p:nvCxnSpPr>
        <p:spPr>
          <a:xfrm>
            <a:off x="3022733" y="2811227"/>
            <a:ext cx="557624" cy="23094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26" name="Conector de seta reta 25"/>
          <p:cNvCxnSpPr/>
          <p:nvPr/>
        </p:nvCxnSpPr>
        <p:spPr>
          <a:xfrm flipV="1">
            <a:off x="2994834" y="4134145"/>
            <a:ext cx="557625" cy="5471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27" name="Retângulo 26"/>
          <p:cNvSpPr/>
          <p:nvPr/>
        </p:nvSpPr>
        <p:spPr>
          <a:xfrm>
            <a:off x="1369912" y="5674442"/>
            <a:ext cx="7119437" cy="598456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102278" tIns="51146" rIns="102278" bIns="51146" rtlCol="0" anchor="ctr"/>
          <a:lstStyle/>
          <a:p>
            <a:pPr algn="ctr" defTabSz="1022806"/>
            <a:r>
              <a:rPr lang="pt-BR" sz="2000" b="1" dirty="0">
                <a:solidFill>
                  <a:srgbClr val="FF0000"/>
                </a:solidFill>
              </a:rPr>
              <a:t>PRÊMIO/REMUNERAÇÃO </a:t>
            </a:r>
            <a:r>
              <a:rPr lang="pt-BR" sz="2000" dirty="0">
                <a:solidFill>
                  <a:prstClr val="black"/>
                </a:solidFill>
              </a:rPr>
              <a:t>= Definido pela Administração</a:t>
            </a:r>
            <a:endParaRPr lang="pt-BR" sz="2000" b="1" dirty="0">
              <a:solidFill>
                <a:prstClr val="black"/>
              </a:solidFill>
            </a:endParaRPr>
          </a:p>
        </p:txBody>
      </p:sp>
      <p:sp>
        <p:nvSpPr>
          <p:cNvPr id="24" name="CaixaDeTexto 23"/>
          <p:cNvSpPr txBox="1"/>
          <p:nvPr/>
        </p:nvSpPr>
        <p:spPr>
          <a:xfrm>
            <a:off x="4718976" y="468142"/>
            <a:ext cx="4461973" cy="1088176"/>
          </a:xfrm>
          <a:prstGeom prst="rect">
            <a:avLst/>
          </a:prstGeom>
          <a:noFill/>
        </p:spPr>
        <p:txBody>
          <a:bodyPr wrap="square" lIns="102278" tIns="51146" rIns="102278" bIns="51146" rtlCol="0">
            <a:spAutoFit/>
          </a:bodyPr>
          <a:lstStyle/>
          <a:p>
            <a:pPr algn="r" defTabSz="1022806"/>
            <a:r>
              <a:rPr lang="pt-BR" sz="3200" b="1" dirty="0">
                <a:solidFill>
                  <a:srgbClr val="FF0000"/>
                </a:solidFill>
              </a:rPr>
              <a:t>Modalidades de Licitação</a:t>
            </a:r>
            <a:endParaRPr lang="pt-BR" sz="2700" b="1" dirty="0">
              <a:solidFill>
                <a:srgbClr val="FF0000"/>
              </a:solidFill>
            </a:endParaRPr>
          </a:p>
        </p:txBody>
      </p:sp>
      <p:sp>
        <p:nvSpPr>
          <p:cNvPr id="28" name="Retângulo 27"/>
          <p:cNvSpPr/>
          <p:nvPr/>
        </p:nvSpPr>
        <p:spPr>
          <a:xfrm rot="5400000">
            <a:off x="8615169" y="10015"/>
            <a:ext cx="86410" cy="1002298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2278" tIns="51146" rIns="102278" bIns="51146" rtlCol="0" anchor="ctr"/>
          <a:lstStyle/>
          <a:p>
            <a:pPr algn="ctr" defTabSz="1022806"/>
            <a:endParaRPr lang="pt-BR" sz="2000">
              <a:solidFill>
                <a:prstClr val="white"/>
              </a:solidFill>
            </a:endParaRPr>
          </a:p>
        </p:txBody>
      </p:sp>
      <p:grpSp>
        <p:nvGrpSpPr>
          <p:cNvPr id="29" name="Google Shape;12116;p97"/>
          <p:cNvGrpSpPr/>
          <p:nvPr/>
        </p:nvGrpSpPr>
        <p:grpSpPr>
          <a:xfrm rot="3673963">
            <a:off x="2475121" y="529355"/>
            <a:ext cx="883684" cy="964788"/>
            <a:chOff x="2185372" y="1957799"/>
            <a:chExt cx="366664" cy="366981"/>
          </a:xfrm>
          <a:solidFill>
            <a:srgbClr val="FF0000"/>
          </a:solidFill>
        </p:grpSpPr>
        <p:sp>
          <p:nvSpPr>
            <p:cNvPr id="30" name="Google Shape;12117;p97"/>
            <p:cNvSpPr/>
            <p:nvPr/>
          </p:nvSpPr>
          <p:spPr>
            <a:xfrm>
              <a:off x="2228742" y="2000853"/>
              <a:ext cx="75082" cy="74226"/>
            </a:xfrm>
            <a:custGeom>
              <a:avLst/>
              <a:gdLst/>
              <a:ahLst/>
              <a:cxnLst/>
              <a:rect l="l" t="t" r="r" b="b"/>
              <a:pathLst>
                <a:path w="2370" h="2343" extrusionOk="0">
                  <a:moveTo>
                    <a:pt x="179" y="0"/>
                  </a:moveTo>
                  <a:cubicBezTo>
                    <a:pt x="135" y="0"/>
                    <a:pt x="90" y="15"/>
                    <a:pt x="60" y="45"/>
                  </a:cubicBezTo>
                  <a:cubicBezTo>
                    <a:pt x="1" y="104"/>
                    <a:pt x="1" y="223"/>
                    <a:pt x="60" y="283"/>
                  </a:cubicBezTo>
                  <a:lnTo>
                    <a:pt x="2072" y="2295"/>
                  </a:lnTo>
                  <a:cubicBezTo>
                    <a:pt x="2096" y="2331"/>
                    <a:pt x="2144" y="2343"/>
                    <a:pt x="2191" y="2343"/>
                  </a:cubicBezTo>
                  <a:cubicBezTo>
                    <a:pt x="2227" y="2343"/>
                    <a:pt x="2275" y="2331"/>
                    <a:pt x="2310" y="2295"/>
                  </a:cubicBezTo>
                  <a:cubicBezTo>
                    <a:pt x="2370" y="2235"/>
                    <a:pt x="2370" y="2116"/>
                    <a:pt x="2310" y="2057"/>
                  </a:cubicBezTo>
                  <a:lnTo>
                    <a:pt x="298" y="45"/>
                  </a:lnTo>
                  <a:cubicBezTo>
                    <a:pt x="269" y="15"/>
                    <a:pt x="224" y="0"/>
                    <a:pt x="17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022806"/>
              <a:endParaRPr sz="2000">
                <a:solidFill>
                  <a:prstClr val="black"/>
                </a:solidFill>
              </a:endParaRPr>
            </a:p>
          </p:txBody>
        </p:sp>
        <p:sp>
          <p:nvSpPr>
            <p:cNvPr id="31" name="Google Shape;12118;p97"/>
            <p:cNvSpPr/>
            <p:nvPr/>
          </p:nvSpPr>
          <p:spPr>
            <a:xfrm>
              <a:off x="2188001" y="2067159"/>
              <a:ext cx="98873" cy="35070"/>
            </a:xfrm>
            <a:custGeom>
              <a:avLst/>
              <a:gdLst/>
              <a:ahLst/>
              <a:cxnLst/>
              <a:rect l="l" t="t" r="r" b="b"/>
              <a:pathLst>
                <a:path w="3121" h="1107" extrusionOk="0">
                  <a:moveTo>
                    <a:pt x="188" y="1"/>
                  </a:moveTo>
                  <a:cubicBezTo>
                    <a:pt x="120" y="1"/>
                    <a:pt x="56" y="54"/>
                    <a:pt x="37" y="131"/>
                  </a:cubicBezTo>
                  <a:cubicBezTo>
                    <a:pt x="1" y="214"/>
                    <a:pt x="60" y="309"/>
                    <a:pt x="156" y="333"/>
                  </a:cubicBezTo>
                  <a:lnTo>
                    <a:pt x="2882" y="1107"/>
                  </a:lnTo>
                  <a:lnTo>
                    <a:pt x="2918" y="1107"/>
                  </a:lnTo>
                  <a:cubicBezTo>
                    <a:pt x="3001" y="1107"/>
                    <a:pt x="3073" y="1071"/>
                    <a:pt x="3085" y="988"/>
                  </a:cubicBezTo>
                  <a:cubicBezTo>
                    <a:pt x="3120" y="904"/>
                    <a:pt x="3061" y="809"/>
                    <a:pt x="2965" y="785"/>
                  </a:cubicBezTo>
                  <a:lnTo>
                    <a:pt x="239" y="11"/>
                  </a:lnTo>
                  <a:cubicBezTo>
                    <a:pt x="222" y="4"/>
                    <a:pt x="205" y="1"/>
                    <a:pt x="18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022806"/>
              <a:endParaRPr sz="2000">
                <a:solidFill>
                  <a:prstClr val="black"/>
                </a:solidFill>
              </a:endParaRPr>
            </a:p>
          </p:txBody>
        </p:sp>
        <p:sp>
          <p:nvSpPr>
            <p:cNvPr id="32" name="Google Shape;12119;p97"/>
            <p:cNvSpPr/>
            <p:nvPr/>
          </p:nvSpPr>
          <p:spPr>
            <a:xfrm>
              <a:off x="2185372" y="2119114"/>
              <a:ext cx="97733" cy="37066"/>
            </a:xfrm>
            <a:custGeom>
              <a:avLst/>
              <a:gdLst/>
              <a:ahLst/>
              <a:cxnLst/>
              <a:rect l="l" t="t" r="r" b="b"/>
              <a:pathLst>
                <a:path w="3085" h="1170" extrusionOk="0">
                  <a:moveTo>
                    <a:pt x="2872" y="1"/>
                  </a:moveTo>
                  <a:cubicBezTo>
                    <a:pt x="2863" y="1"/>
                    <a:pt x="2855" y="1"/>
                    <a:pt x="2846" y="3"/>
                  </a:cubicBezTo>
                  <a:lnTo>
                    <a:pt x="131" y="836"/>
                  </a:lnTo>
                  <a:cubicBezTo>
                    <a:pt x="48" y="872"/>
                    <a:pt x="0" y="955"/>
                    <a:pt x="12" y="1050"/>
                  </a:cubicBezTo>
                  <a:cubicBezTo>
                    <a:pt x="48" y="1122"/>
                    <a:pt x="108" y="1169"/>
                    <a:pt x="179" y="1169"/>
                  </a:cubicBezTo>
                  <a:cubicBezTo>
                    <a:pt x="191" y="1169"/>
                    <a:pt x="203" y="1169"/>
                    <a:pt x="227" y="1158"/>
                  </a:cubicBezTo>
                  <a:lnTo>
                    <a:pt x="2929" y="324"/>
                  </a:lnTo>
                  <a:cubicBezTo>
                    <a:pt x="3037" y="300"/>
                    <a:pt x="3084" y="217"/>
                    <a:pt x="3048" y="122"/>
                  </a:cubicBezTo>
                  <a:cubicBezTo>
                    <a:pt x="3027" y="47"/>
                    <a:pt x="2948" y="1"/>
                    <a:pt x="287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022806"/>
              <a:endParaRPr sz="2000">
                <a:solidFill>
                  <a:prstClr val="black"/>
                </a:solidFill>
              </a:endParaRPr>
            </a:p>
          </p:txBody>
        </p:sp>
        <p:sp>
          <p:nvSpPr>
            <p:cNvPr id="34" name="Google Shape;12120;p97"/>
            <p:cNvSpPr/>
            <p:nvPr/>
          </p:nvSpPr>
          <p:spPr>
            <a:xfrm>
              <a:off x="2294763" y="1960587"/>
              <a:ext cx="36242" cy="97131"/>
            </a:xfrm>
            <a:custGeom>
              <a:avLst/>
              <a:gdLst/>
              <a:ahLst/>
              <a:cxnLst/>
              <a:rect l="l" t="t" r="r" b="b"/>
              <a:pathLst>
                <a:path w="1144" h="3066" extrusionOk="0">
                  <a:moveTo>
                    <a:pt x="185" y="1"/>
                  </a:moveTo>
                  <a:cubicBezTo>
                    <a:pt x="172" y="1"/>
                    <a:pt x="158" y="2"/>
                    <a:pt x="143" y="6"/>
                  </a:cubicBezTo>
                  <a:cubicBezTo>
                    <a:pt x="60" y="42"/>
                    <a:pt x="0" y="125"/>
                    <a:pt x="24" y="220"/>
                  </a:cubicBezTo>
                  <a:lnTo>
                    <a:pt x="798" y="2947"/>
                  </a:lnTo>
                  <a:cubicBezTo>
                    <a:pt x="822" y="3018"/>
                    <a:pt x="893" y="3066"/>
                    <a:pt x="965" y="3066"/>
                  </a:cubicBezTo>
                  <a:lnTo>
                    <a:pt x="1012" y="3066"/>
                  </a:lnTo>
                  <a:cubicBezTo>
                    <a:pt x="1096" y="3030"/>
                    <a:pt x="1143" y="2947"/>
                    <a:pt x="1131" y="2852"/>
                  </a:cubicBezTo>
                  <a:lnTo>
                    <a:pt x="357" y="125"/>
                  </a:lnTo>
                  <a:cubicBezTo>
                    <a:pt x="327" y="54"/>
                    <a:pt x="262" y="1"/>
                    <a:pt x="18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022806"/>
              <a:endParaRPr sz="2000">
                <a:solidFill>
                  <a:prstClr val="black"/>
                </a:solidFill>
              </a:endParaRPr>
            </a:p>
          </p:txBody>
        </p:sp>
        <p:sp>
          <p:nvSpPr>
            <p:cNvPr id="35" name="Google Shape;12121;p97"/>
            <p:cNvSpPr/>
            <p:nvPr/>
          </p:nvSpPr>
          <p:spPr>
            <a:xfrm>
              <a:off x="2346433" y="1957799"/>
              <a:ext cx="38491" cy="96909"/>
            </a:xfrm>
            <a:custGeom>
              <a:avLst/>
              <a:gdLst/>
              <a:ahLst/>
              <a:cxnLst/>
              <a:rect l="l" t="t" r="r" b="b"/>
              <a:pathLst>
                <a:path w="1215" h="3059" extrusionOk="0">
                  <a:moveTo>
                    <a:pt x="1021" y="0"/>
                  </a:moveTo>
                  <a:cubicBezTo>
                    <a:pt x="953" y="0"/>
                    <a:pt x="889" y="54"/>
                    <a:pt x="870" y="130"/>
                  </a:cubicBezTo>
                  <a:lnTo>
                    <a:pt x="36" y="2832"/>
                  </a:lnTo>
                  <a:cubicBezTo>
                    <a:pt x="0" y="2928"/>
                    <a:pt x="60" y="3011"/>
                    <a:pt x="155" y="3047"/>
                  </a:cubicBezTo>
                  <a:cubicBezTo>
                    <a:pt x="167" y="3047"/>
                    <a:pt x="179" y="3059"/>
                    <a:pt x="203" y="3059"/>
                  </a:cubicBezTo>
                  <a:cubicBezTo>
                    <a:pt x="274" y="3059"/>
                    <a:pt x="334" y="3011"/>
                    <a:pt x="358" y="2940"/>
                  </a:cubicBezTo>
                  <a:lnTo>
                    <a:pt x="1191" y="237"/>
                  </a:lnTo>
                  <a:cubicBezTo>
                    <a:pt x="1215" y="130"/>
                    <a:pt x="1167" y="23"/>
                    <a:pt x="1072" y="11"/>
                  </a:cubicBezTo>
                  <a:cubicBezTo>
                    <a:pt x="1055" y="4"/>
                    <a:pt x="1038" y="0"/>
                    <a:pt x="102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022806"/>
              <a:endParaRPr sz="2000">
                <a:solidFill>
                  <a:prstClr val="black"/>
                </a:solidFill>
              </a:endParaRPr>
            </a:p>
          </p:txBody>
        </p:sp>
        <p:sp>
          <p:nvSpPr>
            <p:cNvPr id="36" name="Google Shape;12122;p97"/>
            <p:cNvSpPr/>
            <p:nvPr/>
          </p:nvSpPr>
          <p:spPr>
            <a:xfrm>
              <a:off x="2290993" y="2100391"/>
              <a:ext cx="37731" cy="121778"/>
            </a:xfrm>
            <a:custGeom>
              <a:avLst/>
              <a:gdLst/>
              <a:ahLst/>
              <a:cxnLst/>
              <a:rect l="l" t="t" r="r" b="b"/>
              <a:pathLst>
                <a:path w="1191" h="3844" extrusionOk="0">
                  <a:moveTo>
                    <a:pt x="721" y="1"/>
                  </a:moveTo>
                  <a:cubicBezTo>
                    <a:pt x="670" y="1"/>
                    <a:pt x="616" y="30"/>
                    <a:pt x="572" y="82"/>
                  </a:cubicBezTo>
                  <a:cubicBezTo>
                    <a:pt x="191" y="629"/>
                    <a:pt x="0" y="1296"/>
                    <a:pt x="60" y="1987"/>
                  </a:cubicBezTo>
                  <a:cubicBezTo>
                    <a:pt x="119" y="2665"/>
                    <a:pt x="417" y="3308"/>
                    <a:pt x="893" y="3796"/>
                  </a:cubicBezTo>
                  <a:cubicBezTo>
                    <a:pt x="917" y="3832"/>
                    <a:pt x="965" y="3844"/>
                    <a:pt x="1012" y="3844"/>
                  </a:cubicBezTo>
                  <a:cubicBezTo>
                    <a:pt x="1060" y="3844"/>
                    <a:pt x="1096" y="3832"/>
                    <a:pt x="1131" y="3796"/>
                  </a:cubicBezTo>
                  <a:cubicBezTo>
                    <a:pt x="1191" y="3725"/>
                    <a:pt x="1191" y="3618"/>
                    <a:pt x="1131" y="3546"/>
                  </a:cubicBezTo>
                  <a:cubicBezTo>
                    <a:pt x="250" y="2665"/>
                    <a:pt x="131" y="1284"/>
                    <a:pt x="857" y="272"/>
                  </a:cubicBezTo>
                  <a:cubicBezTo>
                    <a:pt x="917" y="201"/>
                    <a:pt x="893" y="94"/>
                    <a:pt x="810" y="34"/>
                  </a:cubicBezTo>
                  <a:cubicBezTo>
                    <a:pt x="783" y="12"/>
                    <a:pt x="752" y="1"/>
                    <a:pt x="72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022806"/>
              <a:endParaRPr sz="2000">
                <a:solidFill>
                  <a:prstClr val="black"/>
                </a:solidFill>
              </a:endParaRPr>
            </a:p>
          </p:txBody>
        </p:sp>
        <p:sp>
          <p:nvSpPr>
            <p:cNvPr id="37" name="Google Shape;12123;p97"/>
            <p:cNvSpPr/>
            <p:nvPr/>
          </p:nvSpPr>
          <p:spPr>
            <a:xfrm>
              <a:off x="2353592" y="2091362"/>
              <a:ext cx="68302" cy="20307"/>
            </a:xfrm>
            <a:custGeom>
              <a:avLst/>
              <a:gdLst/>
              <a:ahLst/>
              <a:cxnLst/>
              <a:rect l="l" t="t" r="r" b="b"/>
              <a:pathLst>
                <a:path w="2156" h="641" extrusionOk="0">
                  <a:moveTo>
                    <a:pt x="971" y="1"/>
                  </a:moveTo>
                  <a:cubicBezTo>
                    <a:pt x="708" y="1"/>
                    <a:pt x="417" y="59"/>
                    <a:pt x="120" y="224"/>
                  </a:cubicBezTo>
                  <a:cubicBezTo>
                    <a:pt x="24" y="271"/>
                    <a:pt x="1" y="379"/>
                    <a:pt x="60" y="462"/>
                  </a:cubicBezTo>
                  <a:cubicBezTo>
                    <a:pt x="90" y="522"/>
                    <a:pt x="144" y="554"/>
                    <a:pt x="201" y="554"/>
                  </a:cubicBezTo>
                  <a:cubicBezTo>
                    <a:pt x="234" y="554"/>
                    <a:pt x="268" y="543"/>
                    <a:pt x="298" y="521"/>
                  </a:cubicBezTo>
                  <a:cubicBezTo>
                    <a:pt x="537" y="391"/>
                    <a:pt x="771" y="345"/>
                    <a:pt x="982" y="345"/>
                  </a:cubicBezTo>
                  <a:cubicBezTo>
                    <a:pt x="1488" y="345"/>
                    <a:pt x="1869" y="608"/>
                    <a:pt x="1894" y="617"/>
                  </a:cubicBezTo>
                  <a:cubicBezTo>
                    <a:pt x="1918" y="629"/>
                    <a:pt x="1953" y="640"/>
                    <a:pt x="2001" y="640"/>
                  </a:cubicBezTo>
                  <a:cubicBezTo>
                    <a:pt x="2060" y="640"/>
                    <a:pt x="2096" y="617"/>
                    <a:pt x="2132" y="569"/>
                  </a:cubicBezTo>
                  <a:cubicBezTo>
                    <a:pt x="2156" y="498"/>
                    <a:pt x="2144" y="390"/>
                    <a:pt x="2072" y="331"/>
                  </a:cubicBezTo>
                  <a:cubicBezTo>
                    <a:pt x="2039" y="314"/>
                    <a:pt x="1581" y="1"/>
                    <a:pt x="97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022806"/>
              <a:endParaRPr sz="2000">
                <a:solidFill>
                  <a:prstClr val="black"/>
                </a:solidFill>
              </a:endParaRPr>
            </a:p>
          </p:txBody>
        </p:sp>
        <p:sp>
          <p:nvSpPr>
            <p:cNvPr id="38" name="Google Shape;12124;p97"/>
            <p:cNvSpPr/>
            <p:nvPr/>
          </p:nvSpPr>
          <p:spPr>
            <a:xfrm>
              <a:off x="2321532" y="2064434"/>
              <a:ext cx="230504" cy="260346"/>
            </a:xfrm>
            <a:custGeom>
              <a:avLst/>
              <a:gdLst/>
              <a:ahLst/>
              <a:cxnLst/>
              <a:rect l="l" t="t" r="r" b="b"/>
              <a:pathLst>
                <a:path w="7276" h="8218" extrusionOk="0">
                  <a:moveTo>
                    <a:pt x="3322" y="3038"/>
                  </a:moveTo>
                  <a:cubicBezTo>
                    <a:pt x="3394" y="3038"/>
                    <a:pt x="3489" y="3074"/>
                    <a:pt x="3549" y="3134"/>
                  </a:cubicBezTo>
                  <a:cubicBezTo>
                    <a:pt x="3668" y="3241"/>
                    <a:pt x="3668" y="3431"/>
                    <a:pt x="3525" y="3562"/>
                  </a:cubicBezTo>
                  <a:cubicBezTo>
                    <a:pt x="3465" y="3622"/>
                    <a:pt x="3388" y="3651"/>
                    <a:pt x="3311" y="3651"/>
                  </a:cubicBezTo>
                  <a:cubicBezTo>
                    <a:pt x="3233" y="3651"/>
                    <a:pt x="3156" y="3622"/>
                    <a:pt x="3096" y="3562"/>
                  </a:cubicBezTo>
                  <a:cubicBezTo>
                    <a:pt x="2977" y="3443"/>
                    <a:pt x="2977" y="3253"/>
                    <a:pt x="3096" y="3134"/>
                  </a:cubicBezTo>
                  <a:cubicBezTo>
                    <a:pt x="3156" y="3074"/>
                    <a:pt x="3227" y="3038"/>
                    <a:pt x="3322" y="3038"/>
                  </a:cubicBezTo>
                  <a:close/>
                  <a:moveTo>
                    <a:pt x="2441" y="3919"/>
                  </a:moveTo>
                  <a:cubicBezTo>
                    <a:pt x="2537" y="3919"/>
                    <a:pt x="2608" y="3955"/>
                    <a:pt x="2668" y="4015"/>
                  </a:cubicBezTo>
                  <a:cubicBezTo>
                    <a:pt x="2727" y="4074"/>
                    <a:pt x="2751" y="4146"/>
                    <a:pt x="2751" y="4229"/>
                  </a:cubicBezTo>
                  <a:cubicBezTo>
                    <a:pt x="2739" y="4312"/>
                    <a:pt x="2715" y="4384"/>
                    <a:pt x="2656" y="4443"/>
                  </a:cubicBezTo>
                  <a:cubicBezTo>
                    <a:pt x="2596" y="4503"/>
                    <a:pt x="2516" y="4533"/>
                    <a:pt x="2435" y="4533"/>
                  </a:cubicBezTo>
                  <a:cubicBezTo>
                    <a:pt x="2355" y="4533"/>
                    <a:pt x="2275" y="4503"/>
                    <a:pt x="2215" y="4443"/>
                  </a:cubicBezTo>
                  <a:cubicBezTo>
                    <a:pt x="2096" y="4324"/>
                    <a:pt x="2096" y="4134"/>
                    <a:pt x="2215" y="4015"/>
                  </a:cubicBezTo>
                  <a:cubicBezTo>
                    <a:pt x="2275" y="3955"/>
                    <a:pt x="2358" y="3919"/>
                    <a:pt x="2441" y="3919"/>
                  </a:cubicBezTo>
                  <a:close/>
                  <a:moveTo>
                    <a:pt x="6109" y="5062"/>
                  </a:moveTo>
                  <a:lnTo>
                    <a:pt x="6620" y="5586"/>
                  </a:lnTo>
                  <a:lnTo>
                    <a:pt x="4775" y="7432"/>
                  </a:lnTo>
                  <a:lnTo>
                    <a:pt x="4656" y="7551"/>
                  </a:lnTo>
                  <a:lnTo>
                    <a:pt x="4144" y="7027"/>
                  </a:lnTo>
                  <a:lnTo>
                    <a:pt x="4215" y="6955"/>
                  </a:lnTo>
                  <a:lnTo>
                    <a:pt x="4680" y="6491"/>
                  </a:lnTo>
                  <a:lnTo>
                    <a:pt x="5573" y="5598"/>
                  </a:lnTo>
                  <a:lnTo>
                    <a:pt x="6025" y="5146"/>
                  </a:lnTo>
                  <a:lnTo>
                    <a:pt x="6109" y="5062"/>
                  </a:lnTo>
                  <a:close/>
                  <a:moveTo>
                    <a:pt x="6644" y="6062"/>
                  </a:moveTo>
                  <a:lnTo>
                    <a:pt x="6668" y="6098"/>
                  </a:lnTo>
                  <a:cubicBezTo>
                    <a:pt x="6859" y="6289"/>
                    <a:pt x="6978" y="6551"/>
                    <a:pt x="6978" y="6836"/>
                  </a:cubicBezTo>
                  <a:cubicBezTo>
                    <a:pt x="6978" y="7122"/>
                    <a:pt x="6859" y="7384"/>
                    <a:pt x="6668" y="7586"/>
                  </a:cubicBezTo>
                  <a:cubicBezTo>
                    <a:pt x="6478" y="7777"/>
                    <a:pt x="6204" y="7896"/>
                    <a:pt x="5930" y="7896"/>
                  </a:cubicBezTo>
                  <a:cubicBezTo>
                    <a:pt x="5644" y="7896"/>
                    <a:pt x="5370" y="7789"/>
                    <a:pt x="5180" y="7586"/>
                  </a:cubicBezTo>
                  <a:lnTo>
                    <a:pt x="5156" y="7551"/>
                  </a:lnTo>
                  <a:lnTo>
                    <a:pt x="6644" y="6062"/>
                  </a:lnTo>
                  <a:close/>
                  <a:moveTo>
                    <a:pt x="1942" y="1"/>
                  </a:moveTo>
                  <a:cubicBezTo>
                    <a:pt x="1249" y="1"/>
                    <a:pt x="584" y="249"/>
                    <a:pt x="72" y="693"/>
                  </a:cubicBezTo>
                  <a:cubicBezTo>
                    <a:pt x="1" y="752"/>
                    <a:pt x="1" y="859"/>
                    <a:pt x="60" y="931"/>
                  </a:cubicBezTo>
                  <a:cubicBezTo>
                    <a:pt x="91" y="968"/>
                    <a:pt x="135" y="986"/>
                    <a:pt x="181" y="986"/>
                  </a:cubicBezTo>
                  <a:cubicBezTo>
                    <a:pt x="222" y="986"/>
                    <a:pt x="264" y="971"/>
                    <a:pt x="298" y="943"/>
                  </a:cubicBezTo>
                  <a:cubicBezTo>
                    <a:pt x="775" y="540"/>
                    <a:pt x="1365" y="340"/>
                    <a:pt x="1953" y="340"/>
                  </a:cubicBezTo>
                  <a:cubicBezTo>
                    <a:pt x="2601" y="340"/>
                    <a:pt x="3247" y="582"/>
                    <a:pt x="3739" y="1062"/>
                  </a:cubicBezTo>
                  <a:cubicBezTo>
                    <a:pt x="4144" y="1467"/>
                    <a:pt x="4406" y="1967"/>
                    <a:pt x="4477" y="2538"/>
                  </a:cubicBezTo>
                  <a:cubicBezTo>
                    <a:pt x="4620" y="3491"/>
                    <a:pt x="5013" y="4336"/>
                    <a:pt x="5668" y="5003"/>
                  </a:cubicBezTo>
                  <a:lnTo>
                    <a:pt x="5454" y="5229"/>
                  </a:lnTo>
                  <a:lnTo>
                    <a:pt x="3882" y="3669"/>
                  </a:lnTo>
                  <a:cubicBezTo>
                    <a:pt x="4037" y="3419"/>
                    <a:pt x="3989" y="3098"/>
                    <a:pt x="3787" y="2884"/>
                  </a:cubicBezTo>
                  <a:cubicBezTo>
                    <a:pt x="3656" y="2753"/>
                    <a:pt x="3486" y="2687"/>
                    <a:pt x="3318" y="2687"/>
                  </a:cubicBezTo>
                  <a:cubicBezTo>
                    <a:pt x="3150" y="2687"/>
                    <a:pt x="2983" y="2753"/>
                    <a:pt x="2858" y="2884"/>
                  </a:cubicBezTo>
                  <a:cubicBezTo>
                    <a:pt x="2656" y="3086"/>
                    <a:pt x="2608" y="3419"/>
                    <a:pt x="2751" y="3669"/>
                  </a:cubicBezTo>
                  <a:cubicBezTo>
                    <a:pt x="2656" y="3610"/>
                    <a:pt x="2549" y="3574"/>
                    <a:pt x="2429" y="3574"/>
                  </a:cubicBezTo>
                  <a:cubicBezTo>
                    <a:pt x="2251" y="3574"/>
                    <a:pt x="2084" y="3657"/>
                    <a:pt x="1965" y="3776"/>
                  </a:cubicBezTo>
                  <a:cubicBezTo>
                    <a:pt x="1715" y="4027"/>
                    <a:pt x="1715" y="4443"/>
                    <a:pt x="1965" y="4693"/>
                  </a:cubicBezTo>
                  <a:cubicBezTo>
                    <a:pt x="2096" y="4824"/>
                    <a:pt x="2263" y="4884"/>
                    <a:pt x="2429" y="4884"/>
                  </a:cubicBezTo>
                  <a:cubicBezTo>
                    <a:pt x="2537" y="4884"/>
                    <a:pt x="2656" y="4860"/>
                    <a:pt x="2739" y="4800"/>
                  </a:cubicBezTo>
                  <a:cubicBezTo>
                    <a:pt x="2834" y="4884"/>
                    <a:pt x="2906" y="4967"/>
                    <a:pt x="2989" y="5039"/>
                  </a:cubicBezTo>
                  <a:cubicBezTo>
                    <a:pt x="3025" y="5062"/>
                    <a:pt x="3072" y="5086"/>
                    <a:pt x="3108" y="5086"/>
                  </a:cubicBezTo>
                  <a:cubicBezTo>
                    <a:pt x="3156" y="5086"/>
                    <a:pt x="3203" y="5062"/>
                    <a:pt x="3227" y="5027"/>
                  </a:cubicBezTo>
                  <a:cubicBezTo>
                    <a:pt x="3287" y="4943"/>
                    <a:pt x="3287" y="4848"/>
                    <a:pt x="3215" y="4789"/>
                  </a:cubicBezTo>
                  <a:cubicBezTo>
                    <a:pt x="3144" y="4705"/>
                    <a:pt x="3049" y="4634"/>
                    <a:pt x="2977" y="4562"/>
                  </a:cubicBezTo>
                  <a:cubicBezTo>
                    <a:pt x="3037" y="4455"/>
                    <a:pt x="3072" y="4348"/>
                    <a:pt x="3072" y="4229"/>
                  </a:cubicBezTo>
                  <a:cubicBezTo>
                    <a:pt x="3072" y="4110"/>
                    <a:pt x="3037" y="3991"/>
                    <a:pt x="2977" y="3907"/>
                  </a:cubicBezTo>
                  <a:lnTo>
                    <a:pt x="2977" y="3907"/>
                  </a:lnTo>
                  <a:cubicBezTo>
                    <a:pt x="3084" y="3967"/>
                    <a:pt x="3203" y="3991"/>
                    <a:pt x="3311" y="3991"/>
                  </a:cubicBezTo>
                  <a:cubicBezTo>
                    <a:pt x="3430" y="3991"/>
                    <a:pt x="3525" y="3967"/>
                    <a:pt x="3632" y="3907"/>
                  </a:cubicBezTo>
                  <a:lnTo>
                    <a:pt x="5192" y="5467"/>
                  </a:lnTo>
                  <a:lnTo>
                    <a:pt x="4537" y="6122"/>
                  </a:lnTo>
                  <a:lnTo>
                    <a:pt x="3751" y="5336"/>
                  </a:lnTo>
                  <a:cubicBezTo>
                    <a:pt x="3721" y="5300"/>
                    <a:pt x="3677" y="5283"/>
                    <a:pt x="3632" y="5283"/>
                  </a:cubicBezTo>
                  <a:cubicBezTo>
                    <a:pt x="3587" y="5283"/>
                    <a:pt x="3543" y="5300"/>
                    <a:pt x="3513" y="5336"/>
                  </a:cubicBezTo>
                  <a:cubicBezTo>
                    <a:pt x="3442" y="5396"/>
                    <a:pt x="3442" y="5515"/>
                    <a:pt x="3513" y="5574"/>
                  </a:cubicBezTo>
                  <a:lnTo>
                    <a:pt x="4299" y="6360"/>
                  </a:lnTo>
                  <a:lnTo>
                    <a:pt x="4084" y="6586"/>
                  </a:lnTo>
                  <a:cubicBezTo>
                    <a:pt x="3394" y="5932"/>
                    <a:pt x="2537" y="5515"/>
                    <a:pt x="1620" y="5396"/>
                  </a:cubicBezTo>
                  <a:cubicBezTo>
                    <a:pt x="1286" y="5348"/>
                    <a:pt x="941" y="5229"/>
                    <a:pt x="644" y="5050"/>
                  </a:cubicBezTo>
                  <a:cubicBezTo>
                    <a:pt x="621" y="5035"/>
                    <a:pt x="595" y="5029"/>
                    <a:pt x="568" y="5029"/>
                  </a:cubicBezTo>
                  <a:cubicBezTo>
                    <a:pt x="510" y="5029"/>
                    <a:pt x="446" y="5061"/>
                    <a:pt x="405" y="5110"/>
                  </a:cubicBezTo>
                  <a:cubicBezTo>
                    <a:pt x="358" y="5181"/>
                    <a:pt x="394" y="5289"/>
                    <a:pt x="465" y="5348"/>
                  </a:cubicBezTo>
                  <a:cubicBezTo>
                    <a:pt x="810" y="5562"/>
                    <a:pt x="1179" y="5681"/>
                    <a:pt x="1560" y="5741"/>
                  </a:cubicBezTo>
                  <a:cubicBezTo>
                    <a:pt x="2394" y="5836"/>
                    <a:pt x="3191" y="6229"/>
                    <a:pt x="3823" y="6824"/>
                  </a:cubicBezTo>
                  <a:lnTo>
                    <a:pt x="3751" y="6896"/>
                  </a:lnTo>
                  <a:cubicBezTo>
                    <a:pt x="3692" y="6955"/>
                    <a:pt x="3692" y="7075"/>
                    <a:pt x="3751" y="7134"/>
                  </a:cubicBezTo>
                  <a:lnTo>
                    <a:pt x="4525" y="7908"/>
                  </a:lnTo>
                  <a:cubicBezTo>
                    <a:pt x="4561" y="7944"/>
                    <a:pt x="4596" y="7956"/>
                    <a:pt x="4644" y="7956"/>
                  </a:cubicBezTo>
                  <a:cubicBezTo>
                    <a:pt x="4692" y="7956"/>
                    <a:pt x="4739" y="7944"/>
                    <a:pt x="4763" y="7908"/>
                  </a:cubicBezTo>
                  <a:lnTo>
                    <a:pt x="4882" y="7789"/>
                  </a:lnTo>
                  <a:lnTo>
                    <a:pt x="4918" y="7825"/>
                  </a:lnTo>
                  <a:cubicBezTo>
                    <a:pt x="5180" y="8087"/>
                    <a:pt x="5525" y="8217"/>
                    <a:pt x="5894" y="8217"/>
                  </a:cubicBezTo>
                  <a:cubicBezTo>
                    <a:pt x="6263" y="8217"/>
                    <a:pt x="6620" y="8075"/>
                    <a:pt x="6882" y="7825"/>
                  </a:cubicBezTo>
                  <a:cubicBezTo>
                    <a:pt x="7144" y="7551"/>
                    <a:pt x="7275" y="7205"/>
                    <a:pt x="7275" y="6836"/>
                  </a:cubicBezTo>
                  <a:cubicBezTo>
                    <a:pt x="7275" y="6467"/>
                    <a:pt x="7180" y="6122"/>
                    <a:pt x="6906" y="5860"/>
                  </a:cubicBezTo>
                  <a:lnTo>
                    <a:pt x="6882" y="5824"/>
                  </a:lnTo>
                  <a:lnTo>
                    <a:pt x="6990" y="5705"/>
                  </a:lnTo>
                  <a:cubicBezTo>
                    <a:pt x="7049" y="5646"/>
                    <a:pt x="7049" y="5527"/>
                    <a:pt x="6990" y="5467"/>
                  </a:cubicBezTo>
                  <a:lnTo>
                    <a:pt x="6216" y="4693"/>
                  </a:lnTo>
                  <a:cubicBezTo>
                    <a:pt x="6192" y="4669"/>
                    <a:pt x="6144" y="4646"/>
                    <a:pt x="6097" y="4646"/>
                  </a:cubicBezTo>
                  <a:cubicBezTo>
                    <a:pt x="6061" y="4646"/>
                    <a:pt x="6013" y="4669"/>
                    <a:pt x="5989" y="4693"/>
                  </a:cubicBezTo>
                  <a:lnTo>
                    <a:pt x="5906" y="4765"/>
                  </a:lnTo>
                  <a:cubicBezTo>
                    <a:pt x="5311" y="4157"/>
                    <a:pt x="4942" y="3372"/>
                    <a:pt x="4823" y="2491"/>
                  </a:cubicBezTo>
                  <a:cubicBezTo>
                    <a:pt x="4739" y="1848"/>
                    <a:pt x="4454" y="1276"/>
                    <a:pt x="3977" y="824"/>
                  </a:cubicBezTo>
                  <a:cubicBezTo>
                    <a:pt x="3453" y="324"/>
                    <a:pt x="2775" y="26"/>
                    <a:pt x="2037" y="2"/>
                  </a:cubicBezTo>
                  <a:cubicBezTo>
                    <a:pt x="2005" y="1"/>
                    <a:pt x="1973" y="1"/>
                    <a:pt x="194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022806"/>
              <a:endParaRPr sz="2000">
                <a:solidFill>
                  <a:prstClr val="black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322362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15" grpId="0"/>
      <p:bldP spid="18" grpId="0"/>
      <p:bldP spid="20" grpId="0"/>
      <p:bldP spid="22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aixaDeTexto 4"/>
          <p:cNvSpPr txBox="1"/>
          <p:nvPr/>
        </p:nvSpPr>
        <p:spPr>
          <a:xfrm>
            <a:off x="725060" y="1064473"/>
            <a:ext cx="8346927" cy="6335766"/>
          </a:xfrm>
          <a:prstGeom prst="rect">
            <a:avLst/>
          </a:prstGeom>
          <a:noFill/>
        </p:spPr>
        <p:txBody>
          <a:bodyPr wrap="square" lIns="102278" tIns="51146" rIns="102278" bIns="51146" rtlCol="0">
            <a:spAutoFit/>
          </a:bodyPr>
          <a:lstStyle/>
          <a:p>
            <a:pPr algn="just" defTabSz="1022806">
              <a:lnSpc>
                <a:spcPct val="150000"/>
              </a:lnSpc>
            </a:pPr>
            <a:r>
              <a:rPr lang="pt-BR" sz="2700" b="1" dirty="0">
                <a:solidFill>
                  <a:prstClr val="black"/>
                </a:solidFill>
              </a:rPr>
              <a:t>3) </a:t>
            </a:r>
            <a:r>
              <a:rPr lang="pt-BR" sz="2700" b="1" dirty="0" smtClean="0">
                <a:solidFill>
                  <a:prstClr val="black"/>
                </a:solidFill>
              </a:rPr>
              <a:t>Concurso</a:t>
            </a:r>
          </a:p>
          <a:p>
            <a:pPr algn="just" defTabSz="1022806">
              <a:lnSpc>
                <a:spcPct val="150000"/>
              </a:lnSpc>
            </a:pPr>
            <a:endParaRPr lang="pt-BR" sz="2300" b="1" dirty="0">
              <a:solidFill>
                <a:srgbClr val="7030A0"/>
              </a:solidFill>
            </a:endParaRPr>
          </a:p>
          <a:p>
            <a:pPr marL="342900" indent="-342900" algn="just" defTabSz="1022806">
              <a:buFont typeface="Arial" pitchFamily="34" charset="0"/>
              <a:buChar char="•"/>
            </a:pPr>
            <a:r>
              <a:rPr lang="pt-BR" sz="2300" dirty="0"/>
              <a:t> </a:t>
            </a:r>
            <a:r>
              <a:rPr lang="pt-BR" sz="3200" dirty="0" smtClean="0"/>
              <a:t>O </a:t>
            </a:r>
            <a:r>
              <a:rPr lang="pt-BR" sz="3200" b="1" dirty="0" smtClean="0">
                <a:solidFill>
                  <a:srgbClr val="FF0000"/>
                </a:solidFill>
              </a:rPr>
              <a:t>CONTRATADO </a:t>
            </a:r>
            <a:r>
              <a:rPr lang="pt-BR" sz="3200" dirty="0" smtClean="0"/>
              <a:t>deverá ceder à Administração Pública os direitos patrimoniais relativos ao projeto (quando houver) e autoriza sua execução conforme juízo de conveniência e oportunidade.</a:t>
            </a:r>
          </a:p>
          <a:p>
            <a:pPr marL="342900" indent="-342900" algn="just" defTabSz="1022806">
              <a:buFont typeface="Arial" pitchFamily="34" charset="0"/>
              <a:buChar char="•"/>
            </a:pPr>
            <a:endParaRPr lang="pt-BR" sz="3200" dirty="0"/>
          </a:p>
          <a:p>
            <a:pPr algn="just" defTabSz="1022806"/>
            <a:endParaRPr lang="pt-BR" sz="2300" b="1" dirty="0">
              <a:solidFill>
                <a:srgbClr val="7030A0"/>
              </a:solidFill>
            </a:endParaRPr>
          </a:p>
          <a:p>
            <a:pPr marL="511400" indent="-511400" algn="just" defTabSz="1022806">
              <a:buFontTx/>
              <a:buAutoNum type="alphaLcParenR"/>
            </a:pPr>
            <a:endParaRPr lang="pt-BR" sz="2300" b="1" dirty="0">
              <a:solidFill>
                <a:srgbClr val="7030A0"/>
              </a:solidFill>
            </a:endParaRPr>
          </a:p>
          <a:p>
            <a:pPr algn="just" defTabSz="1022806"/>
            <a:endParaRPr lang="pt-BR" sz="2300" b="1" dirty="0">
              <a:solidFill>
                <a:prstClr val="black"/>
              </a:solidFill>
            </a:endParaRPr>
          </a:p>
          <a:p>
            <a:pPr marL="511400" indent="-511400" algn="just" defTabSz="1022806">
              <a:buFontTx/>
              <a:buAutoNum type="alphaLcParenR"/>
            </a:pPr>
            <a:endParaRPr lang="pt-BR" sz="2300" b="1" dirty="0">
              <a:solidFill>
                <a:prstClr val="black"/>
              </a:solidFill>
            </a:endParaRPr>
          </a:p>
          <a:p>
            <a:pPr marL="511400" indent="-511400" algn="just" defTabSz="1022806">
              <a:buFontTx/>
              <a:buAutoNum type="alphaLcParenR"/>
            </a:pPr>
            <a:endParaRPr lang="pt-BR" sz="2300" b="1" dirty="0">
              <a:solidFill>
                <a:prstClr val="black"/>
              </a:solidFill>
            </a:endParaRPr>
          </a:p>
          <a:p>
            <a:pPr marL="511400" indent="-511400" algn="just" defTabSz="1022806">
              <a:buFontTx/>
              <a:buAutoNum type="alphaLcParenR"/>
            </a:pPr>
            <a:endParaRPr lang="pt-BR" sz="2300" b="1" dirty="0">
              <a:solidFill>
                <a:prstClr val="black"/>
              </a:solidFill>
            </a:endParaRPr>
          </a:p>
        </p:txBody>
      </p:sp>
      <p:sp>
        <p:nvSpPr>
          <p:cNvPr id="24" name="CaixaDeTexto 23"/>
          <p:cNvSpPr txBox="1"/>
          <p:nvPr/>
        </p:nvSpPr>
        <p:spPr>
          <a:xfrm>
            <a:off x="4718976" y="468142"/>
            <a:ext cx="4461973" cy="1088176"/>
          </a:xfrm>
          <a:prstGeom prst="rect">
            <a:avLst/>
          </a:prstGeom>
          <a:noFill/>
        </p:spPr>
        <p:txBody>
          <a:bodyPr wrap="square" lIns="102278" tIns="51146" rIns="102278" bIns="51146" rtlCol="0">
            <a:spAutoFit/>
          </a:bodyPr>
          <a:lstStyle/>
          <a:p>
            <a:pPr algn="r" defTabSz="1022806"/>
            <a:r>
              <a:rPr lang="pt-BR" sz="3200" b="1" dirty="0">
                <a:solidFill>
                  <a:srgbClr val="FF0000"/>
                </a:solidFill>
              </a:rPr>
              <a:t>Modalidades de Licitação</a:t>
            </a:r>
            <a:endParaRPr lang="pt-BR" sz="2700" b="1" dirty="0">
              <a:solidFill>
                <a:srgbClr val="FF0000"/>
              </a:solidFill>
            </a:endParaRPr>
          </a:p>
        </p:txBody>
      </p:sp>
      <p:sp>
        <p:nvSpPr>
          <p:cNvPr id="28" name="Retângulo 27"/>
          <p:cNvSpPr/>
          <p:nvPr/>
        </p:nvSpPr>
        <p:spPr>
          <a:xfrm rot="5400000">
            <a:off x="8615169" y="10015"/>
            <a:ext cx="86410" cy="1002298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2278" tIns="51146" rIns="102278" bIns="51146" rtlCol="0" anchor="ctr"/>
          <a:lstStyle/>
          <a:p>
            <a:pPr algn="ctr" defTabSz="1022806"/>
            <a:endParaRPr lang="pt-BR" sz="2000">
              <a:solidFill>
                <a:prstClr val="white"/>
              </a:solidFill>
            </a:endParaRPr>
          </a:p>
        </p:txBody>
      </p:sp>
      <p:grpSp>
        <p:nvGrpSpPr>
          <p:cNvPr id="29" name="Google Shape;12116;p97"/>
          <p:cNvGrpSpPr/>
          <p:nvPr/>
        </p:nvGrpSpPr>
        <p:grpSpPr>
          <a:xfrm rot="3673963">
            <a:off x="2475121" y="529355"/>
            <a:ext cx="883684" cy="964788"/>
            <a:chOff x="2185372" y="1957799"/>
            <a:chExt cx="366664" cy="366981"/>
          </a:xfrm>
          <a:solidFill>
            <a:srgbClr val="FF0000"/>
          </a:solidFill>
        </p:grpSpPr>
        <p:sp>
          <p:nvSpPr>
            <p:cNvPr id="30" name="Google Shape;12117;p97"/>
            <p:cNvSpPr/>
            <p:nvPr/>
          </p:nvSpPr>
          <p:spPr>
            <a:xfrm>
              <a:off x="2228742" y="2000853"/>
              <a:ext cx="75082" cy="74226"/>
            </a:xfrm>
            <a:custGeom>
              <a:avLst/>
              <a:gdLst/>
              <a:ahLst/>
              <a:cxnLst/>
              <a:rect l="l" t="t" r="r" b="b"/>
              <a:pathLst>
                <a:path w="2370" h="2343" extrusionOk="0">
                  <a:moveTo>
                    <a:pt x="179" y="0"/>
                  </a:moveTo>
                  <a:cubicBezTo>
                    <a:pt x="135" y="0"/>
                    <a:pt x="90" y="15"/>
                    <a:pt x="60" y="45"/>
                  </a:cubicBezTo>
                  <a:cubicBezTo>
                    <a:pt x="1" y="104"/>
                    <a:pt x="1" y="223"/>
                    <a:pt x="60" y="283"/>
                  </a:cubicBezTo>
                  <a:lnTo>
                    <a:pt x="2072" y="2295"/>
                  </a:lnTo>
                  <a:cubicBezTo>
                    <a:pt x="2096" y="2331"/>
                    <a:pt x="2144" y="2343"/>
                    <a:pt x="2191" y="2343"/>
                  </a:cubicBezTo>
                  <a:cubicBezTo>
                    <a:pt x="2227" y="2343"/>
                    <a:pt x="2275" y="2331"/>
                    <a:pt x="2310" y="2295"/>
                  </a:cubicBezTo>
                  <a:cubicBezTo>
                    <a:pt x="2370" y="2235"/>
                    <a:pt x="2370" y="2116"/>
                    <a:pt x="2310" y="2057"/>
                  </a:cubicBezTo>
                  <a:lnTo>
                    <a:pt x="298" y="45"/>
                  </a:lnTo>
                  <a:cubicBezTo>
                    <a:pt x="269" y="15"/>
                    <a:pt x="224" y="0"/>
                    <a:pt x="17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022806"/>
              <a:endParaRPr sz="2000">
                <a:solidFill>
                  <a:prstClr val="black"/>
                </a:solidFill>
              </a:endParaRPr>
            </a:p>
          </p:txBody>
        </p:sp>
        <p:sp>
          <p:nvSpPr>
            <p:cNvPr id="31" name="Google Shape;12118;p97"/>
            <p:cNvSpPr/>
            <p:nvPr/>
          </p:nvSpPr>
          <p:spPr>
            <a:xfrm>
              <a:off x="2188001" y="2067159"/>
              <a:ext cx="98873" cy="35070"/>
            </a:xfrm>
            <a:custGeom>
              <a:avLst/>
              <a:gdLst/>
              <a:ahLst/>
              <a:cxnLst/>
              <a:rect l="l" t="t" r="r" b="b"/>
              <a:pathLst>
                <a:path w="3121" h="1107" extrusionOk="0">
                  <a:moveTo>
                    <a:pt x="188" y="1"/>
                  </a:moveTo>
                  <a:cubicBezTo>
                    <a:pt x="120" y="1"/>
                    <a:pt x="56" y="54"/>
                    <a:pt x="37" y="131"/>
                  </a:cubicBezTo>
                  <a:cubicBezTo>
                    <a:pt x="1" y="214"/>
                    <a:pt x="60" y="309"/>
                    <a:pt x="156" y="333"/>
                  </a:cubicBezTo>
                  <a:lnTo>
                    <a:pt x="2882" y="1107"/>
                  </a:lnTo>
                  <a:lnTo>
                    <a:pt x="2918" y="1107"/>
                  </a:lnTo>
                  <a:cubicBezTo>
                    <a:pt x="3001" y="1107"/>
                    <a:pt x="3073" y="1071"/>
                    <a:pt x="3085" y="988"/>
                  </a:cubicBezTo>
                  <a:cubicBezTo>
                    <a:pt x="3120" y="904"/>
                    <a:pt x="3061" y="809"/>
                    <a:pt x="2965" y="785"/>
                  </a:cubicBezTo>
                  <a:lnTo>
                    <a:pt x="239" y="11"/>
                  </a:lnTo>
                  <a:cubicBezTo>
                    <a:pt x="222" y="4"/>
                    <a:pt x="205" y="1"/>
                    <a:pt x="18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022806"/>
              <a:endParaRPr sz="2000">
                <a:solidFill>
                  <a:prstClr val="black"/>
                </a:solidFill>
              </a:endParaRPr>
            </a:p>
          </p:txBody>
        </p:sp>
        <p:sp>
          <p:nvSpPr>
            <p:cNvPr id="32" name="Google Shape;12119;p97"/>
            <p:cNvSpPr/>
            <p:nvPr/>
          </p:nvSpPr>
          <p:spPr>
            <a:xfrm>
              <a:off x="2185372" y="2119114"/>
              <a:ext cx="97733" cy="37066"/>
            </a:xfrm>
            <a:custGeom>
              <a:avLst/>
              <a:gdLst/>
              <a:ahLst/>
              <a:cxnLst/>
              <a:rect l="l" t="t" r="r" b="b"/>
              <a:pathLst>
                <a:path w="3085" h="1170" extrusionOk="0">
                  <a:moveTo>
                    <a:pt x="2872" y="1"/>
                  </a:moveTo>
                  <a:cubicBezTo>
                    <a:pt x="2863" y="1"/>
                    <a:pt x="2855" y="1"/>
                    <a:pt x="2846" y="3"/>
                  </a:cubicBezTo>
                  <a:lnTo>
                    <a:pt x="131" y="836"/>
                  </a:lnTo>
                  <a:cubicBezTo>
                    <a:pt x="48" y="872"/>
                    <a:pt x="0" y="955"/>
                    <a:pt x="12" y="1050"/>
                  </a:cubicBezTo>
                  <a:cubicBezTo>
                    <a:pt x="48" y="1122"/>
                    <a:pt x="108" y="1169"/>
                    <a:pt x="179" y="1169"/>
                  </a:cubicBezTo>
                  <a:cubicBezTo>
                    <a:pt x="191" y="1169"/>
                    <a:pt x="203" y="1169"/>
                    <a:pt x="227" y="1158"/>
                  </a:cubicBezTo>
                  <a:lnTo>
                    <a:pt x="2929" y="324"/>
                  </a:lnTo>
                  <a:cubicBezTo>
                    <a:pt x="3037" y="300"/>
                    <a:pt x="3084" y="217"/>
                    <a:pt x="3048" y="122"/>
                  </a:cubicBezTo>
                  <a:cubicBezTo>
                    <a:pt x="3027" y="47"/>
                    <a:pt x="2948" y="1"/>
                    <a:pt x="287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022806"/>
              <a:endParaRPr sz="2000">
                <a:solidFill>
                  <a:prstClr val="black"/>
                </a:solidFill>
              </a:endParaRPr>
            </a:p>
          </p:txBody>
        </p:sp>
        <p:sp>
          <p:nvSpPr>
            <p:cNvPr id="34" name="Google Shape;12120;p97"/>
            <p:cNvSpPr/>
            <p:nvPr/>
          </p:nvSpPr>
          <p:spPr>
            <a:xfrm>
              <a:off x="2294763" y="1960587"/>
              <a:ext cx="36242" cy="97131"/>
            </a:xfrm>
            <a:custGeom>
              <a:avLst/>
              <a:gdLst/>
              <a:ahLst/>
              <a:cxnLst/>
              <a:rect l="l" t="t" r="r" b="b"/>
              <a:pathLst>
                <a:path w="1144" h="3066" extrusionOk="0">
                  <a:moveTo>
                    <a:pt x="185" y="1"/>
                  </a:moveTo>
                  <a:cubicBezTo>
                    <a:pt x="172" y="1"/>
                    <a:pt x="158" y="2"/>
                    <a:pt x="143" y="6"/>
                  </a:cubicBezTo>
                  <a:cubicBezTo>
                    <a:pt x="60" y="42"/>
                    <a:pt x="0" y="125"/>
                    <a:pt x="24" y="220"/>
                  </a:cubicBezTo>
                  <a:lnTo>
                    <a:pt x="798" y="2947"/>
                  </a:lnTo>
                  <a:cubicBezTo>
                    <a:pt x="822" y="3018"/>
                    <a:pt x="893" y="3066"/>
                    <a:pt x="965" y="3066"/>
                  </a:cubicBezTo>
                  <a:lnTo>
                    <a:pt x="1012" y="3066"/>
                  </a:lnTo>
                  <a:cubicBezTo>
                    <a:pt x="1096" y="3030"/>
                    <a:pt x="1143" y="2947"/>
                    <a:pt x="1131" y="2852"/>
                  </a:cubicBezTo>
                  <a:lnTo>
                    <a:pt x="357" y="125"/>
                  </a:lnTo>
                  <a:cubicBezTo>
                    <a:pt x="327" y="54"/>
                    <a:pt x="262" y="1"/>
                    <a:pt x="18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022806"/>
              <a:endParaRPr sz="2000">
                <a:solidFill>
                  <a:prstClr val="black"/>
                </a:solidFill>
              </a:endParaRPr>
            </a:p>
          </p:txBody>
        </p:sp>
        <p:sp>
          <p:nvSpPr>
            <p:cNvPr id="35" name="Google Shape;12121;p97"/>
            <p:cNvSpPr/>
            <p:nvPr/>
          </p:nvSpPr>
          <p:spPr>
            <a:xfrm>
              <a:off x="2346433" y="1957799"/>
              <a:ext cx="38491" cy="96909"/>
            </a:xfrm>
            <a:custGeom>
              <a:avLst/>
              <a:gdLst/>
              <a:ahLst/>
              <a:cxnLst/>
              <a:rect l="l" t="t" r="r" b="b"/>
              <a:pathLst>
                <a:path w="1215" h="3059" extrusionOk="0">
                  <a:moveTo>
                    <a:pt x="1021" y="0"/>
                  </a:moveTo>
                  <a:cubicBezTo>
                    <a:pt x="953" y="0"/>
                    <a:pt x="889" y="54"/>
                    <a:pt x="870" y="130"/>
                  </a:cubicBezTo>
                  <a:lnTo>
                    <a:pt x="36" y="2832"/>
                  </a:lnTo>
                  <a:cubicBezTo>
                    <a:pt x="0" y="2928"/>
                    <a:pt x="60" y="3011"/>
                    <a:pt x="155" y="3047"/>
                  </a:cubicBezTo>
                  <a:cubicBezTo>
                    <a:pt x="167" y="3047"/>
                    <a:pt x="179" y="3059"/>
                    <a:pt x="203" y="3059"/>
                  </a:cubicBezTo>
                  <a:cubicBezTo>
                    <a:pt x="274" y="3059"/>
                    <a:pt x="334" y="3011"/>
                    <a:pt x="358" y="2940"/>
                  </a:cubicBezTo>
                  <a:lnTo>
                    <a:pt x="1191" y="237"/>
                  </a:lnTo>
                  <a:cubicBezTo>
                    <a:pt x="1215" y="130"/>
                    <a:pt x="1167" y="23"/>
                    <a:pt x="1072" y="11"/>
                  </a:cubicBezTo>
                  <a:cubicBezTo>
                    <a:pt x="1055" y="4"/>
                    <a:pt x="1038" y="0"/>
                    <a:pt x="102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022806"/>
              <a:endParaRPr sz="2000">
                <a:solidFill>
                  <a:prstClr val="black"/>
                </a:solidFill>
              </a:endParaRPr>
            </a:p>
          </p:txBody>
        </p:sp>
        <p:sp>
          <p:nvSpPr>
            <p:cNvPr id="36" name="Google Shape;12122;p97"/>
            <p:cNvSpPr/>
            <p:nvPr/>
          </p:nvSpPr>
          <p:spPr>
            <a:xfrm>
              <a:off x="2290993" y="2100391"/>
              <a:ext cx="37731" cy="121778"/>
            </a:xfrm>
            <a:custGeom>
              <a:avLst/>
              <a:gdLst/>
              <a:ahLst/>
              <a:cxnLst/>
              <a:rect l="l" t="t" r="r" b="b"/>
              <a:pathLst>
                <a:path w="1191" h="3844" extrusionOk="0">
                  <a:moveTo>
                    <a:pt x="721" y="1"/>
                  </a:moveTo>
                  <a:cubicBezTo>
                    <a:pt x="670" y="1"/>
                    <a:pt x="616" y="30"/>
                    <a:pt x="572" y="82"/>
                  </a:cubicBezTo>
                  <a:cubicBezTo>
                    <a:pt x="191" y="629"/>
                    <a:pt x="0" y="1296"/>
                    <a:pt x="60" y="1987"/>
                  </a:cubicBezTo>
                  <a:cubicBezTo>
                    <a:pt x="119" y="2665"/>
                    <a:pt x="417" y="3308"/>
                    <a:pt x="893" y="3796"/>
                  </a:cubicBezTo>
                  <a:cubicBezTo>
                    <a:pt x="917" y="3832"/>
                    <a:pt x="965" y="3844"/>
                    <a:pt x="1012" y="3844"/>
                  </a:cubicBezTo>
                  <a:cubicBezTo>
                    <a:pt x="1060" y="3844"/>
                    <a:pt x="1096" y="3832"/>
                    <a:pt x="1131" y="3796"/>
                  </a:cubicBezTo>
                  <a:cubicBezTo>
                    <a:pt x="1191" y="3725"/>
                    <a:pt x="1191" y="3618"/>
                    <a:pt x="1131" y="3546"/>
                  </a:cubicBezTo>
                  <a:cubicBezTo>
                    <a:pt x="250" y="2665"/>
                    <a:pt x="131" y="1284"/>
                    <a:pt x="857" y="272"/>
                  </a:cubicBezTo>
                  <a:cubicBezTo>
                    <a:pt x="917" y="201"/>
                    <a:pt x="893" y="94"/>
                    <a:pt x="810" y="34"/>
                  </a:cubicBezTo>
                  <a:cubicBezTo>
                    <a:pt x="783" y="12"/>
                    <a:pt x="752" y="1"/>
                    <a:pt x="72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022806"/>
              <a:endParaRPr sz="2000">
                <a:solidFill>
                  <a:prstClr val="black"/>
                </a:solidFill>
              </a:endParaRPr>
            </a:p>
          </p:txBody>
        </p:sp>
        <p:sp>
          <p:nvSpPr>
            <p:cNvPr id="37" name="Google Shape;12123;p97"/>
            <p:cNvSpPr/>
            <p:nvPr/>
          </p:nvSpPr>
          <p:spPr>
            <a:xfrm>
              <a:off x="2353592" y="2091362"/>
              <a:ext cx="68302" cy="20307"/>
            </a:xfrm>
            <a:custGeom>
              <a:avLst/>
              <a:gdLst/>
              <a:ahLst/>
              <a:cxnLst/>
              <a:rect l="l" t="t" r="r" b="b"/>
              <a:pathLst>
                <a:path w="2156" h="641" extrusionOk="0">
                  <a:moveTo>
                    <a:pt x="971" y="1"/>
                  </a:moveTo>
                  <a:cubicBezTo>
                    <a:pt x="708" y="1"/>
                    <a:pt x="417" y="59"/>
                    <a:pt x="120" y="224"/>
                  </a:cubicBezTo>
                  <a:cubicBezTo>
                    <a:pt x="24" y="271"/>
                    <a:pt x="1" y="379"/>
                    <a:pt x="60" y="462"/>
                  </a:cubicBezTo>
                  <a:cubicBezTo>
                    <a:pt x="90" y="522"/>
                    <a:pt x="144" y="554"/>
                    <a:pt x="201" y="554"/>
                  </a:cubicBezTo>
                  <a:cubicBezTo>
                    <a:pt x="234" y="554"/>
                    <a:pt x="268" y="543"/>
                    <a:pt x="298" y="521"/>
                  </a:cubicBezTo>
                  <a:cubicBezTo>
                    <a:pt x="537" y="391"/>
                    <a:pt x="771" y="345"/>
                    <a:pt x="982" y="345"/>
                  </a:cubicBezTo>
                  <a:cubicBezTo>
                    <a:pt x="1488" y="345"/>
                    <a:pt x="1869" y="608"/>
                    <a:pt x="1894" y="617"/>
                  </a:cubicBezTo>
                  <a:cubicBezTo>
                    <a:pt x="1918" y="629"/>
                    <a:pt x="1953" y="640"/>
                    <a:pt x="2001" y="640"/>
                  </a:cubicBezTo>
                  <a:cubicBezTo>
                    <a:pt x="2060" y="640"/>
                    <a:pt x="2096" y="617"/>
                    <a:pt x="2132" y="569"/>
                  </a:cubicBezTo>
                  <a:cubicBezTo>
                    <a:pt x="2156" y="498"/>
                    <a:pt x="2144" y="390"/>
                    <a:pt x="2072" y="331"/>
                  </a:cubicBezTo>
                  <a:cubicBezTo>
                    <a:pt x="2039" y="314"/>
                    <a:pt x="1581" y="1"/>
                    <a:pt x="97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022806"/>
              <a:endParaRPr sz="2000">
                <a:solidFill>
                  <a:prstClr val="black"/>
                </a:solidFill>
              </a:endParaRPr>
            </a:p>
          </p:txBody>
        </p:sp>
        <p:sp>
          <p:nvSpPr>
            <p:cNvPr id="38" name="Google Shape;12124;p97"/>
            <p:cNvSpPr/>
            <p:nvPr/>
          </p:nvSpPr>
          <p:spPr>
            <a:xfrm>
              <a:off x="2321532" y="2064434"/>
              <a:ext cx="230504" cy="260346"/>
            </a:xfrm>
            <a:custGeom>
              <a:avLst/>
              <a:gdLst/>
              <a:ahLst/>
              <a:cxnLst/>
              <a:rect l="l" t="t" r="r" b="b"/>
              <a:pathLst>
                <a:path w="7276" h="8218" extrusionOk="0">
                  <a:moveTo>
                    <a:pt x="3322" y="3038"/>
                  </a:moveTo>
                  <a:cubicBezTo>
                    <a:pt x="3394" y="3038"/>
                    <a:pt x="3489" y="3074"/>
                    <a:pt x="3549" y="3134"/>
                  </a:cubicBezTo>
                  <a:cubicBezTo>
                    <a:pt x="3668" y="3241"/>
                    <a:pt x="3668" y="3431"/>
                    <a:pt x="3525" y="3562"/>
                  </a:cubicBezTo>
                  <a:cubicBezTo>
                    <a:pt x="3465" y="3622"/>
                    <a:pt x="3388" y="3651"/>
                    <a:pt x="3311" y="3651"/>
                  </a:cubicBezTo>
                  <a:cubicBezTo>
                    <a:pt x="3233" y="3651"/>
                    <a:pt x="3156" y="3622"/>
                    <a:pt x="3096" y="3562"/>
                  </a:cubicBezTo>
                  <a:cubicBezTo>
                    <a:pt x="2977" y="3443"/>
                    <a:pt x="2977" y="3253"/>
                    <a:pt x="3096" y="3134"/>
                  </a:cubicBezTo>
                  <a:cubicBezTo>
                    <a:pt x="3156" y="3074"/>
                    <a:pt x="3227" y="3038"/>
                    <a:pt x="3322" y="3038"/>
                  </a:cubicBezTo>
                  <a:close/>
                  <a:moveTo>
                    <a:pt x="2441" y="3919"/>
                  </a:moveTo>
                  <a:cubicBezTo>
                    <a:pt x="2537" y="3919"/>
                    <a:pt x="2608" y="3955"/>
                    <a:pt x="2668" y="4015"/>
                  </a:cubicBezTo>
                  <a:cubicBezTo>
                    <a:pt x="2727" y="4074"/>
                    <a:pt x="2751" y="4146"/>
                    <a:pt x="2751" y="4229"/>
                  </a:cubicBezTo>
                  <a:cubicBezTo>
                    <a:pt x="2739" y="4312"/>
                    <a:pt x="2715" y="4384"/>
                    <a:pt x="2656" y="4443"/>
                  </a:cubicBezTo>
                  <a:cubicBezTo>
                    <a:pt x="2596" y="4503"/>
                    <a:pt x="2516" y="4533"/>
                    <a:pt x="2435" y="4533"/>
                  </a:cubicBezTo>
                  <a:cubicBezTo>
                    <a:pt x="2355" y="4533"/>
                    <a:pt x="2275" y="4503"/>
                    <a:pt x="2215" y="4443"/>
                  </a:cubicBezTo>
                  <a:cubicBezTo>
                    <a:pt x="2096" y="4324"/>
                    <a:pt x="2096" y="4134"/>
                    <a:pt x="2215" y="4015"/>
                  </a:cubicBezTo>
                  <a:cubicBezTo>
                    <a:pt x="2275" y="3955"/>
                    <a:pt x="2358" y="3919"/>
                    <a:pt x="2441" y="3919"/>
                  </a:cubicBezTo>
                  <a:close/>
                  <a:moveTo>
                    <a:pt x="6109" y="5062"/>
                  </a:moveTo>
                  <a:lnTo>
                    <a:pt x="6620" y="5586"/>
                  </a:lnTo>
                  <a:lnTo>
                    <a:pt x="4775" y="7432"/>
                  </a:lnTo>
                  <a:lnTo>
                    <a:pt x="4656" y="7551"/>
                  </a:lnTo>
                  <a:lnTo>
                    <a:pt x="4144" y="7027"/>
                  </a:lnTo>
                  <a:lnTo>
                    <a:pt x="4215" y="6955"/>
                  </a:lnTo>
                  <a:lnTo>
                    <a:pt x="4680" y="6491"/>
                  </a:lnTo>
                  <a:lnTo>
                    <a:pt x="5573" y="5598"/>
                  </a:lnTo>
                  <a:lnTo>
                    <a:pt x="6025" y="5146"/>
                  </a:lnTo>
                  <a:lnTo>
                    <a:pt x="6109" y="5062"/>
                  </a:lnTo>
                  <a:close/>
                  <a:moveTo>
                    <a:pt x="6644" y="6062"/>
                  </a:moveTo>
                  <a:lnTo>
                    <a:pt x="6668" y="6098"/>
                  </a:lnTo>
                  <a:cubicBezTo>
                    <a:pt x="6859" y="6289"/>
                    <a:pt x="6978" y="6551"/>
                    <a:pt x="6978" y="6836"/>
                  </a:cubicBezTo>
                  <a:cubicBezTo>
                    <a:pt x="6978" y="7122"/>
                    <a:pt x="6859" y="7384"/>
                    <a:pt x="6668" y="7586"/>
                  </a:cubicBezTo>
                  <a:cubicBezTo>
                    <a:pt x="6478" y="7777"/>
                    <a:pt x="6204" y="7896"/>
                    <a:pt x="5930" y="7896"/>
                  </a:cubicBezTo>
                  <a:cubicBezTo>
                    <a:pt x="5644" y="7896"/>
                    <a:pt x="5370" y="7789"/>
                    <a:pt x="5180" y="7586"/>
                  </a:cubicBezTo>
                  <a:lnTo>
                    <a:pt x="5156" y="7551"/>
                  </a:lnTo>
                  <a:lnTo>
                    <a:pt x="6644" y="6062"/>
                  </a:lnTo>
                  <a:close/>
                  <a:moveTo>
                    <a:pt x="1942" y="1"/>
                  </a:moveTo>
                  <a:cubicBezTo>
                    <a:pt x="1249" y="1"/>
                    <a:pt x="584" y="249"/>
                    <a:pt x="72" y="693"/>
                  </a:cubicBezTo>
                  <a:cubicBezTo>
                    <a:pt x="1" y="752"/>
                    <a:pt x="1" y="859"/>
                    <a:pt x="60" y="931"/>
                  </a:cubicBezTo>
                  <a:cubicBezTo>
                    <a:pt x="91" y="968"/>
                    <a:pt x="135" y="986"/>
                    <a:pt x="181" y="986"/>
                  </a:cubicBezTo>
                  <a:cubicBezTo>
                    <a:pt x="222" y="986"/>
                    <a:pt x="264" y="971"/>
                    <a:pt x="298" y="943"/>
                  </a:cubicBezTo>
                  <a:cubicBezTo>
                    <a:pt x="775" y="540"/>
                    <a:pt x="1365" y="340"/>
                    <a:pt x="1953" y="340"/>
                  </a:cubicBezTo>
                  <a:cubicBezTo>
                    <a:pt x="2601" y="340"/>
                    <a:pt x="3247" y="582"/>
                    <a:pt x="3739" y="1062"/>
                  </a:cubicBezTo>
                  <a:cubicBezTo>
                    <a:pt x="4144" y="1467"/>
                    <a:pt x="4406" y="1967"/>
                    <a:pt x="4477" y="2538"/>
                  </a:cubicBezTo>
                  <a:cubicBezTo>
                    <a:pt x="4620" y="3491"/>
                    <a:pt x="5013" y="4336"/>
                    <a:pt x="5668" y="5003"/>
                  </a:cubicBezTo>
                  <a:lnTo>
                    <a:pt x="5454" y="5229"/>
                  </a:lnTo>
                  <a:lnTo>
                    <a:pt x="3882" y="3669"/>
                  </a:lnTo>
                  <a:cubicBezTo>
                    <a:pt x="4037" y="3419"/>
                    <a:pt x="3989" y="3098"/>
                    <a:pt x="3787" y="2884"/>
                  </a:cubicBezTo>
                  <a:cubicBezTo>
                    <a:pt x="3656" y="2753"/>
                    <a:pt x="3486" y="2687"/>
                    <a:pt x="3318" y="2687"/>
                  </a:cubicBezTo>
                  <a:cubicBezTo>
                    <a:pt x="3150" y="2687"/>
                    <a:pt x="2983" y="2753"/>
                    <a:pt x="2858" y="2884"/>
                  </a:cubicBezTo>
                  <a:cubicBezTo>
                    <a:pt x="2656" y="3086"/>
                    <a:pt x="2608" y="3419"/>
                    <a:pt x="2751" y="3669"/>
                  </a:cubicBezTo>
                  <a:cubicBezTo>
                    <a:pt x="2656" y="3610"/>
                    <a:pt x="2549" y="3574"/>
                    <a:pt x="2429" y="3574"/>
                  </a:cubicBezTo>
                  <a:cubicBezTo>
                    <a:pt x="2251" y="3574"/>
                    <a:pt x="2084" y="3657"/>
                    <a:pt x="1965" y="3776"/>
                  </a:cubicBezTo>
                  <a:cubicBezTo>
                    <a:pt x="1715" y="4027"/>
                    <a:pt x="1715" y="4443"/>
                    <a:pt x="1965" y="4693"/>
                  </a:cubicBezTo>
                  <a:cubicBezTo>
                    <a:pt x="2096" y="4824"/>
                    <a:pt x="2263" y="4884"/>
                    <a:pt x="2429" y="4884"/>
                  </a:cubicBezTo>
                  <a:cubicBezTo>
                    <a:pt x="2537" y="4884"/>
                    <a:pt x="2656" y="4860"/>
                    <a:pt x="2739" y="4800"/>
                  </a:cubicBezTo>
                  <a:cubicBezTo>
                    <a:pt x="2834" y="4884"/>
                    <a:pt x="2906" y="4967"/>
                    <a:pt x="2989" y="5039"/>
                  </a:cubicBezTo>
                  <a:cubicBezTo>
                    <a:pt x="3025" y="5062"/>
                    <a:pt x="3072" y="5086"/>
                    <a:pt x="3108" y="5086"/>
                  </a:cubicBezTo>
                  <a:cubicBezTo>
                    <a:pt x="3156" y="5086"/>
                    <a:pt x="3203" y="5062"/>
                    <a:pt x="3227" y="5027"/>
                  </a:cubicBezTo>
                  <a:cubicBezTo>
                    <a:pt x="3287" y="4943"/>
                    <a:pt x="3287" y="4848"/>
                    <a:pt x="3215" y="4789"/>
                  </a:cubicBezTo>
                  <a:cubicBezTo>
                    <a:pt x="3144" y="4705"/>
                    <a:pt x="3049" y="4634"/>
                    <a:pt x="2977" y="4562"/>
                  </a:cubicBezTo>
                  <a:cubicBezTo>
                    <a:pt x="3037" y="4455"/>
                    <a:pt x="3072" y="4348"/>
                    <a:pt x="3072" y="4229"/>
                  </a:cubicBezTo>
                  <a:cubicBezTo>
                    <a:pt x="3072" y="4110"/>
                    <a:pt x="3037" y="3991"/>
                    <a:pt x="2977" y="3907"/>
                  </a:cubicBezTo>
                  <a:lnTo>
                    <a:pt x="2977" y="3907"/>
                  </a:lnTo>
                  <a:cubicBezTo>
                    <a:pt x="3084" y="3967"/>
                    <a:pt x="3203" y="3991"/>
                    <a:pt x="3311" y="3991"/>
                  </a:cubicBezTo>
                  <a:cubicBezTo>
                    <a:pt x="3430" y="3991"/>
                    <a:pt x="3525" y="3967"/>
                    <a:pt x="3632" y="3907"/>
                  </a:cubicBezTo>
                  <a:lnTo>
                    <a:pt x="5192" y="5467"/>
                  </a:lnTo>
                  <a:lnTo>
                    <a:pt x="4537" y="6122"/>
                  </a:lnTo>
                  <a:lnTo>
                    <a:pt x="3751" y="5336"/>
                  </a:lnTo>
                  <a:cubicBezTo>
                    <a:pt x="3721" y="5300"/>
                    <a:pt x="3677" y="5283"/>
                    <a:pt x="3632" y="5283"/>
                  </a:cubicBezTo>
                  <a:cubicBezTo>
                    <a:pt x="3587" y="5283"/>
                    <a:pt x="3543" y="5300"/>
                    <a:pt x="3513" y="5336"/>
                  </a:cubicBezTo>
                  <a:cubicBezTo>
                    <a:pt x="3442" y="5396"/>
                    <a:pt x="3442" y="5515"/>
                    <a:pt x="3513" y="5574"/>
                  </a:cubicBezTo>
                  <a:lnTo>
                    <a:pt x="4299" y="6360"/>
                  </a:lnTo>
                  <a:lnTo>
                    <a:pt x="4084" y="6586"/>
                  </a:lnTo>
                  <a:cubicBezTo>
                    <a:pt x="3394" y="5932"/>
                    <a:pt x="2537" y="5515"/>
                    <a:pt x="1620" y="5396"/>
                  </a:cubicBezTo>
                  <a:cubicBezTo>
                    <a:pt x="1286" y="5348"/>
                    <a:pt x="941" y="5229"/>
                    <a:pt x="644" y="5050"/>
                  </a:cubicBezTo>
                  <a:cubicBezTo>
                    <a:pt x="621" y="5035"/>
                    <a:pt x="595" y="5029"/>
                    <a:pt x="568" y="5029"/>
                  </a:cubicBezTo>
                  <a:cubicBezTo>
                    <a:pt x="510" y="5029"/>
                    <a:pt x="446" y="5061"/>
                    <a:pt x="405" y="5110"/>
                  </a:cubicBezTo>
                  <a:cubicBezTo>
                    <a:pt x="358" y="5181"/>
                    <a:pt x="394" y="5289"/>
                    <a:pt x="465" y="5348"/>
                  </a:cubicBezTo>
                  <a:cubicBezTo>
                    <a:pt x="810" y="5562"/>
                    <a:pt x="1179" y="5681"/>
                    <a:pt x="1560" y="5741"/>
                  </a:cubicBezTo>
                  <a:cubicBezTo>
                    <a:pt x="2394" y="5836"/>
                    <a:pt x="3191" y="6229"/>
                    <a:pt x="3823" y="6824"/>
                  </a:cubicBezTo>
                  <a:lnTo>
                    <a:pt x="3751" y="6896"/>
                  </a:lnTo>
                  <a:cubicBezTo>
                    <a:pt x="3692" y="6955"/>
                    <a:pt x="3692" y="7075"/>
                    <a:pt x="3751" y="7134"/>
                  </a:cubicBezTo>
                  <a:lnTo>
                    <a:pt x="4525" y="7908"/>
                  </a:lnTo>
                  <a:cubicBezTo>
                    <a:pt x="4561" y="7944"/>
                    <a:pt x="4596" y="7956"/>
                    <a:pt x="4644" y="7956"/>
                  </a:cubicBezTo>
                  <a:cubicBezTo>
                    <a:pt x="4692" y="7956"/>
                    <a:pt x="4739" y="7944"/>
                    <a:pt x="4763" y="7908"/>
                  </a:cubicBezTo>
                  <a:lnTo>
                    <a:pt x="4882" y="7789"/>
                  </a:lnTo>
                  <a:lnTo>
                    <a:pt x="4918" y="7825"/>
                  </a:lnTo>
                  <a:cubicBezTo>
                    <a:pt x="5180" y="8087"/>
                    <a:pt x="5525" y="8217"/>
                    <a:pt x="5894" y="8217"/>
                  </a:cubicBezTo>
                  <a:cubicBezTo>
                    <a:pt x="6263" y="8217"/>
                    <a:pt x="6620" y="8075"/>
                    <a:pt x="6882" y="7825"/>
                  </a:cubicBezTo>
                  <a:cubicBezTo>
                    <a:pt x="7144" y="7551"/>
                    <a:pt x="7275" y="7205"/>
                    <a:pt x="7275" y="6836"/>
                  </a:cubicBezTo>
                  <a:cubicBezTo>
                    <a:pt x="7275" y="6467"/>
                    <a:pt x="7180" y="6122"/>
                    <a:pt x="6906" y="5860"/>
                  </a:cubicBezTo>
                  <a:lnTo>
                    <a:pt x="6882" y="5824"/>
                  </a:lnTo>
                  <a:lnTo>
                    <a:pt x="6990" y="5705"/>
                  </a:lnTo>
                  <a:cubicBezTo>
                    <a:pt x="7049" y="5646"/>
                    <a:pt x="7049" y="5527"/>
                    <a:pt x="6990" y="5467"/>
                  </a:cubicBezTo>
                  <a:lnTo>
                    <a:pt x="6216" y="4693"/>
                  </a:lnTo>
                  <a:cubicBezTo>
                    <a:pt x="6192" y="4669"/>
                    <a:pt x="6144" y="4646"/>
                    <a:pt x="6097" y="4646"/>
                  </a:cubicBezTo>
                  <a:cubicBezTo>
                    <a:pt x="6061" y="4646"/>
                    <a:pt x="6013" y="4669"/>
                    <a:pt x="5989" y="4693"/>
                  </a:cubicBezTo>
                  <a:lnTo>
                    <a:pt x="5906" y="4765"/>
                  </a:lnTo>
                  <a:cubicBezTo>
                    <a:pt x="5311" y="4157"/>
                    <a:pt x="4942" y="3372"/>
                    <a:pt x="4823" y="2491"/>
                  </a:cubicBezTo>
                  <a:cubicBezTo>
                    <a:pt x="4739" y="1848"/>
                    <a:pt x="4454" y="1276"/>
                    <a:pt x="3977" y="824"/>
                  </a:cubicBezTo>
                  <a:cubicBezTo>
                    <a:pt x="3453" y="324"/>
                    <a:pt x="2775" y="26"/>
                    <a:pt x="2037" y="2"/>
                  </a:cubicBezTo>
                  <a:cubicBezTo>
                    <a:pt x="2005" y="1"/>
                    <a:pt x="1973" y="1"/>
                    <a:pt x="194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022806"/>
              <a:endParaRPr sz="2000">
                <a:solidFill>
                  <a:prstClr val="black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702775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aixaDeTexto 4"/>
          <p:cNvSpPr txBox="1"/>
          <p:nvPr/>
        </p:nvSpPr>
        <p:spPr>
          <a:xfrm>
            <a:off x="725060" y="1064473"/>
            <a:ext cx="8346927" cy="3350334"/>
          </a:xfrm>
          <a:prstGeom prst="rect">
            <a:avLst/>
          </a:prstGeom>
          <a:noFill/>
        </p:spPr>
        <p:txBody>
          <a:bodyPr wrap="square" lIns="102278" tIns="51146" rIns="102278" bIns="51146" rtlCol="0">
            <a:spAutoFit/>
          </a:bodyPr>
          <a:lstStyle/>
          <a:p>
            <a:pPr algn="just" defTabSz="1022806"/>
            <a:r>
              <a:rPr lang="pt-BR" sz="2700" b="1" dirty="0">
                <a:solidFill>
                  <a:prstClr val="black"/>
                </a:solidFill>
              </a:rPr>
              <a:t>4) Leilão</a:t>
            </a:r>
          </a:p>
          <a:p>
            <a:pPr marL="511400" indent="-511400" algn="just" defTabSz="1022806">
              <a:buFontTx/>
              <a:buAutoNum type="alphaLcParenR"/>
            </a:pPr>
            <a:endParaRPr lang="pt-BR" sz="2300" b="1" dirty="0">
              <a:solidFill>
                <a:srgbClr val="7030A0"/>
              </a:solidFill>
            </a:endParaRPr>
          </a:p>
          <a:p>
            <a:pPr marL="511400" indent="-511400" algn="just" defTabSz="1022806">
              <a:buFontTx/>
              <a:buAutoNum type="alphaLcParenR"/>
            </a:pPr>
            <a:endParaRPr lang="pt-BR" sz="2300" b="1" dirty="0">
              <a:solidFill>
                <a:srgbClr val="7030A0"/>
              </a:solidFill>
            </a:endParaRPr>
          </a:p>
          <a:p>
            <a:pPr algn="just" defTabSz="1022806"/>
            <a:endParaRPr lang="pt-BR" sz="2300" b="1" dirty="0">
              <a:solidFill>
                <a:srgbClr val="7030A0"/>
              </a:solidFill>
            </a:endParaRPr>
          </a:p>
          <a:p>
            <a:pPr marL="511400" indent="-511400" algn="just" defTabSz="1022806">
              <a:buFontTx/>
              <a:buAutoNum type="alphaLcParenR"/>
            </a:pPr>
            <a:endParaRPr lang="pt-BR" sz="2300" b="1" dirty="0">
              <a:solidFill>
                <a:srgbClr val="7030A0"/>
              </a:solidFill>
            </a:endParaRPr>
          </a:p>
          <a:p>
            <a:pPr algn="just" defTabSz="1022806"/>
            <a:endParaRPr lang="pt-BR" sz="2300" b="1" dirty="0">
              <a:solidFill>
                <a:prstClr val="black"/>
              </a:solidFill>
            </a:endParaRPr>
          </a:p>
          <a:p>
            <a:pPr marL="511400" indent="-511400" algn="just" defTabSz="1022806">
              <a:buFontTx/>
              <a:buAutoNum type="alphaLcParenR"/>
            </a:pPr>
            <a:endParaRPr lang="pt-BR" sz="2300" b="1" dirty="0">
              <a:solidFill>
                <a:prstClr val="black"/>
              </a:solidFill>
            </a:endParaRPr>
          </a:p>
          <a:p>
            <a:pPr marL="511400" indent="-511400" algn="just" defTabSz="1022806">
              <a:buFontTx/>
              <a:buAutoNum type="alphaLcParenR"/>
            </a:pPr>
            <a:endParaRPr lang="pt-BR" sz="2300" b="1" dirty="0">
              <a:solidFill>
                <a:prstClr val="black"/>
              </a:solidFill>
            </a:endParaRPr>
          </a:p>
          <a:p>
            <a:pPr marL="511400" indent="-511400" algn="just" defTabSz="1022806">
              <a:buFontTx/>
              <a:buAutoNum type="alphaLcParenR"/>
            </a:pPr>
            <a:endParaRPr lang="pt-BR" sz="2300" b="1" dirty="0">
              <a:solidFill>
                <a:prstClr val="black"/>
              </a:solidFill>
            </a:endParaRPr>
          </a:p>
        </p:txBody>
      </p:sp>
      <p:sp>
        <p:nvSpPr>
          <p:cNvPr id="3" name="Retângulo 2"/>
          <p:cNvSpPr/>
          <p:nvPr/>
        </p:nvSpPr>
        <p:spPr>
          <a:xfrm>
            <a:off x="1660971" y="2055627"/>
            <a:ext cx="1892085" cy="615536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102278" tIns="51146" rIns="102278" bIns="51146" rtlCol="0" anchor="ctr"/>
          <a:lstStyle/>
          <a:p>
            <a:pPr algn="ctr" defTabSz="1022806"/>
            <a:r>
              <a:rPr lang="pt-BR" sz="2000" dirty="0">
                <a:solidFill>
                  <a:prstClr val="black"/>
                </a:solidFill>
              </a:rPr>
              <a:t>QUANDO?</a:t>
            </a:r>
            <a:endParaRPr lang="pt-BR" sz="2000" b="1" dirty="0">
              <a:solidFill>
                <a:prstClr val="black"/>
              </a:solidFill>
            </a:endParaRPr>
          </a:p>
        </p:txBody>
      </p:sp>
      <p:sp>
        <p:nvSpPr>
          <p:cNvPr id="16" name="Retângulo 15"/>
          <p:cNvSpPr/>
          <p:nvPr/>
        </p:nvSpPr>
        <p:spPr>
          <a:xfrm>
            <a:off x="4016984" y="4819547"/>
            <a:ext cx="1920339" cy="598456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102278" tIns="51146" rIns="102278" bIns="51146" rtlCol="0" anchor="ctr"/>
          <a:lstStyle/>
          <a:p>
            <a:pPr algn="ctr" defTabSz="1022806"/>
            <a:r>
              <a:rPr lang="pt-BR" sz="2000" b="1" dirty="0">
                <a:solidFill>
                  <a:srgbClr val="FF0000"/>
                </a:solidFill>
              </a:rPr>
              <a:t>RITO ESPECIAL</a:t>
            </a:r>
            <a:endParaRPr lang="pt-BR" sz="2000" b="1" dirty="0">
              <a:solidFill>
                <a:prstClr val="black"/>
              </a:solidFill>
            </a:endParaRPr>
          </a:p>
        </p:txBody>
      </p:sp>
      <p:sp>
        <p:nvSpPr>
          <p:cNvPr id="33" name="CaixaDeTexto 32"/>
          <p:cNvSpPr txBox="1"/>
          <p:nvPr/>
        </p:nvSpPr>
        <p:spPr>
          <a:xfrm>
            <a:off x="4111561" y="3479935"/>
            <a:ext cx="5132037" cy="457234"/>
          </a:xfrm>
          <a:prstGeom prst="rect">
            <a:avLst/>
          </a:prstGeom>
          <a:noFill/>
        </p:spPr>
        <p:txBody>
          <a:bodyPr wrap="square" lIns="102278" tIns="51146" rIns="102278" bIns="51146" rtlCol="0">
            <a:spAutoFit/>
          </a:bodyPr>
          <a:lstStyle/>
          <a:p>
            <a:pPr defTabSz="1022806"/>
            <a:r>
              <a:rPr lang="pt-BR" sz="2300" b="1" dirty="0">
                <a:solidFill>
                  <a:srgbClr val="FF0000"/>
                </a:solidFill>
              </a:rPr>
              <a:t>SEMPRE</a:t>
            </a:r>
            <a:r>
              <a:rPr lang="pt-BR" sz="2300" b="1" dirty="0">
                <a:solidFill>
                  <a:prstClr val="black"/>
                </a:solidFill>
              </a:rPr>
              <a:t> Maior Lance</a:t>
            </a:r>
          </a:p>
        </p:txBody>
      </p:sp>
      <p:sp>
        <p:nvSpPr>
          <p:cNvPr id="23" name="Retângulo 22"/>
          <p:cNvSpPr/>
          <p:nvPr/>
        </p:nvSpPr>
        <p:spPr>
          <a:xfrm>
            <a:off x="1641692" y="3389528"/>
            <a:ext cx="1892085" cy="615536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102278" tIns="51146" rIns="102278" bIns="51146" rtlCol="0" anchor="ctr"/>
          <a:lstStyle/>
          <a:p>
            <a:pPr algn="ctr" defTabSz="1022806"/>
            <a:r>
              <a:rPr lang="pt-BR" sz="2000" dirty="0">
                <a:solidFill>
                  <a:prstClr val="black"/>
                </a:solidFill>
              </a:rPr>
              <a:t>Critérios de Julgamento</a:t>
            </a:r>
            <a:endParaRPr lang="pt-BR" sz="2000" b="1" dirty="0">
              <a:solidFill>
                <a:prstClr val="black"/>
              </a:solidFill>
            </a:endParaRPr>
          </a:p>
        </p:txBody>
      </p:sp>
      <p:sp>
        <p:nvSpPr>
          <p:cNvPr id="15" name="CaixaDeTexto 14"/>
          <p:cNvSpPr txBox="1"/>
          <p:nvPr/>
        </p:nvSpPr>
        <p:spPr>
          <a:xfrm>
            <a:off x="4111446" y="2163401"/>
            <a:ext cx="2636333" cy="457234"/>
          </a:xfrm>
          <a:prstGeom prst="rect">
            <a:avLst/>
          </a:prstGeom>
          <a:noFill/>
        </p:spPr>
        <p:txBody>
          <a:bodyPr wrap="square" lIns="102278" tIns="51146" rIns="102278" bIns="51146" rtlCol="0">
            <a:spAutoFit/>
          </a:bodyPr>
          <a:lstStyle/>
          <a:p>
            <a:pPr defTabSz="1022806"/>
            <a:r>
              <a:rPr lang="pt-BR" sz="2300" b="1" dirty="0">
                <a:solidFill>
                  <a:prstClr val="black"/>
                </a:solidFill>
              </a:rPr>
              <a:t>Alienação</a:t>
            </a:r>
          </a:p>
        </p:txBody>
      </p:sp>
      <p:cxnSp>
        <p:nvCxnSpPr>
          <p:cNvPr id="17" name="Conector de seta reta 16"/>
          <p:cNvCxnSpPr/>
          <p:nvPr/>
        </p:nvCxnSpPr>
        <p:spPr>
          <a:xfrm flipV="1">
            <a:off x="5535206" y="2210013"/>
            <a:ext cx="723447" cy="20552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18" name="CaixaDeTexto 17"/>
          <p:cNvSpPr txBox="1"/>
          <p:nvPr/>
        </p:nvSpPr>
        <p:spPr>
          <a:xfrm>
            <a:off x="6277107" y="1948499"/>
            <a:ext cx="2636333" cy="457234"/>
          </a:xfrm>
          <a:prstGeom prst="rect">
            <a:avLst/>
          </a:prstGeom>
          <a:noFill/>
        </p:spPr>
        <p:txBody>
          <a:bodyPr wrap="square" lIns="102278" tIns="51146" rIns="102278" bIns="51146" rtlCol="0">
            <a:spAutoFit/>
          </a:bodyPr>
          <a:lstStyle/>
          <a:p>
            <a:pPr defTabSz="1022806"/>
            <a:r>
              <a:rPr lang="pt-BR" sz="2300" b="1" dirty="0">
                <a:solidFill>
                  <a:prstClr val="black"/>
                </a:solidFill>
              </a:rPr>
              <a:t>Móveis</a:t>
            </a:r>
          </a:p>
        </p:txBody>
      </p:sp>
      <p:cxnSp>
        <p:nvCxnSpPr>
          <p:cNvPr id="19" name="Conector de seta reta 18"/>
          <p:cNvCxnSpPr/>
          <p:nvPr/>
        </p:nvCxnSpPr>
        <p:spPr>
          <a:xfrm>
            <a:off x="5528023" y="2440591"/>
            <a:ext cx="730507" cy="154723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20" name="CaixaDeTexto 19"/>
          <p:cNvSpPr txBox="1"/>
          <p:nvPr/>
        </p:nvSpPr>
        <p:spPr>
          <a:xfrm>
            <a:off x="6277107" y="2395327"/>
            <a:ext cx="2636333" cy="457234"/>
          </a:xfrm>
          <a:prstGeom prst="rect">
            <a:avLst/>
          </a:prstGeom>
          <a:noFill/>
        </p:spPr>
        <p:txBody>
          <a:bodyPr wrap="square" lIns="102278" tIns="51146" rIns="102278" bIns="51146" rtlCol="0">
            <a:spAutoFit/>
          </a:bodyPr>
          <a:lstStyle/>
          <a:p>
            <a:pPr defTabSz="1022806"/>
            <a:r>
              <a:rPr lang="pt-BR" sz="2300" b="1" dirty="0">
                <a:solidFill>
                  <a:prstClr val="black"/>
                </a:solidFill>
              </a:rPr>
              <a:t>Imóveis</a:t>
            </a:r>
          </a:p>
        </p:txBody>
      </p:sp>
      <p:cxnSp>
        <p:nvCxnSpPr>
          <p:cNvPr id="25" name="Conector de seta reta 24"/>
          <p:cNvCxnSpPr>
            <a:endCxn id="15" idx="1"/>
          </p:cNvCxnSpPr>
          <p:nvPr/>
        </p:nvCxnSpPr>
        <p:spPr>
          <a:xfrm>
            <a:off x="3553822" y="2368931"/>
            <a:ext cx="557624" cy="23087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26" name="Conector de seta reta 25"/>
          <p:cNvCxnSpPr/>
          <p:nvPr/>
        </p:nvCxnSpPr>
        <p:spPr>
          <a:xfrm flipV="1">
            <a:off x="3526042" y="3691854"/>
            <a:ext cx="557625" cy="5471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21" name="CaixaDeTexto 20"/>
          <p:cNvSpPr txBox="1"/>
          <p:nvPr/>
        </p:nvSpPr>
        <p:spPr>
          <a:xfrm>
            <a:off x="4718976" y="468142"/>
            <a:ext cx="4461973" cy="1088176"/>
          </a:xfrm>
          <a:prstGeom prst="rect">
            <a:avLst/>
          </a:prstGeom>
          <a:noFill/>
        </p:spPr>
        <p:txBody>
          <a:bodyPr wrap="square" lIns="102278" tIns="51146" rIns="102278" bIns="51146" rtlCol="0">
            <a:spAutoFit/>
          </a:bodyPr>
          <a:lstStyle/>
          <a:p>
            <a:pPr algn="r" defTabSz="1022806"/>
            <a:r>
              <a:rPr lang="pt-BR" sz="3200" b="1" dirty="0">
                <a:solidFill>
                  <a:srgbClr val="FF0000"/>
                </a:solidFill>
              </a:rPr>
              <a:t>Modalidades de Licitação</a:t>
            </a:r>
            <a:endParaRPr lang="pt-BR" sz="2700" b="1" dirty="0">
              <a:solidFill>
                <a:srgbClr val="FF0000"/>
              </a:solidFill>
            </a:endParaRPr>
          </a:p>
        </p:txBody>
      </p:sp>
      <p:sp>
        <p:nvSpPr>
          <p:cNvPr id="22" name="Retângulo 21"/>
          <p:cNvSpPr/>
          <p:nvPr/>
        </p:nvSpPr>
        <p:spPr>
          <a:xfrm rot="5400000">
            <a:off x="8543105" y="10133"/>
            <a:ext cx="86410" cy="1002298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2278" tIns="51146" rIns="102278" bIns="51146" rtlCol="0" anchor="ctr"/>
          <a:lstStyle/>
          <a:p>
            <a:pPr algn="ctr" defTabSz="1022806"/>
            <a:endParaRPr lang="pt-BR" sz="2000">
              <a:solidFill>
                <a:prstClr val="white"/>
              </a:solidFill>
            </a:endParaRPr>
          </a:p>
        </p:txBody>
      </p:sp>
      <p:grpSp>
        <p:nvGrpSpPr>
          <p:cNvPr id="24" name="Google Shape;11574;p96"/>
          <p:cNvGrpSpPr/>
          <p:nvPr/>
        </p:nvGrpSpPr>
        <p:grpSpPr>
          <a:xfrm>
            <a:off x="7228194" y="3927931"/>
            <a:ext cx="1501080" cy="1488149"/>
            <a:chOff x="5778676" y="3826972"/>
            <a:chExt cx="349052" cy="313055"/>
          </a:xfrm>
          <a:solidFill>
            <a:srgbClr val="FF0000"/>
          </a:solidFill>
        </p:grpSpPr>
        <p:sp>
          <p:nvSpPr>
            <p:cNvPr id="27" name="Google Shape;11575;p96"/>
            <p:cNvSpPr/>
            <p:nvPr/>
          </p:nvSpPr>
          <p:spPr>
            <a:xfrm>
              <a:off x="5923045" y="3890659"/>
              <a:ext cx="27690" cy="48155"/>
            </a:xfrm>
            <a:custGeom>
              <a:avLst/>
              <a:gdLst/>
              <a:ahLst/>
              <a:cxnLst/>
              <a:rect l="l" t="t" r="r" b="b"/>
              <a:pathLst>
                <a:path w="870" h="1513" extrusionOk="0">
                  <a:moveTo>
                    <a:pt x="406" y="286"/>
                  </a:moveTo>
                  <a:lnTo>
                    <a:pt x="406" y="560"/>
                  </a:lnTo>
                  <a:cubicBezTo>
                    <a:pt x="299" y="524"/>
                    <a:pt x="251" y="488"/>
                    <a:pt x="251" y="417"/>
                  </a:cubicBezTo>
                  <a:cubicBezTo>
                    <a:pt x="251" y="345"/>
                    <a:pt x="334" y="298"/>
                    <a:pt x="406" y="286"/>
                  </a:cubicBezTo>
                  <a:close/>
                  <a:moveTo>
                    <a:pt x="513" y="845"/>
                  </a:moveTo>
                  <a:cubicBezTo>
                    <a:pt x="632" y="893"/>
                    <a:pt x="644" y="953"/>
                    <a:pt x="644" y="1012"/>
                  </a:cubicBezTo>
                  <a:cubicBezTo>
                    <a:pt x="644" y="1119"/>
                    <a:pt x="584" y="1155"/>
                    <a:pt x="513" y="1179"/>
                  </a:cubicBezTo>
                  <a:lnTo>
                    <a:pt x="513" y="845"/>
                  </a:lnTo>
                  <a:close/>
                  <a:moveTo>
                    <a:pt x="465" y="0"/>
                  </a:moveTo>
                  <a:cubicBezTo>
                    <a:pt x="441" y="0"/>
                    <a:pt x="406" y="12"/>
                    <a:pt x="406" y="48"/>
                  </a:cubicBezTo>
                  <a:lnTo>
                    <a:pt x="406" y="83"/>
                  </a:lnTo>
                  <a:cubicBezTo>
                    <a:pt x="179" y="119"/>
                    <a:pt x="48" y="238"/>
                    <a:pt x="48" y="441"/>
                  </a:cubicBezTo>
                  <a:cubicBezTo>
                    <a:pt x="48" y="667"/>
                    <a:pt x="215" y="738"/>
                    <a:pt x="406" y="810"/>
                  </a:cubicBezTo>
                  <a:lnTo>
                    <a:pt x="406" y="1191"/>
                  </a:lnTo>
                  <a:cubicBezTo>
                    <a:pt x="299" y="1167"/>
                    <a:pt x="251" y="1143"/>
                    <a:pt x="168" y="1072"/>
                  </a:cubicBezTo>
                  <a:cubicBezTo>
                    <a:pt x="149" y="1058"/>
                    <a:pt x="132" y="1051"/>
                    <a:pt x="116" y="1051"/>
                  </a:cubicBezTo>
                  <a:cubicBezTo>
                    <a:pt x="92" y="1051"/>
                    <a:pt x="70" y="1067"/>
                    <a:pt x="48" y="1095"/>
                  </a:cubicBezTo>
                  <a:cubicBezTo>
                    <a:pt x="1" y="1155"/>
                    <a:pt x="1" y="1215"/>
                    <a:pt x="48" y="1262"/>
                  </a:cubicBezTo>
                  <a:cubicBezTo>
                    <a:pt x="120" y="1357"/>
                    <a:pt x="275" y="1417"/>
                    <a:pt x="406" y="1417"/>
                  </a:cubicBezTo>
                  <a:lnTo>
                    <a:pt x="406" y="1476"/>
                  </a:lnTo>
                  <a:cubicBezTo>
                    <a:pt x="406" y="1500"/>
                    <a:pt x="441" y="1512"/>
                    <a:pt x="465" y="1512"/>
                  </a:cubicBezTo>
                  <a:cubicBezTo>
                    <a:pt x="501" y="1512"/>
                    <a:pt x="525" y="1500"/>
                    <a:pt x="525" y="1476"/>
                  </a:cubicBezTo>
                  <a:lnTo>
                    <a:pt x="525" y="1417"/>
                  </a:lnTo>
                  <a:cubicBezTo>
                    <a:pt x="715" y="1381"/>
                    <a:pt x="870" y="1262"/>
                    <a:pt x="870" y="1024"/>
                  </a:cubicBezTo>
                  <a:cubicBezTo>
                    <a:pt x="870" y="774"/>
                    <a:pt x="739" y="679"/>
                    <a:pt x="525" y="607"/>
                  </a:cubicBezTo>
                  <a:lnTo>
                    <a:pt x="525" y="286"/>
                  </a:lnTo>
                  <a:cubicBezTo>
                    <a:pt x="572" y="286"/>
                    <a:pt x="596" y="298"/>
                    <a:pt x="656" y="322"/>
                  </a:cubicBezTo>
                  <a:cubicBezTo>
                    <a:pt x="682" y="335"/>
                    <a:pt x="713" y="352"/>
                    <a:pt x="745" y="352"/>
                  </a:cubicBezTo>
                  <a:cubicBezTo>
                    <a:pt x="770" y="352"/>
                    <a:pt x="796" y="341"/>
                    <a:pt x="822" y="310"/>
                  </a:cubicBezTo>
                  <a:cubicBezTo>
                    <a:pt x="858" y="262"/>
                    <a:pt x="870" y="202"/>
                    <a:pt x="810" y="155"/>
                  </a:cubicBezTo>
                  <a:cubicBezTo>
                    <a:pt x="739" y="107"/>
                    <a:pt x="620" y="83"/>
                    <a:pt x="525" y="83"/>
                  </a:cubicBezTo>
                  <a:lnTo>
                    <a:pt x="525" y="48"/>
                  </a:lnTo>
                  <a:cubicBezTo>
                    <a:pt x="525" y="12"/>
                    <a:pt x="501" y="0"/>
                    <a:pt x="4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022806"/>
              <a:endParaRPr sz="2000">
                <a:solidFill>
                  <a:prstClr val="black"/>
                </a:solidFill>
              </a:endParaRPr>
            </a:p>
          </p:txBody>
        </p:sp>
        <p:sp>
          <p:nvSpPr>
            <p:cNvPr id="28" name="Google Shape;11576;p96"/>
            <p:cNvSpPr/>
            <p:nvPr/>
          </p:nvSpPr>
          <p:spPr>
            <a:xfrm>
              <a:off x="5976866" y="3843268"/>
              <a:ext cx="80364" cy="80364"/>
            </a:xfrm>
            <a:custGeom>
              <a:avLst/>
              <a:gdLst/>
              <a:ahLst/>
              <a:cxnLst/>
              <a:rect l="l" t="t" r="r" b="b"/>
              <a:pathLst>
                <a:path w="2525" h="2525" extrusionOk="0">
                  <a:moveTo>
                    <a:pt x="1263" y="310"/>
                  </a:moveTo>
                  <a:cubicBezTo>
                    <a:pt x="1786" y="310"/>
                    <a:pt x="2215" y="739"/>
                    <a:pt x="2215" y="1263"/>
                  </a:cubicBezTo>
                  <a:cubicBezTo>
                    <a:pt x="2215" y="1787"/>
                    <a:pt x="1798" y="2215"/>
                    <a:pt x="1263" y="2215"/>
                  </a:cubicBezTo>
                  <a:cubicBezTo>
                    <a:pt x="739" y="2215"/>
                    <a:pt x="310" y="1787"/>
                    <a:pt x="310" y="1263"/>
                  </a:cubicBezTo>
                  <a:cubicBezTo>
                    <a:pt x="310" y="739"/>
                    <a:pt x="739" y="310"/>
                    <a:pt x="1263" y="310"/>
                  </a:cubicBezTo>
                  <a:close/>
                  <a:moveTo>
                    <a:pt x="1263" y="1"/>
                  </a:moveTo>
                  <a:cubicBezTo>
                    <a:pt x="560" y="1"/>
                    <a:pt x="1" y="560"/>
                    <a:pt x="1" y="1263"/>
                  </a:cubicBezTo>
                  <a:cubicBezTo>
                    <a:pt x="1" y="1965"/>
                    <a:pt x="560" y="2525"/>
                    <a:pt x="1263" y="2525"/>
                  </a:cubicBezTo>
                  <a:cubicBezTo>
                    <a:pt x="1965" y="2525"/>
                    <a:pt x="2525" y="1965"/>
                    <a:pt x="2525" y="1263"/>
                  </a:cubicBezTo>
                  <a:cubicBezTo>
                    <a:pt x="2525" y="560"/>
                    <a:pt x="1965" y="1"/>
                    <a:pt x="126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022806"/>
              <a:endParaRPr sz="2000">
                <a:solidFill>
                  <a:prstClr val="black"/>
                </a:solidFill>
              </a:endParaRPr>
            </a:p>
          </p:txBody>
        </p:sp>
        <p:sp>
          <p:nvSpPr>
            <p:cNvPr id="29" name="Google Shape;11577;p96"/>
            <p:cNvSpPr/>
            <p:nvPr/>
          </p:nvSpPr>
          <p:spPr>
            <a:xfrm>
              <a:off x="5879473" y="3826972"/>
              <a:ext cx="193288" cy="144051"/>
            </a:xfrm>
            <a:custGeom>
              <a:avLst/>
              <a:gdLst/>
              <a:ahLst/>
              <a:cxnLst/>
              <a:rect l="l" t="t" r="r" b="b"/>
              <a:pathLst>
                <a:path w="6073" h="4526" extrusionOk="0">
                  <a:moveTo>
                    <a:pt x="1798" y="1775"/>
                  </a:moveTo>
                  <a:cubicBezTo>
                    <a:pt x="2132" y="1775"/>
                    <a:pt x="2430" y="1942"/>
                    <a:pt x="2596" y="2192"/>
                  </a:cubicBezTo>
                  <a:cubicBezTo>
                    <a:pt x="2620" y="2346"/>
                    <a:pt x="2680" y="2477"/>
                    <a:pt x="2739" y="2608"/>
                  </a:cubicBezTo>
                  <a:cubicBezTo>
                    <a:pt x="2739" y="2656"/>
                    <a:pt x="2751" y="2704"/>
                    <a:pt x="2751" y="2727"/>
                  </a:cubicBezTo>
                  <a:cubicBezTo>
                    <a:pt x="2751" y="3251"/>
                    <a:pt x="2322" y="3680"/>
                    <a:pt x="1798" y="3680"/>
                  </a:cubicBezTo>
                  <a:cubicBezTo>
                    <a:pt x="1287" y="3680"/>
                    <a:pt x="846" y="3251"/>
                    <a:pt x="846" y="2727"/>
                  </a:cubicBezTo>
                  <a:cubicBezTo>
                    <a:pt x="846" y="2203"/>
                    <a:pt x="1287" y="1775"/>
                    <a:pt x="1798" y="1775"/>
                  </a:cubicBezTo>
                  <a:close/>
                  <a:moveTo>
                    <a:pt x="1810" y="1251"/>
                  </a:moveTo>
                  <a:cubicBezTo>
                    <a:pt x="2072" y="1251"/>
                    <a:pt x="2334" y="1334"/>
                    <a:pt x="2560" y="1465"/>
                  </a:cubicBezTo>
                  <a:cubicBezTo>
                    <a:pt x="2549" y="1537"/>
                    <a:pt x="2549" y="1632"/>
                    <a:pt x="2537" y="1692"/>
                  </a:cubicBezTo>
                  <a:cubicBezTo>
                    <a:pt x="2322" y="1537"/>
                    <a:pt x="2072" y="1453"/>
                    <a:pt x="1787" y="1453"/>
                  </a:cubicBezTo>
                  <a:cubicBezTo>
                    <a:pt x="1084" y="1453"/>
                    <a:pt x="525" y="2013"/>
                    <a:pt x="525" y="2715"/>
                  </a:cubicBezTo>
                  <a:cubicBezTo>
                    <a:pt x="525" y="3418"/>
                    <a:pt x="1084" y="3978"/>
                    <a:pt x="1787" y="3978"/>
                  </a:cubicBezTo>
                  <a:cubicBezTo>
                    <a:pt x="2382" y="3978"/>
                    <a:pt x="2894" y="3561"/>
                    <a:pt x="3025" y="3001"/>
                  </a:cubicBezTo>
                  <a:lnTo>
                    <a:pt x="3192" y="3156"/>
                  </a:lnTo>
                  <a:cubicBezTo>
                    <a:pt x="3025" y="3775"/>
                    <a:pt x="2465" y="4204"/>
                    <a:pt x="1810" y="4204"/>
                  </a:cubicBezTo>
                  <a:cubicBezTo>
                    <a:pt x="1001" y="4204"/>
                    <a:pt x="334" y="3549"/>
                    <a:pt x="334" y="2727"/>
                  </a:cubicBezTo>
                  <a:cubicBezTo>
                    <a:pt x="334" y="1906"/>
                    <a:pt x="989" y="1251"/>
                    <a:pt x="1810" y="1251"/>
                  </a:cubicBezTo>
                  <a:close/>
                  <a:moveTo>
                    <a:pt x="4299" y="1"/>
                  </a:moveTo>
                  <a:cubicBezTo>
                    <a:pt x="3549" y="1"/>
                    <a:pt x="2894" y="501"/>
                    <a:pt x="2632" y="1168"/>
                  </a:cubicBezTo>
                  <a:cubicBezTo>
                    <a:pt x="2382" y="1037"/>
                    <a:pt x="2084" y="953"/>
                    <a:pt x="1787" y="953"/>
                  </a:cubicBezTo>
                  <a:cubicBezTo>
                    <a:pt x="810" y="953"/>
                    <a:pt x="1" y="1763"/>
                    <a:pt x="1" y="2739"/>
                  </a:cubicBezTo>
                  <a:cubicBezTo>
                    <a:pt x="1" y="3727"/>
                    <a:pt x="810" y="4525"/>
                    <a:pt x="1787" y="4525"/>
                  </a:cubicBezTo>
                  <a:cubicBezTo>
                    <a:pt x="2549" y="4525"/>
                    <a:pt x="3203" y="4049"/>
                    <a:pt x="3453" y="3370"/>
                  </a:cubicBezTo>
                  <a:cubicBezTo>
                    <a:pt x="3703" y="3501"/>
                    <a:pt x="3989" y="3573"/>
                    <a:pt x="4299" y="3573"/>
                  </a:cubicBezTo>
                  <a:cubicBezTo>
                    <a:pt x="4704" y="3573"/>
                    <a:pt x="5108" y="3442"/>
                    <a:pt x="5418" y="3192"/>
                  </a:cubicBezTo>
                  <a:cubicBezTo>
                    <a:pt x="5728" y="2942"/>
                    <a:pt x="5954" y="2596"/>
                    <a:pt x="6049" y="2203"/>
                  </a:cubicBezTo>
                  <a:cubicBezTo>
                    <a:pt x="6073" y="2108"/>
                    <a:pt x="6037" y="2013"/>
                    <a:pt x="5942" y="2001"/>
                  </a:cubicBezTo>
                  <a:cubicBezTo>
                    <a:pt x="5932" y="2000"/>
                    <a:pt x="5921" y="1999"/>
                    <a:pt x="5911" y="1999"/>
                  </a:cubicBezTo>
                  <a:cubicBezTo>
                    <a:pt x="5839" y="1999"/>
                    <a:pt x="5772" y="2037"/>
                    <a:pt x="5751" y="2120"/>
                  </a:cubicBezTo>
                  <a:cubicBezTo>
                    <a:pt x="5597" y="2787"/>
                    <a:pt x="5001" y="3251"/>
                    <a:pt x="4323" y="3251"/>
                  </a:cubicBezTo>
                  <a:cubicBezTo>
                    <a:pt x="3787" y="3251"/>
                    <a:pt x="3311" y="2965"/>
                    <a:pt x="3037" y="2501"/>
                  </a:cubicBezTo>
                  <a:cubicBezTo>
                    <a:pt x="3013" y="2358"/>
                    <a:pt x="2953" y="2203"/>
                    <a:pt x="2882" y="2084"/>
                  </a:cubicBezTo>
                  <a:cubicBezTo>
                    <a:pt x="2680" y="1180"/>
                    <a:pt x="3382" y="322"/>
                    <a:pt x="4311" y="322"/>
                  </a:cubicBezTo>
                  <a:cubicBezTo>
                    <a:pt x="4989" y="322"/>
                    <a:pt x="5585" y="775"/>
                    <a:pt x="5739" y="1453"/>
                  </a:cubicBezTo>
                  <a:cubicBezTo>
                    <a:pt x="5750" y="1528"/>
                    <a:pt x="5818" y="1574"/>
                    <a:pt x="5901" y="1574"/>
                  </a:cubicBezTo>
                  <a:cubicBezTo>
                    <a:pt x="5911" y="1574"/>
                    <a:pt x="5920" y="1574"/>
                    <a:pt x="5930" y="1572"/>
                  </a:cubicBezTo>
                  <a:cubicBezTo>
                    <a:pt x="6013" y="1549"/>
                    <a:pt x="6061" y="1465"/>
                    <a:pt x="6049" y="1370"/>
                  </a:cubicBezTo>
                  <a:cubicBezTo>
                    <a:pt x="5954" y="989"/>
                    <a:pt x="5739" y="644"/>
                    <a:pt x="5418" y="394"/>
                  </a:cubicBezTo>
                  <a:cubicBezTo>
                    <a:pt x="5108" y="144"/>
                    <a:pt x="4704" y="1"/>
                    <a:pt x="429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022806"/>
              <a:endParaRPr sz="2000">
                <a:solidFill>
                  <a:prstClr val="black"/>
                </a:solidFill>
              </a:endParaRPr>
            </a:p>
          </p:txBody>
        </p:sp>
        <p:sp>
          <p:nvSpPr>
            <p:cNvPr id="30" name="Google Shape;11578;p96"/>
            <p:cNvSpPr/>
            <p:nvPr/>
          </p:nvSpPr>
          <p:spPr>
            <a:xfrm>
              <a:off x="6003760" y="3859946"/>
              <a:ext cx="26958" cy="47773"/>
            </a:xfrm>
            <a:custGeom>
              <a:avLst/>
              <a:gdLst/>
              <a:ahLst/>
              <a:cxnLst/>
              <a:rect l="l" t="t" r="r" b="b"/>
              <a:pathLst>
                <a:path w="847" h="1501" extrusionOk="0">
                  <a:moveTo>
                    <a:pt x="382" y="298"/>
                  </a:moveTo>
                  <a:lnTo>
                    <a:pt x="382" y="572"/>
                  </a:lnTo>
                  <a:cubicBezTo>
                    <a:pt x="287" y="536"/>
                    <a:pt x="239" y="501"/>
                    <a:pt x="239" y="429"/>
                  </a:cubicBezTo>
                  <a:cubicBezTo>
                    <a:pt x="239" y="358"/>
                    <a:pt x="310" y="310"/>
                    <a:pt x="382" y="298"/>
                  </a:cubicBezTo>
                  <a:close/>
                  <a:moveTo>
                    <a:pt x="489" y="870"/>
                  </a:moveTo>
                  <a:cubicBezTo>
                    <a:pt x="608" y="917"/>
                    <a:pt x="620" y="977"/>
                    <a:pt x="620" y="1037"/>
                  </a:cubicBezTo>
                  <a:cubicBezTo>
                    <a:pt x="620" y="1132"/>
                    <a:pt x="560" y="1167"/>
                    <a:pt x="489" y="1203"/>
                  </a:cubicBezTo>
                  <a:lnTo>
                    <a:pt x="489" y="870"/>
                  </a:lnTo>
                  <a:close/>
                  <a:moveTo>
                    <a:pt x="441" y="1"/>
                  </a:moveTo>
                  <a:cubicBezTo>
                    <a:pt x="418" y="1"/>
                    <a:pt x="382" y="13"/>
                    <a:pt x="382" y="36"/>
                  </a:cubicBezTo>
                  <a:lnTo>
                    <a:pt x="382" y="84"/>
                  </a:lnTo>
                  <a:cubicBezTo>
                    <a:pt x="156" y="120"/>
                    <a:pt x="25" y="239"/>
                    <a:pt x="25" y="441"/>
                  </a:cubicBezTo>
                  <a:cubicBezTo>
                    <a:pt x="25" y="679"/>
                    <a:pt x="203" y="739"/>
                    <a:pt x="382" y="810"/>
                  </a:cubicBezTo>
                  <a:lnTo>
                    <a:pt x="382" y="1191"/>
                  </a:lnTo>
                  <a:cubicBezTo>
                    <a:pt x="275" y="1167"/>
                    <a:pt x="239" y="1132"/>
                    <a:pt x="144" y="1072"/>
                  </a:cubicBezTo>
                  <a:cubicBezTo>
                    <a:pt x="125" y="1059"/>
                    <a:pt x="108" y="1053"/>
                    <a:pt x="92" y="1053"/>
                  </a:cubicBezTo>
                  <a:cubicBezTo>
                    <a:pt x="37" y="1053"/>
                    <a:pt x="1" y="1121"/>
                    <a:pt x="1" y="1167"/>
                  </a:cubicBezTo>
                  <a:cubicBezTo>
                    <a:pt x="1" y="1203"/>
                    <a:pt x="13" y="1227"/>
                    <a:pt x="25" y="1251"/>
                  </a:cubicBezTo>
                  <a:cubicBezTo>
                    <a:pt x="96" y="1346"/>
                    <a:pt x="251" y="1394"/>
                    <a:pt x="382" y="1394"/>
                  </a:cubicBezTo>
                  <a:lnTo>
                    <a:pt x="382" y="1453"/>
                  </a:lnTo>
                  <a:cubicBezTo>
                    <a:pt x="382" y="1489"/>
                    <a:pt x="418" y="1501"/>
                    <a:pt x="441" y="1501"/>
                  </a:cubicBezTo>
                  <a:cubicBezTo>
                    <a:pt x="477" y="1501"/>
                    <a:pt x="501" y="1489"/>
                    <a:pt x="501" y="1453"/>
                  </a:cubicBezTo>
                  <a:lnTo>
                    <a:pt x="501" y="1394"/>
                  </a:lnTo>
                  <a:cubicBezTo>
                    <a:pt x="703" y="1370"/>
                    <a:pt x="846" y="1251"/>
                    <a:pt x="846" y="1013"/>
                  </a:cubicBezTo>
                  <a:cubicBezTo>
                    <a:pt x="846" y="786"/>
                    <a:pt x="691" y="691"/>
                    <a:pt x="501" y="620"/>
                  </a:cubicBezTo>
                  <a:lnTo>
                    <a:pt x="501" y="298"/>
                  </a:lnTo>
                  <a:cubicBezTo>
                    <a:pt x="584" y="298"/>
                    <a:pt x="608" y="310"/>
                    <a:pt x="680" y="358"/>
                  </a:cubicBezTo>
                  <a:cubicBezTo>
                    <a:pt x="694" y="362"/>
                    <a:pt x="709" y="364"/>
                    <a:pt x="723" y="364"/>
                  </a:cubicBezTo>
                  <a:cubicBezTo>
                    <a:pt x="754" y="364"/>
                    <a:pt x="782" y="351"/>
                    <a:pt x="799" y="310"/>
                  </a:cubicBezTo>
                  <a:cubicBezTo>
                    <a:pt x="834" y="263"/>
                    <a:pt x="846" y="203"/>
                    <a:pt x="787" y="155"/>
                  </a:cubicBezTo>
                  <a:cubicBezTo>
                    <a:pt x="715" y="96"/>
                    <a:pt x="596" y="84"/>
                    <a:pt x="501" y="84"/>
                  </a:cubicBezTo>
                  <a:lnTo>
                    <a:pt x="501" y="36"/>
                  </a:lnTo>
                  <a:cubicBezTo>
                    <a:pt x="501" y="13"/>
                    <a:pt x="477" y="1"/>
                    <a:pt x="44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022806"/>
              <a:endParaRPr sz="2000">
                <a:solidFill>
                  <a:prstClr val="black"/>
                </a:solidFill>
              </a:endParaRPr>
            </a:p>
          </p:txBody>
        </p:sp>
        <p:sp>
          <p:nvSpPr>
            <p:cNvPr id="31" name="Google Shape;11579;p96"/>
            <p:cNvSpPr/>
            <p:nvPr/>
          </p:nvSpPr>
          <p:spPr>
            <a:xfrm>
              <a:off x="5778676" y="3939865"/>
              <a:ext cx="349052" cy="200163"/>
            </a:xfrm>
            <a:custGeom>
              <a:avLst/>
              <a:gdLst/>
              <a:ahLst/>
              <a:cxnLst/>
              <a:rect l="l" t="t" r="r" b="b"/>
              <a:pathLst>
                <a:path w="10967" h="6289" extrusionOk="0">
                  <a:moveTo>
                    <a:pt x="3483" y="1855"/>
                  </a:moveTo>
                  <a:cubicBezTo>
                    <a:pt x="3500" y="1855"/>
                    <a:pt x="3513" y="1868"/>
                    <a:pt x="3513" y="1895"/>
                  </a:cubicBezTo>
                  <a:cubicBezTo>
                    <a:pt x="3584" y="2074"/>
                    <a:pt x="4573" y="4693"/>
                    <a:pt x="4620" y="4776"/>
                  </a:cubicBezTo>
                  <a:cubicBezTo>
                    <a:pt x="4632" y="4788"/>
                    <a:pt x="4620" y="4824"/>
                    <a:pt x="4584" y="4824"/>
                  </a:cubicBezTo>
                  <a:lnTo>
                    <a:pt x="3882" y="5086"/>
                  </a:lnTo>
                  <a:cubicBezTo>
                    <a:pt x="3846" y="4955"/>
                    <a:pt x="2846" y="2300"/>
                    <a:pt x="2775" y="2133"/>
                  </a:cubicBezTo>
                  <a:lnTo>
                    <a:pt x="3465" y="1859"/>
                  </a:lnTo>
                  <a:cubicBezTo>
                    <a:pt x="3471" y="1856"/>
                    <a:pt x="3477" y="1855"/>
                    <a:pt x="3483" y="1855"/>
                  </a:cubicBezTo>
                  <a:close/>
                  <a:moveTo>
                    <a:pt x="2477" y="2228"/>
                  </a:moveTo>
                  <a:lnTo>
                    <a:pt x="3584" y="5193"/>
                  </a:lnTo>
                  <a:cubicBezTo>
                    <a:pt x="3072" y="5407"/>
                    <a:pt x="1739" y="5907"/>
                    <a:pt x="1513" y="6003"/>
                  </a:cubicBezTo>
                  <a:cubicBezTo>
                    <a:pt x="1507" y="6005"/>
                    <a:pt x="1500" y="6007"/>
                    <a:pt x="1493" y="6007"/>
                  </a:cubicBezTo>
                  <a:cubicBezTo>
                    <a:pt x="1468" y="6007"/>
                    <a:pt x="1438" y="5991"/>
                    <a:pt x="1429" y="5955"/>
                  </a:cubicBezTo>
                  <a:lnTo>
                    <a:pt x="358" y="3109"/>
                  </a:lnTo>
                  <a:cubicBezTo>
                    <a:pt x="346" y="3086"/>
                    <a:pt x="358" y="3038"/>
                    <a:pt x="405" y="3026"/>
                  </a:cubicBezTo>
                  <a:cubicBezTo>
                    <a:pt x="1072" y="2764"/>
                    <a:pt x="2013" y="2407"/>
                    <a:pt x="2477" y="2228"/>
                  </a:cubicBezTo>
                  <a:close/>
                  <a:moveTo>
                    <a:pt x="10060" y="0"/>
                  </a:moveTo>
                  <a:cubicBezTo>
                    <a:pt x="9818" y="0"/>
                    <a:pt x="9583" y="125"/>
                    <a:pt x="9407" y="288"/>
                  </a:cubicBezTo>
                  <a:lnTo>
                    <a:pt x="7728" y="1681"/>
                  </a:lnTo>
                  <a:cubicBezTo>
                    <a:pt x="7632" y="1478"/>
                    <a:pt x="7430" y="1264"/>
                    <a:pt x="7061" y="1264"/>
                  </a:cubicBezTo>
                  <a:cubicBezTo>
                    <a:pt x="6668" y="1264"/>
                    <a:pt x="6361" y="1262"/>
                    <a:pt x="6115" y="1262"/>
                  </a:cubicBezTo>
                  <a:cubicBezTo>
                    <a:pt x="5377" y="1262"/>
                    <a:pt x="5192" y="1276"/>
                    <a:pt x="4906" y="1383"/>
                  </a:cubicBezTo>
                  <a:lnTo>
                    <a:pt x="3834" y="1835"/>
                  </a:lnTo>
                  <a:lnTo>
                    <a:pt x="3822" y="1788"/>
                  </a:lnTo>
                  <a:cubicBezTo>
                    <a:pt x="3766" y="1647"/>
                    <a:pt x="3637" y="1551"/>
                    <a:pt x="3491" y="1551"/>
                  </a:cubicBezTo>
                  <a:cubicBezTo>
                    <a:pt x="3451" y="1551"/>
                    <a:pt x="3411" y="1558"/>
                    <a:pt x="3370" y="1574"/>
                  </a:cubicBezTo>
                  <a:lnTo>
                    <a:pt x="2560" y="1871"/>
                  </a:lnTo>
                  <a:cubicBezTo>
                    <a:pt x="2203" y="2014"/>
                    <a:pt x="1084" y="2431"/>
                    <a:pt x="298" y="2728"/>
                  </a:cubicBezTo>
                  <a:cubicBezTo>
                    <a:pt x="108" y="2800"/>
                    <a:pt x="1" y="3026"/>
                    <a:pt x="72" y="3217"/>
                  </a:cubicBezTo>
                  <a:lnTo>
                    <a:pt x="1144" y="6038"/>
                  </a:lnTo>
                  <a:cubicBezTo>
                    <a:pt x="1199" y="6196"/>
                    <a:pt x="1348" y="6288"/>
                    <a:pt x="1501" y="6288"/>
                  </a:cubicBezTo>
                  <a:cubicBezTo>
                    <a:pt x="1545" y="6288"/>
                    <a:pt x="1589" y="6281"/>
                    <a:pt x="1632" y="6265"/>
                  </a:cubicBezTo>
                  <a:cubicBezTo>
                    <a:pt x="1870" y="6181"/>
                    <a:pt x="3501" y="5562"/>
                    <a:pt x="3858" y="5431"/>
                  </a:cubicBezTo>
                  <a:lnTo>
                    <a:pt x="4704" y="5122"/>
                  </a:lnTo>
                  <a:cubicBezTo>
                    <a:pt x="4882" y="5050"/>
                    <a:pt x="4989" y="4848"/>
                    <a:pt x="4918" y="4657"/>
                  </a:cubicBezTo>
                  <a:lnTo>
                    <a:pt x="4894" y="4622"/>
                  </a:lnTo>
                  <a:cubicBezTo>
                    <a:pt x="5454" y="4383"/>
                    <a:pt x="5466" y="4360"/>
                    <a:pt x="6049" y="4360"/>
                  </a:cubicBezTo>
                  <a:cubicBezTo>
                    <a:pt x="6132" y="4360"/>
                    <a:pt x="6204" y="4288"/>
                    <a:pt x="6204" y="4193"/>
                  </a:cubicBezTo>
                  <a:cubicBezTo>
                    <a:pt x="6204" y="4110"/>
                    <a:pt x="6132" y="4026"/>
                    <a:pt x="6049" y="4026"/>
                  </a:cubicBezTo>
                  <a:cubicBezTo>
                    <a:pt x="5418" y="4026"/>
                    <a:pt x="5358" y="4074"/>
                    <a:pt x="4799" y="4312"/>
                  </a:cubicBezTo>
                  <a:lnTo>
                    <a:pt x="3965" y="2097"/>
                  </a:lnTo>
                  <a:lnTo>
                    <a:pt x="5037" y="1645"/>
                  </a:lnTo>
                  <a:cubicBezTo>
                    <a:pt x="5251" y="1571"/>
                    <a:pt x="5403" y="1559"/>
                    <a:pt x="5989" y="1559"/>
                  </a:cubicBezTo>
                  <a:cubicBezTo>
                    <a:pt x="6250" y="1559"/>
                    <a:pt x="6597" y="1562"/>
                    <a:pt x="7073" y="1562"/>
                  </a:cubicBezTo>
                  <a:cubicBezTo>
                    <a:pt x="7240" y="1562"/>
                    <a:pt x="7359" y="1621"/>
                    <a:pt x="7430" y="1740"/>
                  </a:cubicBezTo>
                  <a:cubicBezTo>
                    <a:pt x="7478" y="1835"/>
                    <a:pt x="7490" y="1919"/>
                    <a:pt x="7502" y="1931"/>
                  </a:cubicBezTo>
                  <a:cubicBezTo>
                    <a:pt x="7502" y="1990"/>
                    <a:pt x="7454" y="2276"/>
                    <a:pt x="7180" y="2336"/>
                  </a:cubicBezTo>
                  <a:cubicBezTo>
                    <a:pt x="6740" y="2407"/>
                    <a:pt x="5823" y="2538"/>
                    <a:pt x="5811" y="2538"/>
                  </a:cubicBezTo>
                  <a:cubicBezTo>
                    <a:pt x="5716" y="2562"/>
                    <a:pt x="5656" y="2633"/>
                    <a:pt x="5668" y="2728"/>
                  </a:cubicBezTo>
                  <a:cubicBezTo>
                    <a:pt x="5692" y="2800"/>
                    <a:pt x="5751" y="2859"/>
                    <a:pt x="5823" y="2859"/>
                  </a:cubicBezTo>
                  <a:lnTo>
                    <a:pt x="5847" y="2859"/>
                  </a:lnTo>
                  <a:cubicBezTo>
                    <a:pt x="5870" y="2859"/>
                    <a:pt x="6787" y="2728"/>
                    <a:pt x="7240" y="2645"/>
                  </a:cubicBezTo>
                  <a:cubicBezTo>
                    <a:pt x="7632" y="2574"/>
                    <a:pt x="7787" y="2240"/>
                    <a:pt x="7811" y="2026"/>
                  </a:cubicBezTo>
                  <a:lnTo>
                    <a:pt x="9633" y="514"/>
                  </a:lnTo>
                  <a:cubicBezTo>
                    <a:pt x="9747" y="415"/>
                    <a:pt x="9895" y="311"/>
                    <a:pt x="10058" y="311"/>
                  </a:cubicBezTo>
                  <a:cubicBezTo>
                    <a:pt x="10151" y="311"/>
                    <a:pt x="10248" y="344"/>
                    <a:pt x="10347" y="431"/>
                  </a:cubicBezTo>
                  <a:cubicBezTo>
                    <a:pt x="10645" y="728"/>
                    <a:pt x="10371" y="1073"/>
                    <a:pt x="10299" y="1145"/>
                  </a:cubicBezTo>
                  <a:cubicBezTo>
                    <a:pt x="10228" y="1216"/>
                    <a:pt x="8013" y="3609"/>
                    <a:pt x="8013" y="3609"/>
                  </a:cubicBezTo>
                  <a:cubicBezTo>
                    <a:pt x="7680" y="3990"/>
                    <a:pt x="7251" y="4050"/>
                    <a:pt x="7073" y="4062"/>
                  </a:cubicBezTo>
                  <a:lnTo>
                    <a:pt x="6787" y="4062"/>
                  </a:lnTo>
                  <a:cubicBezTo>
                    <a:pt x="6704" y="4062"/>
                    <a:pt x="6620" y="4133"/>
                    <a:pt x="6620" y="4229"/>
                  </a:cubicBezTo>
                  <a:cubicBezTo>
                    <a:pt x="6620" y="4312"/>
                    <a:pt x="6704" y="4383"/>
                    <a:pt x="6787" y="4383"/>
                  </a:cubicBezTo>
                  <a:lnTo>
                    <a:pt x="7097" y="4383"/>
                  </a:lnTo>
                  <a:cubicBezTo>
                    <a:pt x="7311" y="4371"/>
                    <a:pt x="7859" y="4300"/>
                    <a:pt x="8264" y="3836"/>
                  </a:cubicBezTo>
                  <a:lnTo>
                    <a:pt x="10550" y="1371"/>
                  </a:lnTo>
                  <a:cubicBezTo>
                    <a:pt x="10728" y="1121"/>
                    <a:pt x="10966" y="621"/>
                    <a:pt x="10550" y="204"/>
                  </a:cubicBezTo>
                  <a:cubicBezTo>
                    <a:pt x="10395" y="59"/>
                    <a:pt x="10226" y="0"/>
                    <a:pt x="1006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022806"/>
              <a:endParaRPr sz="2000">
                <a:solidFill>
                  <a:prstClr val="black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607409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15" grpId="0"/>
      <p:bldP spid="18" grpId="0"/>
      <p:bldP spid="2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ixaDeTexto 3"/>
          <p:cNvSpPr txBox="1"/>
          <p:nvPr/>
        </p:nvSpPr>
        <p:spPr>
          <a:xfrm>
            <a:off x="1052567" y="1700888"/>
            <a:ext cx="7020780" cy="1642073"/>
          </a:xfrm>
          <a:prstGeom prst="rect">
            <a:avLst/>
          </a:prstGeom>
          <a:noFill/>
        </p:spPr>
        <p:txBody>
          <a:bodyPr wrap="square" lIns="102177" tIns="51096" rIns="102177" bIns="51096" rtlCol="0">
            <a:spAutoFit/>
          </a:bodyPr>
          <a:lstStyle/>
          <a:p>
            <a:pPr algn="r" defTabSz="1021790"/>
            <a:r>
              <a:rPr lang="pt-BR" sz="4500" b="1" dirty="0" smtClean="0">
                <a:solidFill>
                  <a:srgbClr val="FF0000"/>
                </a:solidFill>
              </a:rPr>
              <a:t>02. </a:t>
            </a:r>
            <a:r>
              <a:rPr lang="pt-BR" sz="5000" b="1" dirty="0" smtClean="0">
                <a:solidFill>
                  <a:prstClr val="black"/>
                </a:solidFill>
              </a:rPr>
              <a:t>Fundamento Constitucional</a:t>
            </a:r>
            <a:endParaRPr lang="pt-BR" sz="2000" b="1" dirty="0">
              <a:solidFill>
                <a:prstClr val="black"/>
              </a:solidFill>
            </a:endParaRPr>
          </a:p>
        </p:txBody>
      </p:sp>
      <p:sp>
        <p:nvSpPr>
          <p:cNvPr id="2" name="Retângulo 1"/>
          <p:cNvSpPr/>
          <p:nvPr/>
        </p:nvSpPr>
        <p:spPr>
          <a:xfrm>
            <a:off x="8155602" y="1787218"/>
            <a:ext cx="156017" cy="432048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2177" tIns="51096" rIns="102177" bIns="51096" rtlCol="0" anchor="ctr"/>
          <a:lstStyle/>
          <a:p>
            <a:pPr algn="ctr" defTabSz="1021790"/>
            <a:endParaRPr lang="pt-BR" sz="2000">
              <a:solidFill>
                <a:prstClr val="white"/>
              </a:solidFill>
            </a:endParaRPr>
          </a:p>
        </p:txBody>
      </p:sp>
      <p:sp>
        <p:nvSpPr>
          <p:cNvPr id="3" name="Retângulo 2"/>
          <p:cNvSpPr/>
          <p:nvPr/>
        </p:nvSpPr>
        <p:spPr>
          <a:xfrm>
            <a:off x="1052569" y="3379609"/>
            <a:ext cx="6708745" cy="2626958"/>
          </a:xfrm>
          <a:prstGeom prst="rect">
            <a:avLst/>
          </a:prstGeom>
        </p:spPr>
        <p:txBody>
          <a:bodyPr wrap="square" lIns="102177" tIns="51096" rIns="102177" bIns="51096">
            <a:spAutoFit/>
          </a:bodyPr>
          <a:lstStyle/>
          <a:p>
            <a:pPr algn="just" defTabSz="1021790"/>
            <a:r>
              <a:rPr lang="pt-BR" sz="2000" b="1" dirty="0">
                <a:solidFill>
                  <a:srgbClr val="FF0000"/>
                </a:solidFill>
              </a:rPr>
              <a:t>Art. 37 (...)</a:t>
            </a:r>
          </a:p>
          <a:p>
            <a:pPr algn="just" defTabSz="1021790"/>
            <a:r>
              <a:rPr lang="pt-BR" sz="1800" b="1" dirty="0">
                <a:solidFill>
                  <a:srgbClr val="FF0000"/>
                </a:solidFill>
              </a:rPr>
              <a:t>XXI -</a:t>
            </a:r>
            <a:r>
              <a:rPr lang="pt-BR" sz="1800" dirty="0">
                <a:solidFill>
                  <a:srgbClr val="FF0000"/>
                </a:solidFill>
              </a:rPr>
              <a:t> </a:t>
            </a:r>
            <a:r>
              <a:rPr lang="pt-BR" sz="1800" b="1" dirty="0">
                <a:solidFill>
                  <a:srgbClr val="FF0000"/>
                </a:solidFill>
              </a:rPr>
              <a:t>ressalvados os casos especificados na legislação</a:t>
            </a:r>
            <a:r>
              <a:rPr lang="pt-BR" sz="1800" dirty="0">
                <a:solidFill>
                  <a:prstClr val="black"/>
                </a:solidFill>
              </a:rPr>
              <a:t>, as obras, serviços, compras e alienações serão contratados mediante </a:t>
            </a:r>
            <a:r>
              <a:rPr lang="pt-BR" sz="1800" b="1" dirty="0">
                <a:solidFill>
                  <a:srgbClr val="FF0000"/>
                </a:solidFill>
              </a:rPr>
              <a:t>processo de licitação pública </a:t>
            </a:r>
            <a:r>
              <a:rPr lang="pt-BR" sz="1800" dirty="0">
                <a:solidFill>
                  <a:prstClr val="black"/>
                </a:solidFill>
              </a:rPr>
              <a:t>que assegure igualdade de condições a todos os concorrentes, com cláusulas que estabeleçam obrigações de pagamento, mantidas as condições efetivas da proposta, nos termos da lei, o qual somente permitirá as exigências de qualificação técnica e econômica indispensáveis à garantia do cumprimento das obrigações.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4088" b="47520"/>
          <a:stretch/>
        </p:blipFill>
        <p:spPr bwMode="auto">
          <a:xfrm>
            <a:off x="8311619" y="1787218"/>
            <a:ext cx="1594381" cy="43204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735306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aixaDeTexto 4"/>
          <p:cNvSpPr txBox="1"/>
          <p:nvPr/>
        </p:nvSpPr>
        <p:spPr>
          <a:xfrm>
            <a:off x="725060" y="908785"/>
            <a:ext cx="8346927" cy="5543242"/>
          </a:xfrm>
          <a:prstGeom prst="rect">
            <a:avLst/>
          </a:prstGeom>
          <a:noFill/>
        </p:spPr>
        <p:txBody>
          <a:bodyPr wrap="square" lIns="102278" tIns="51146" rIns="102278" bIns="51146" rtlCol="0">
            <a:spAutoFit/>
          </a:bodyPr>
          <a:lstStyle/>
          <a:p>
            <a:pPr algn="just" defTabSz="1022806"/>
            <a:r>
              <a:rPr lang="pt-BR" sz="2700" b="1" dirty="0">
                <a:solidFill>
                  <a:prstClr val="black"/>
                </a:solidFill>
              </a:rPr>
              <a:t>5) Diálogo </a:t>
            </a:r>
            <a:r>
              <a:rPr lang="pt-BR" sz="2700" b="1" dirty="0" smtClean="0">
                <a:solidFill>
                  <a:prstClr val="black"/>
                </a:solidFill>
              </a:rPr>
              <a:t>Competitivo (art. 32)</a:t>
            </a:r>
          </a:p>
          <a:p>
            <a:pPr algn="just" defTabSz="1022806">
              <a:lnSpc>
                <a:spcPct val="150000"/>
              </a:lnSpc>
            </a:pPr>
            <a:r>
              <a:rPr lang="pt-BR" sz="2700" dirty="0" smtClean="0">
                <a:solidFill>
                  <a:prstClr val="black"/>
                </a:solidFill>
              </a:rPr>
              <a:t>1) Objeto: </a:t>
            </a:r>
            <a:endParaRPr lang="pt-BR" sz="2700" dirty="0">
              <a:solidFill>
                <a:prstClr val="black"/>
              </a:solidFill>
            </a:endParaRPr>
          </a:p>
          <a:p>
            <a:r>
              <a:rPr lang="pt-BR" sz="2400" dirty="0"/>
              <a:t>a) inovação tecnológica ou técnica;</a:t>
            </a:r>
          </a:p>
          <a:p>
            <a:r>
              <a:rPr lang="pt-BR" sz="2400" dirty="0"/>
              <a:t>b) </a:t>
            </a:r>
            <a:r>
              <a:rPr lang="pt-BR" sz="2400" dirty="0" smtClean="0"/>
              <a:t>impossibilidade de o órgão ou entidade ter sua necessidade </a:t>
            </a:r>
            <a:r>
              <a:rPr lang="pt-BR" sz="2400" dirty="0"/>
              <a:t>satisfeita sem a adaptação de soluções disponíveis no mercado; e</a:t>
            </a:r>
          </a:p>
          <a:p>
            <a:r>
              <a:rPr lang="pt-BR" sz="2400" dirty="0"/>
              <a:t>c) impossibilidade de as especificações técnicas serem definidas com precisão suficiente pela </a:t>
            </a:r>
            <a:r>
              <a:rPr lang="pt-BR" sz="2400" dirty="0" smtClean="0"/>
              <a:t>Administração</a:t>
            </a:r>
          </a:p>
          <a:p>
            <a:endParaRPr lang="pt-BR" sz="2400" dirty="0"/>
          </a:p>
          <a:p>
            <a:r>
              <a:rPr lang="pt-BR" sz="2400" dirty="0"/>
              <a:t>2) </a:t>
            </a:r>
            <a:r>
              <a:rPr lang="pt-BR" sz="2400" dirty="0" smtClean="0"/>
              <a:t>Necessidade de definir e identificar os meios e alternativas para satisfazer suas necessidades (aspecto técnicos, jurídicos ou financeiros)</a:t>
            </a:r>
          </a:p>
          <a:p>
            <a:endParaRPr lang="pt-BR" sz="2400" dirty="0"/>
          </a:p>
          <a:p>
            <a:pPr marL="342900" indent="-342900" algn="just" defTabSz="1022806">
              <a:buFont typeface="Arial" pitchFamily="34" charset="0"/>
              <a:buChar char="•"/>
            </a:pPr>
            <a:r>
              <a:rPr lang="pt-BR" sz="2300" b="1" dirty="0" smtClean="0">
                <a:solidFill>
                  <a:prstClr val="black"/>
                </a:solidFill>
              </a:rPr>
              <a:t>Os dois requisitos são cumulativos</a:t>
            </a:r>
            <a:endParaRPr lang="pt-BR" sz="2300" b="1" dirty="0">
              <a:solidFill>
                <a:prstClr val="black"/>
              </a:solidFill>
            </a:endParaRPr>
          </a:p>
          <a:p>
            <a:pPr marL="511400" indent="-511400" algn="just" defTabSz="1022806">
              <a:buFontTx/>
              <a:buAutoNum type="alphaLcParenR"/>
            </a:pPr>
            <a:endParaRPr lang="pt-BR" sz="2300" b="1" dirty="0">
              <a:solidFill>
                <a:prstClr val="black"/>
              </a:solidFill>
            </a:endParaRPr>
          </a:p>
        </p:txBody>
      </p:sp>
      <p:sp>
        <p:nvSpPr>
          <p:cNvPr id="43" name="CaixaDeTexto 42"/>
          <p:cNvSpPr txBox="1"/>
          <p:nvPr/>
        </p:nvSpPr>
        <p:spPr>
          <a:xfrm>
            <a:off x="4718976" y="468142"/>
            <a:ext cx="4461973" cy="1088176"/>
          </a:xfrm>
          <a:prstGeom prst="rect">
            <a:avLst/>
          </a:prstGeom>
          <a:noFill/>
        </p:spPr>
        <p:txBody>
          <a:bodyPr wrap="square" lIns="102278" tIns="51146" rIns="102278" bIns="51146" rtlCol="0">
            <a:spAutoFit/>
          </a:bodyPr>
          <a:lstStyle/>
          <a:p>
            <a:pPr algn="r" defTabSz="1022806"/>
            <a:r>
              <a:rPr lang="pt-BR" sz="3200" b="1" dirty="0">
                <a:solidFill>
                  <a:srgbClr val="FF0000"/>
                </a:solidFill>
              </a:rPr>
              <a:t>Modalidades de Licitação</a:t>
            </a:r>
            <a:endParaRPr lang="pt-BR" sz="2700" b="1" dirty="0">
              <a:solidFill>
                <a:srgbClr val="FF0000"/>
              </a:solidFill>
            </a:endParaRPr>
          </a:p>
        </p:txBody>
      </p:sp>
      <p:sp>
        <p:nvSpPr>
          <p:cNvPr id="44" name="Retângulo 43"/>
          <p:cNvSpPr/>
          <p:nvPr/>
        </p:nvSpPr>
        <p:spPr>
          <a:xfrm rot="5400000">
            <a:off x="8576829" y="-3633"/>
            <a:ext cx="86410" cy="1002298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2278" tIns="51146" rIns="102278" bIns="51146" rtlCol="0" anchor="ctr"/>
          <a:lstStyle/>
          <a:p>
            <a:pPr algn="ctr" defTabSz="1022806"/>
            <a:endParaRPr lang="pt-BR" sz="20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36840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aixaDeTexto 4"/>
          <p:cNvSpPr txBox="1"/>
          <p:nvPr/>
        </p:nvSpPr>
        <p:spPr>
          <a:xfrm>
            <a:off x="725060" y="908785"/>
            <a:ext cx="8346927" cy="3350334"/>
          </a:xfrm>
          <a:prstGeom prst="rect">
            <a:avLst/>
          </a:prstGeom>
          <a:noFill/>
        </p:spPr>
        <p:txBody>
          <a:bodyPr wrap="square" lIns="102278" tIns="51146" rIns="102278" bIns="51146" rtlCol="0">
            <a:spAutoFit/>
          </a:bodyPr>
          <a:lstStyle/>
          <a:p>
            <a:pPr algn="just" defTabSz="1022806"/>
            <a:r>
              <a:rPr lang="pt-BR" sz="2700" b="1" dirty="0">
                <a:solidFill>
                  <a:prstClr val="black"/>
                </a:solidFill>
              </a:rPr>
              <a:t>5) Diálogo Competitivo</a:t>
            </a:r>
          </a:p>
          <a:p>
            <a:pPr marL="511400" indent="-511400" algn="just" defTabSz="1022806">
              <a:buFontTx/>
              <a:buAutoNum type="alphaLcParenR"/>
            </a:pPr>
            <a:endParaRPr lang="pt-BR" sz="2300" b="1" dirty="0">
              <a:solidFill>
                <a:srgbClr val="7030A0"/>
              </a:solidFill>
            </a:endParaRPr>
          </a:p>
          <a:p>
            <a:pPr marL="511400" indent="-511400" algn="just" defTabSz="1022806">
              <a:buFontTx/>
              <a:buAutoNum type="alphaLcParenR"/>
            </a:pPr>
            <a:endParaRPr lang="pt-BR" sz="2300" b="1" dirty="0">
              <a:solidFill>
                <a:srgbClr val="7030A0"/>
              </a:solidFill>
            </a:endParaRPr>
          </a:p>
          <a:p>
            <a:pPr algn="just" defTabSz="1022806"/>
            <a:endParaRPr lang="pt-BR" sz="2300" b="1" dirty="0">
              <a:solidFill>
                <a:srgbClr val="7030A0"/>
              </a:solidFill>
            </a:endParaRPr>
          </a:p>
          <a:p>
            <a:pPr marL="511400" indent="-511400" algn="just" defTabSz="1022806">
              <a:buFontTx/>
              <a:buAutoNum type="alphaLcParenR"/>
            </a:pPr>
            <a:endParaRPr lang="pt-BR" sz="2300" b="1" dirty="0">
              <a:solidFill>
                <a:srgbClr val="7030A0"/>
              </a:solidFill>
            </a:endParaRPr>
          </a:p>
          <a:p>
            <a:pPr algn="just" defTabSz="1022806"/>
            <a:endParaRPr lang="pt-BR" sz="2300" b="1" dirty="0">
              <a:solidFill>
                <a:prstClr val="black"/>
              </a:solidFill>
            </a:endParaRPr>
          </a:p>
          <a:p>
            <a:pPr marL="511400" indent="-511400" algn="just" defTabSz="1022806">
              <a:buFontTx/>
              <a:buAutoNum type="alphaLcParenR"/>
            </a:pPr>
            <a:endParaRPr lang="pt-BR" sz="2300" b="1" dirty="0">
              <a:solidFill>
                <a:prstClr val="black"/>
              </a:solidFill>
            </a:endParaRPr>
          </a:p>
          <a:p>
            <a:pPr marL="511400" indent="-511400" algn="just" defTabSz="1022806">
              <a:buFontTx/>
              <a:buAutoNum type="alphaLcParenR"/>
            </a:pPr>
            <a:endParaRPr lang="pt-BR" sz="2300" b="1" dirty="0">
              <a:solidFill>
                <a:prstClr val="black"/>
              </a:solidFill>
            </a:endParaRPr>
          </a:p>
          <a:p>
            <a:pPr marL="511400" indent="-511400" algn="just" defTabSz="1022806">
              <a:buFontTx/>
              <a:buAutoNum type="alphaLcParenR"/>
            </a:pPr>
            <a:endParaRPr lang="pt-BR" sz="2300" b="1" dirty="0">
              <a:solidFill>
                <a:prstClr val="black"/>
              </a:solidFill>
            </a:endParaRPr>
          </a:p>
        </p:txBody>
      </p:sp>
      <p:sp>
        <p:nvSpPr>
          <p:cNvPr id="3" name="Retângulo 2"/>
          <p:cNvSpPr/>
          <p:nvPr/>
        </p:nvSpPr>
        <p:spPr>
          <a:xfrm>
            <a:off x="974558" y="1675480"/>
            <a:ext cx="1892085" cy="615536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102278" tIns="51146" rIns="102278" bIns="51146" rtlCol="0" anchor="ctr"/>
          <a:lstStyle/>
          <a:p>
            <a:pPr algn="ctr" defTabSz="1022806"/>
            <a:r>
              <a:rPr lang="pt-BR" sz="2000" dirty="0">
                <a:solidFill>
                  <a:prstClr val="black"/>
                </a:solidFill>
              </a:rPr>
              <a:t>QUANDO?</a:t>
            </a:r>
            <a:endParaRPr lang="pt-BR" sz="2000" b="1" dirty="0">
              <a:solidFill>
                <a:prstClr val="black"/>
              </a:solidFill>
            </a:endParaRPr>
          </a:p>
        </p:txBody>
      </p:sp>
      <p:sp>
        <p:nvSpPr>
          <p:cNvPr id="16" name="Retângulo 15"/>
          <p:cNvSpPr/>
          <p:nvPr/>
        </p:nvSpPr>
        <p:spPr>
          <a:xfrm>
            <a:off x="980249" y="4709431"/>
            <a:ext cx="1920339" cy="598456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102278" tIns="51146" rIns="102278" bIns="51146" rtlCol="0" anchor="ctr"/>
          <a:lstStyle/>
          <a:p>
            <a:pPr algn="ctr" defTabSz="1022806"/>
            <a:r>
              <a:rPr lang="pt-BR" sz="2000" b="1" dirty="0">
                <a:solidFill>
                  <a:srgbClr val="FF0000"/>
                </a:solidFill>
              </a:rPr>
              <a:t>RITO ESPECIAL</a:t>
            </a:r>
            <a:endParaRPr lang="pt-BR" sz="2000" b="1" dirty="0">
              <a:solidFill>
                <a:prstClr val="black"/>
              </a:solidFill>
            </a:endParaRPr>
          </a:p>
        </p:txBody>
      </p:sp>
      <p:sp>
        <p:nvSpPr>
          <p:cNvPr id="33" name="CaixaDeTexto 32"/>
          <p:cNvSpPr txBox="1"/>
          <p:nvPr/>
        </p:nvSpPr>
        <p:spPr>
          <a:xfrm>
            <a:off x="4111561" y="3162329"/>
            <a:ext cx="5132037" cy="457234"/>
          </a:xfrm>
          <a:prstGeom prst="rect">
            <a:avLst/>
          </a:prstGeom>
          <a:noFill/>
        </p:spPr>
        <p:txBody>
          <a:bodyPr wrap="square" lIns="102278" tIns="51146" rIns="102278" bIns="51146" rtlCol="0">
            <a:spAutoFit/>
          </a:bodyPr>
          <a:lstStyle/>
          <a:p>
            <a:pPr defTabSz="1022806"/>
            <a:r>
              <a:rPr lang="pt-BR" sz="2300" b="1" dirty="0">
                <a:solidFill>
                  <a:srgbClr val="FF0000"/>
                </a:solidFill>
              </a:rPr>
              <a:t>PRÓPRIO </a:t>
            </a:r>
            <a:r>
              <a:rPr lang="pt-BR" sz="2300" dirty="0">
                <a:solidFill>
                  <a:prstClr val="black"/>
                </a:solidFill>
              </a:rPr>
              <a:t>– Definidos no Edital</a:t>
            </a:r>
          </a:p>
        </p:txBody>
      </p:sp>
      <p:sp>
        <p:nvSpPr>
          <p:cNvPr id="23" name="Retângulo 22"/>
          <p:cNvSpPr/>
          <p:nvPr/>
        </p:nvSpPr>
        <p:spPr>
          <a:xfrm>
            <a:off x="1641692" y="3057292"/>
            <a:ext cx="1892085" cy="615536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102278" tIns="51146" rIns="102278" bIns="51146" rtlCol="0" anchor="ctr"/>
          <a:lstStyle/>
          <a:p>
            <a:pPr algn="ctr" defTabSz="1022806"/>
            <a:r>
              <a:rPr lang="pt-BR" sz="2000" dirty="0">
                <a:solidFill>
                  <a:prstClr val="black"/>
                </a:solidFill>
              </a:rPr>
              <a:t>Critérios de Julgamento</a:t>
            </a:r>
            <a:endParaRPr lang="pt-BR" sz="2000" b="1" dirty="0">
              <a:solidFill>
                <a:prstClr val="black"/>
              </a:solidFill>
            </a:endParaRPr>
          </a:p>
        </p:txBody>
      </p:sp>
      <p:cxnSp>
        <p:nvCxnSpPr>
          <p:cNvPr id="26" name="Conector de seta reta 25"/>
          <p:cNvCxnSpPr/>
          <p:nvPr/>
        </p:nvCxnSpPr>
        <p:spPr>
          <a:xfrm flipV="1">
            <a:off x="3526042" y="3359731"/>
            <a:ext cx="557625" cy="5471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21" name="Conector de seta reta 20"/>
          <p:cNvCxnSpPr/>
          <p:nvPr/>
        </p:nvCxnSpPr>
        <p:spPr>
          <a:xfrm flipV="1">
            <a:off x="2873962" y="1736986"/>
            <a:ext cx="723447" cy="20552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22" name="CaixaDeTexto 21"/>
          <p:cNvSpPr txBox="1"/>
          <p:nvPr/>
        </p:nvSpPr>
        <p:spPr>
          <a:xfrm>
            <a:off x="3615997" y="1475483"/>
            <a:ext cx="5115911" cy="457234"/>
          </a:xfrm>
          <a:prstGeom prst="rect">
            <a:avLst/>
          </a:prstGeom>
          <a:noFill/>
        </p:spPr>
        <p:txBody>
          <a:bodyPr wrap="square" lIns="102278" tIns="51146" rIns="102278" bIns="51146" rtlCol="0">
            <a:spAutoFit/>
          </a:bodyPr>
          <a:lstStyle/>
          <a:p>
            <a:pPr defTabSz="1022806"/>
            <a:r>
              <a:rPr lang="pt-BR" sz="2300" b="1" dirty="0">
                <a:solidFill>
                  <a:prstClr val="black"/>
                </a:solidFill>
              </a:rPr>
              <a:t>Procedimentos normais não atendem</a:t>
            </a:r>
          </a:p>
        </p:txBody>
      </p:sp>
      <p:cxnSp>
        <p:nvCxnSpPr>
          <p:cNvPr id="24" name="Conector de seta reta 23"/>
          <p:cNvCxnSpPr/>
          <p:nvPr/>
        </p:nvCxnSpPr>
        <p:spPr>
          <a:xfrm>
            <a:off x="2866778" y="1967574"/>
            <a:ext cx="730507" cy="154723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27" name="CaixaDeTexto 26"/>
          <p:cNvSpPr txBox="1"/>
          <p:nvPr/>
        </p:nvSpPr>
        <p:spPr>
          <a:xfrm>
            <a:off x="3615877" y="1922303"/>
            <a:ext cx="4691510" cy="457234"/>
          </a:xfrm>
          <a:prstGeom prst="rect">
            <a:avLst/>
          </a:prstGeom>
          <a:noFill/>
        </p:spPr>
        <p:txBody>
          <a:bodyPr wrap="square" lIns="102278" tIns="51146" rIns="102278" bIns="51146" rtlCol="0">
            <a:spAutoFit/>
          </a:bodyPr>
          <a:lstStyle/>
          <a:p>
            <a:pPr defTabSz="1022806"/>
            <a:r>
              <a:rPr lang="pt-BR" sz="2300" b="1" dirty="0">
                <a:solidFill>
                  <a:prstClr val="black"/>
                </a:solidFill>
              </a:rPr>
              <a:t>Diálogo = Identificação da Solução</a:t>
            </a:r>
          </a:p>
        </p:txBody>
      </p:sp>
      <p:cxnSp>
        <p:nvCxnSpPr>
          <p:cNvPr id="28" name="Conector de seta reta 27"/>
          <p:cNvCxnSpPr/>
          <p:nvPr/>
        </p:nvCxnSpPr>
        <p:spPr>
          <a:xfrm>
            <a:off x="2900588" y="1967580"/>
            <a:ext cx="696743" cy="64687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29" name="CaixaDeTexto 28"/>
          <p:cNvSpPr txBox="1"/>
          <p:nvPr/>
        </p:nvSpPr>
        <p:spPr>
          <a:xfrm>
            <a:off x="3618409" y="2414459"/>
            <a:ext cx="3163732" cy="457234"/>
          </a:xfrm>
          <a:prstGeom prst="rect">
            <a:avLst/>
          </a:prstGeom>
          <a:noFill/>
        </p:spPr>
        <p:txBody>
          <a:bodyPr wrap="square" lIns="102278" tIns="51146" rIns="102278" bIns="51146" rtlCol="0">
            <a:spAutoFit/>
          </a:bodyPr>
          <a:lstStyle/>
          <a:p>
            <a:pPr defTabSz="1022806"/>
            <a:r>
              <a:rPr lang="pt-BR" sz="2300" b="1" dirty="0">
                <a:solidFill>
                  <a:prstClr val="black"/>
                </a:solidFill>
              </a:rPr>
              <a:t>Inovação/Adaptação</a:t>
            </a:r>
          </a:p>
        </p:txBody>
      </p:sp>
      <p:sp>
        <p:nvSpPr>
          <p:cNvPr id="30" name="CaixaDeTexto 29"/>
          <p:cNvSpPr txBox="1"/>
          <p:nvPr/>
        </p:nvSpPr>
        <p:spPr>
          <a:xfrm>
            <a:off x="3317651" y="3854655"/>
            <a:ext cx="6169306" cy="2226949"/>
          </a:xfrm>
          <a:prstGeom prst="rect">
            <a:avLst/>
          </a:prstGeom>
          <a:noFill/>
        </p:spPr>
        <p:txBody>
          <a:bodyPr wrap="square" lIns="102278" tIns="51146" rIns="102278" bIns="51146" rtlCol="0">
            <a:spAutoFit/>
          </a:bodyPr>
          <a:lstStyle/>
          <a:p>
            <a:pPr marL="511400" indent="-511400" defTabSz="1022806">
              <a:lnSpc>
                <a:spcPct val="200000"/>
              </a:lnSpc>
              <a:buFontTx/>
              <a:buAutoNum type="arabicPeriod"/>
            </a:pPr>
            <a:r>
              <a:rPr lang="pt-BR" sz="2300" b="1" dirty="0">
                <a:solidFill>
                  <a:prstClr val="black"/>
                </a:solidFill>
              </a:rPr>
              <a:t>Pré-Seleção </a:t>
            </a:r>
          </a:p>
          <a:p>
            <a:pPr marL="511400" indent="-511400" defTabSz="1022806">
              <a:lnSpc>
                <a:spcPct val="200000"/>
              </a:lnSpc>
              <a:buFontTx/>
              <a:buAutoNum type="arabicPeriod"/>
            </a:pPr>
            <a:r>
              <a:rPr lang="pt-BR" sz="2300" b="1" dirty="0" smtClean="0">
                <a:solidFill>
                  <a:prstClr val="black"/>
                </a:solidFill>
              </a:rPr>
              <a:t>Diálogos</a:t>
            </a:r>
            <a:r>
              <a:rPr lang="pt-BR" sz="2300" dirty="0" smtClean="0">
                <a:solidFill>
                  <a:prstClr val="black"/>
                </a:solidFill>
              </a:rPr>
              <a:t> </a:t>
            </a:r>
            <a:r>
              <a:rPr lang="pt-BR" sz="2300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(Até que seja encontrada a solução)</a:t>
            </a:r>
            <a:endParaRPr lang="pt-BR" sz="2300" dirty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511400" indent="-511400" defTabSz="1022806">
              <a:lnSpc>
                <a:spcPct val="200000"/>
              </a:lnSpc>
              <a:buFontTx/>
              <a:buAutoNum type="arabicPeriod"/>
            </a:pPr>
            <a:r>
              <a:rPr lang="pt-BR" sz="2300" b="1" dirty="0">
                <a:solidFill>
                  <a:prstClr val="black"/>
                </a:solidFill>
              </a:rPr>
              <a:t>Fase Competitiva</a:t>
            </a:r>
          </a:p>
        </p:txBody>
      </p:sp>
      <p:sp>
        <p:nvSpPr>
          <p:cNvPr id="31" name="Chave direita 30"/>
          <p:cNvSpPr/>
          <p:nvPr/>
        </p:nvSpPr>
        <p:spPr>
          <a:xfrm flipH="1">
            <a:off x="3152922" y="4066459"/>
            <a:ext cx="199414" cy="1848350"/>
          </a:xfrm>
          <a:prstGeom prst="rightBrac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  <p:txBody>
          <a:bodyPr lIns="102278" tIns="51146" rIns="102278" bIns="51146" rtlCol="0" anchor="ctr"/>
          <a:lstStyle/>
          <a:p>
            <a:pPr algn="ctr" defTabSz="1022806"/>
            <a:endParaRPr lang="pt-BR" sz="2000">
              <a:solidFill>
                <a:prstClr val="black"/>
              </a:solidFill>
            </a:endParaRPr>
          </a:p>
        </p:txBody>
      </p:sp>
      <p:cxnSp>
        <p:nvCxnSpPr>
          <p:cNvPr id="32" name="Conector de seta reta 31"/>
          <p:cNvCxnSpPr/>
          <p:nvPr/>
        </p:nvCxnSpPr>
        <p:spPr>
          <a:xfrm flipV="1">
            <a:off x="5458103" y="4139489"/>
            <a:ext cx="723447" cy="20552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34" name="CaixaDeTexto 33"/>
          <p:cNvSpPr txBox="1"/>
          <p:nvPr/>
        </p:nvSpPr>
        <p:spPr>
          <a:xfrm>
            <a:off x="6200000" y="3877973"/>
            <a:ext cx="2636333" cy="411068"/>
          </a:xfrm>
          <a:prstGeom prst="rect">
            <a:avLst/>
          </a:prstGeom>
          <a:noFill/>
        </p:spPr>
        <p:txBody>
          <a:bodyPr wrap="square" lIns="102278" tIns="51146" rIns="102278" bIns="51146" rtlCol="0">
            <a:spAutoFit/>
          </a:bodyPr>
          <a:lstStyle/>
          <a:p>
            <a:pPr defTabSz="1022806"/>
            <a:r>
              <a:rPr lang="pt-BR" sz="2000" b="1" dirty="0">
                <a:solidFill>
                  <a:prstClr val="black"/>
                </a:solidFill>
              </a:rPr>
              <a:t>Publicação de Edital</a:t>
            </a:r>
          </a:p>
        </p:txBody>
      </p:sp>
      <p:cxnSp>
        <p:nvCxnSpPr>
          <p:cNvPr id="35" name="Conector de seta reta 34"/>
          <p:cNvCxnSpPr/>
          <p:nvPr/>
        </p:nvCxnSpPr>
        <p:spPr>
          <a:xfrm>
            <a:off x="5450914" y="4370076"/>
            <a:ext cx="730507" cy="154723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36" name="CaixaDeTexto 35"/>
          <p:cNvSpPr txBox="1"/>
          <p:nvPr/>
        </p:nvSpPr>
        <p:spPr>
          <a:xfrm>
            <a:off x="6200000" y="4324811"/>
            <a:ext cx="2636333" cy="411068"/>
          </a:xfrm>
          <a:prstGeom prst="rect">
            <a:avLst/>
          </a:prstGeom>
          <a:noFill/>
        </p:spPr>
        <p:txBody>
          <a:bodyPr wrap="square" lIns="102278" tIns="51146" rIns="102278" bIns="51146" rtlCol="0">
            <a:spAutoFit/>
          </a:bodyPr>
          <a:lstStyle/>
          <a:p>
            <a:pPr defTabSz="1022806"/>
            <a:r>
              <a:rPr lang="pt-BR" sz="2000" b="1" dirty="0">
                <a:solidFill>
                  <a:prstClr val="black"/>
                </a:solidFill>
              </a:rPr>
              <a:t>25 dias úteis</a:t>
            </a:r>
          </a:p>
        </p:txBody>
      </p:sp>
      <p:cxnSp>
        <p:nvCxnSpPr>
          <p:cNvPr id="37" name="Conector de seta reta 36"/>
          <p:cNvCxnSpPr/>
          <p:nvPr/>
        </p:nvCxnSpPr>
        <p:spPr>
          <a:xfrm flipV="1">
            <a:off x="6108734" y="5523955"/>
            <a:ext cx="723447" cy="20552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38" name="CaixaDeTexto 37"/>
          <p:cNvSpPr txBox="1"/>
          <p:nvPr/>
        </p:nvSpPr>
        <p:spPr>
          <a:xfrm>
            <a:off x="6850624" y="5262455"/>
            <a:ext cx="2636333" cy="411068"/>
          </a:xfrm>
          <a:prstGeom prst="rect">
            <a:avLst/>
          </a:prstGeom>
          <a:noFill/>
        </p:spPr>
        <p:txBody>
          <a:bodyPr wrap="square" lIns="102278" tIns="51146" rIns="102278" bIns="51146" rtlCol="0">
            <a:spAutoFit/>
          </a:bodyPr>
          <a:lstStyle/>
          <a:p>
            <a:pPr defTabSz="1022806"/>
            <a:r>
              <a:rPr lang="pt-BR" sz="2000" b="1" dirty="0">
                <a:solidFill>
                  <a:prstClr val="black"/>
                </a:solidFill>
              </a:rPr>
              <a:t>Novo Edital</a:t>
            </a:r>
          </a:p>
        </p:txBody>
      </p:sp>
      <p:cxnSp>
        <p:nvCxnSpPr>
          <p:cNvPr id="39" name="Conector de seta reta 38"/>
          <p:cNvCxnSpPr/>
          <p:nvPr/>
        </p:nvCxnSpPr>
        <p:spPr>
          <a:xfrm>
            <a:off x="6101540" y="5754535"/>
            <a:ext cx="730507" cy="154723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40" name="CaixaDeTexto 39"/>
          <p:cNvSpPr txBox="1"/>
          <p:nvPr/>
        </p:nvSpPr>
        <p:spPr>
          <a:xfrm>
            <a:off x="6850624" y="5709275"/>
            <a:ext cx="2636333" cy="411068"/>
          </a:xfrm>
          <a:prstGeom prst="rect">
            <a:avLst/>
          </a:prstGeom>
          <a:noFill/>
        </p:spPr>
        <p:txBody>
          <a:bodyPr wrap="square" lIns="102278" tIns="51146" rIns="102278" bIns="51146" rtlCol="0">
            <a:spAutoFit/>
          </a:bodyPr>
          <a:lstStyle/>
          <a:p>
            <a:pPr defTabSz="1022806"/>
            <a:r>
              <a:rPr lang="pt-BR" sz="2000" b="1" dirty="0">
                <a:solidFill>
                  <a:prstClr val="black"/>
                </a:solidFill>
              </a:rPr>
              <a:t>60 dias úteis</a:t>
            </a:r>
          </a:p>
        </p:txBody>
      </p:sp>
      <p:cxnSp>
        <p:nvCxnSpPr>
          <p:cNvPr id="41" name="Conector de seta reta 40"/>
          <p:cNvCxnSpPr/>
          <p:nvPr/>
        </p:nvCxnSpPr>
        <p:spPr>
          <a:xfrm>
            <a:off x="6135378" y="5754545"/>
            <a:ext cx="696743" cy="64687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42" name="CaixaDeTexto 41"/>
          <p:cNvSpPr txBox="1"/>
          <p:nvPr/>
        </p:nvSpPr>
        <p:spPr>
          <a:xfrm>
            <a:off x="6853172" y="6201431"/>
            <a:ext cx="2636333" cy="411068"/>
          </a:xfrm>
          <a:prstGeom prst="rect">
            <a:avLst/>
          </a:prstGeom>
          <a:noFill/>
        </p:spPr>
        <p:txBody>
          <a:bodyPr wrap="square" lIns="102278" tIns="51146" rIns="102278" bIns="51146" rtlCol="0">
            <a:spAutoFit/>
          </a:bodyPr>
          <a:lstStyle/>
          <a:p>
            <a:pPr defTabSz="1022806"/>
            <a:r>
              <a:rPr lang="pt-BR" sz="2000" b="1" dirty="0">
                <a:solidFill>
                  <a:prstClr val="black"/>
                </a:solidFill>
              </a:rPr>
              <a:t>Julgamento Objetivo</a:t>
            </a:r>
          </a:p>
        </p:txBody>
      </p:sp>
      <p:sp>
        <p:nvSpPr>
          <p:cNvPr id="43" name="CaixaDeTexto 42"/>
          <p:cNvSpPr txBox="1"/>
          <p:nvPr/>
        </p:nvSpPr>
        <p:spPr>
          <a:xfrm>
            <a:off x="4718976" y="468142"/>
            <a:ext cx="4461973" cy="1088176"/>
          </a:xfrm>
          <a:prstGeom prst="rect">
            <a:avLst/>
          </a:prstGeom>
          <a:noFill/>
        </p:spPr>
        <p:txBody>
          <a:bodyPr wrap="square" lIns="102278" tIns="51146" rIns="102278" bIns="51146" rtlCol="0">
            <a:spAutoFit/>
          </a:bodyPr>
          <a:lstStyle/>
          <a:p>
            <a:pPr algn="r" defTabSz="1022806"/>
            <a:r>
              <a:rPr lang="pt-BR" sz="3200" b="1" dirty="0">
                <a:solidFill>
                  <a:srgbClr val="FF0000"/>
                </a:solidFill>
              </a:rPr>
              <a:t>Modalidades de Licitação</a:t>
            </a:r>
            <a:endParaRPr lang="pt-BR" sz="2700" b="1" dirty="0">
              <a:solidFill>
                <a:srgbClr val="FF0000"/>
              </a:solidFill>
            </a:endParaRPr>
          </a:p>
        </p:txBody>
      </p:sp>
      <p:sp>
        <p:nvSpPr>
          <p:cNvPr id="44" name="Retângulo 43"/>
          <p:cNvSpPr/>
          <p:nvPr/>
        </p:nvSpPr>
        <p:spPr>
          <a:xfrm rot="5400000">
            <a:off x="8576829" y="-3633"/>
            <a:ext cx="86410" cy="1002298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2278" tIns="51146" rIns="102278" bIns="51146" rtlCol="0" anchor="ctr"/>
          <a:lstStyle/>
          <a:p>
            <a:pPr algn="ctr" defTabSz="1022806"/>
            <a:endParaRPr lang="pt-BR" sz="2000">
              <a:solidFill>
                <a:prstClr val="white"/>
              </a:solidFill>
            </a:endParaRPr>
          </a:p>
        </p:txBody>
      </p:sp>
      <p:grpSp>
        <p:nvGrpSpPr>
          <p:cNvPr id="45" name="Google Shape;13870;p100"/>
          <p:cNvGrpSpPr/>
          <p:nvPr/>
        </p:nvGrpSpPr>
        <p:grpSpPr>
          <a:xfrm>
            <a:off x="8151368" y="2033151"/>
            <a:ext cx="1218334" cy="1162610"/>
            <a:chOff x="855096" y="1504485"/>
            <a:chExt cx="380910" cy="339594"/>
          </a:xfrm>
          <a:solidFill>
            <a:srgbClr val="FF0000"/>
          </a:solidFill>
        </p:grpSpPr>
        <p:sp>
          <p:nvSpPr>
            <p:cNvPr id="46" name="Google Shape;13871;p100"/>
            <p:cNvSpPr/>
            <p:nvPr/>
          </p:nvSpPr>
          <p:spPr>
            <a:xfrm>
              <a:off x="1092707" y="1504485"/>
              <a:ext cx="107299" cy="136837"/>
            </a:xfrm>
            <a:custGeom>
              <a:avLst/>
              <a:gdLst/>
              <a:ahLst/>
              <a:cxnLst/>
              <a:rect l="l" t="t" r="r" b="b"/>
              <a:pathLst>
                <a:path w="3371" h="4299" extrusionOk="0">
                  <a:moveTo>
                    <a:pt x="1691" y="357"/>
                  </a:moveTo>
                  <a:cubicBezTo>
                    <a:pt x="2418" y="357"/>
                    <a:pt x="3013" y="953"/>
                    <a:pt x="3013" y="1679"/>
                  </a:cubicBezTo>
                  <a:cubicBezTo>
                    <a:pt x="3013" y="2250"/>
                    <a:pt x="2644" y="2750"/>
                    <a:pt x="2108" y="2929"/>
                  </a:cubicBezTo>
                  <a:lnTo>
                    <a:pt x="2418" y="1726"/>
                  </a:lnTo>
                  <a:cubicBezTo>
                    <a:pt x="2453" y="1643"/>
                    <a:pt x="2394" y="1536"/>
                    <a:pt x="2287" y="1512"/>
                  </a:cubicBezTo>
                  <a:cubicBezTo>
                    <a:pt x="2273" y="1509"/>
                    <a:pt x="2258" y="1507"/>
                    <a:pt x="2244" y="1507"/>
                  </a:cubicBezTo>
                  <a:cubicBezTo>
                    <a:pt x="2162" y="1507"/>
                    <a:pt x="2082" y="1564"/>
                    <a:pt x="2072" y="1655"/>
                  </a:cubicBezTo>
                  <a:lnTo>
                    <a:pt x="2060" y="1715"/>
                  </a:lnTo>
                  <a:lnTo>
                    <a:pt x="1322" y="1715"/>
                  </a:lnTo>
                  <a:lnTo>
                    <a:pt x="1298" y="1655"/>
                  </a:lnTo>
                  <a:cubicBezTo>
                    <a:pt x="1277" y="1568"/>
                    <a:pt x="1195" y="1511"/>
                    <a:pt x="1117" y="1511"/>
                  </a:cubicBezTo>
                  <a:cubicBezTo>
                    <a:pt x="1110" y="1511"/>
                    <a:pt x="1103" y="1511"/>
                    <a:pt x="1096" y="1512"/>
                  </a:cubicBezTo>
                  <a:cubicBezTo>
                    <a:pt x="1001" y="1548"/>
                    <a:pt x="941" y="1631"/>
                    <a:pt x="965" y="1726"/>
                  </a:cubicBezTo>
                  <a:lnTo>
                    <a:pt x="1275" y="2929"/>
                  </a:lnTo>
                  <a:cubicBezTo>
                    <a:pt x="751" y="2750"/>
                    <a:pt x="370" y="2262"/>
                    <a:pt x="370" y="1679"/>
                  </a:cubicBezTo>
                  <a:cubicBezTo>
                    <a:pt x="370" y="953"/>
                    <a:pt x="965" y="357"/>
                    <a:pt x="1691" y="357"/>
                  </a:cubicBezTo>
                  <a:close/>
                  <a:moveTo>
                    <a:pt x="1989" y="2036"/>
                  </a:moveTo>
                  <a:lnTo>
                    <a:pt x="1751" y="3012"/>
                  </a:lnTo>
                  <a:lnTo>
                    <a:pt x="1656" y="3012"/>
                  </a:lnTo>
                  <a:lnTo>
                    <a:pt x="1406" y="2036"/>
                  </a:lnTo>
                  <a:close/>
                  <a:moveTo>
                    <a:pt x="2072" y="3310"/>
                  </a:moveTo>
                  <a:lnTo>
                    <a:pt x="2072" y="3739"/>
                  </a:lnTo>
                  <a:lnTo>
                    <a:pt x="1322" y="3751"/>
                  </a:lnTo>
                  <a:cubicBezTo>
                    <a:pt x="1322" y="3751"/>
                    <a:pt x="1298" y="3751"/>
                    <a:pt x="1298" y="3739"/>
                  </a:cubicBezTo>
                  <a:lnTo>
                    <a:pt x="1298" y="3310"/>
                  </a:lnTo>
                  <a:cubicBezTo>
                    <a:pt x="1417" y="3334"/>
                    <a:pt x="1560" y="3346"/>
                    <a:pt x="1691" y="3346"/>
                  </a:cubicBezTo>
                  <a:cubicBezTo>
                    <a:pt x="1822" y="3346"/>
                    <a:pt x="1953" y="3334"/>
                    <a:pt x="2072" y="3310"/>
                  </a:cubicBezTo>
                  <a:close/>
                  <a:moveTo>
                    <a:pt x="1691" y="0"/>
                  </a:moveTo>
                  <a:cubicBezTo>
                    <a:pt x="763" y="0"/>
                    <a:pt x="1" y="750"/>
                    <a:pt x="1" y="1679"/>
                  </a:cubicBezTo>
                  <a:cubicBezTo>
                    <a:pt x="1" y="2334"/>
                    <a:pt x="394" y="2917"/>
                    <a:pt x="941" y="3191"/>
                  </a:cubicBezTo>
                  <a:lnTo>
                    <a:pt x="941" y="3751"/>
                  </a:lnTo>
                  <a:cubicBezTo>
                    <a:pt x="941" y="3941"/>
                    <a:pt x="1108" y="4108"/>
                    <a:pt x="1298" y="4108"/>
                  </a:cubicBezTo>
                  <a:lnTo>
                    <a:pt x="1501" y="4108"/>
                  </a:lnTo>
                  <a:lnTo>
                    <a:pt x="1501" y="4120"/>
                  </a:lnTo>
                  <a:cubicBezTo>
                    <a:pt x="1501" y="4227"/>
                    <a:pt x="1572" y="4298"/>
                    <a:pt x="1679" y="4298"/>
                  </a:cubicBezTo>
                  <a:cubicBezTo>
                    <a:pt x="1775" y="4298"/>
                    <a:pt x="1858" y="4227"/>
                    <a:pt x="1858" y="4120"/>
                  </a:cubicBezTo>
                  <a:lnTo>
                    <a:pt x="1858" y="4108"/>
                  </a:lnTo>
                  <a:lnTo>
                    <a:pt x="2048" y="4108"/>
                  </a:lnTo>
                  <a:cubicBezTo>
                    <a:pt x="2239" y="4108"/>
                    <a:pt x="2406" y="3941"/>
                    <a:pt x="2406" y="3751"/>
                  </a:cubicBezTo>
                  <a:lnTo>
                    <a:pt x="2406" y="3191"/>
                  </a:lnTo>
                  <a:cubicBezTo>
                    <a:pt x="2953" y="2917"/>
                    <a:pt x="3346" y="2334"/>
                    <a:pt x="3346" y="1679"/>
                  </a:cubicBezTo>
                  <a:cubicBezTo>
                    <a:pt x="3370" y="750"/>
                    <a:pt x="2608" y="0"/>
                    <a:pt x="169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022806"/>
              <a:endParaRPr sz="2000">
                <a:solidFill>
                  <a:prstClr val="black"/>
                </a:solidFill>
              </a:endParaRPr>
            </a:p>
          </p:txBody>
        </p:sp>
        <p:sp>
          <p:nvSpPr>
            <p:cNvPr id="47" name="Google Shape;13872;p100"/>
            <p:cNvSpPr/>
            <p:nvPr/>
          </p:nvSpPr>
          <p:spPr>
            <a:xfrm>
              <a:off x="855096" y="1521896"/>
              <a:ext cx="214152" cy="322183"/>
            </a:xfrm>
            <a:custGeom>
              <a:avLst/>
              <a:gdLst/>
              <a:ahLst/>
              <a:cxnLst/>
              <a:rect l="l" t="t" r="r" b="b"/>
              <a:pathLst>
                <a:path w="6728" h="10122" extrusionOk="0">
                  <a:moveTo>
                    <a:pt x="3346" y="358"/>
                  </a:moveTo>
                  <a:cubicBezTo>
                    <a:pt x="3870" y="358"/>
                    <a:pt x="4299" y="703"/>
                    <a:pt x="4299" y="1120"/>
                  </a:cubicBezTo>
                  <a:cubicBezTo>
                    <a:pt x="4001" y="1001"/>
                    <a:pt x="3691" y="941"/>
                    <a:pt x="3346" y="941"/>
                  </a:cubicBezTo>
                  <a:cubicBezTo>
                    <a:pt x="3001" y="941"/>
                    <a:pt x="2691" y="1001"/>
                    <a:pt x="2394" y="1120"/>
                  </a:cubicBezTo>
                  <a:cubicBezTo>
                    <a:pt x="2394" y="703"/>
                    <a:pt x="2810" y="358"/>
                    <a:pt x="3346" y="358"/>
                  </a:cubicBezTo>
                  <a:close/>
                  <a:moveTo>
                    <a:pt x="3370" y="1299"/>
                  </a:moveTo>
                  <a:cubicBezTo>
                    <a:pt x="4620" y="1299"/>
                    <a:pt x="5620" y="2311"/>
                    <a:pt x="5620" y="3561"/>
                  </a:cubicBezTo>
                  <a:cubicBezTo>
                    <a:pt x="5620" y="3882"/>
                    <a:pt x="5549" y="4216"/>
                    <a:pt x="5418" y="4513"/>
                  </a:cubicBezTo>
                  <a:lnTo>
                    <a:pt x="5418" y="4347"/>
                  </a:lnTo>
                  <a:cubicBezTo>
                    <a:pt x="5418" y="4144"/>
                    <a:pt x="5322" y="3930"/>
                    <a:pt x="5168" y="3799"/>
                  </a:cubicBezTo>
                  <a:cubicBezTo>
                    <a:pt x="4811" y="3489"/>
                    <a:pt x="4025" y="2953"/>
                    <a:pt x="2632" y="2811"/>
                  </a:cubicBezTo>
                  <a:cubicBezTo>
                    <a:pt x="2626" y="2810"/>
                    <a:pt x="2619" y="2809"/>
                    <a:pt x="2613" y="2809"/>
                  </a:cubicBezTo>
                  <a:cubicBezTo>
                    <a:pt x="2535" y="2809"/>
                    <a:pt x="2452" y="2878"/>
                    <a:pt x="2441" y="2977"/>
                  </a:cubicBezTo>
                  <a:cubicBezTo>
                    <a:pt x="2429" y="3073"/>
                    <a:pt x="2501" y="3156"/>
                    <a:pt x="2608" y="3168"/>
                  </a:cubicBezTo>
                  <a:cubicBezTo>
                    <a:pt x="3882" y="3311"/>
                    <a:pt x="4632" y="3787"/>
                    <a:pt x="4941" y="4061"/>
                  </a:cubicBezTo>
                  <a:cubicBezTo>
                    <a:pt x="5013" y="4144"/>
                    <a:pt x="5072" y="4239"/>
                    <a:pt x="5072" y="4347"/>
                  </a:cubicBezTo>
                  <a:lnTo>
                    <a:pt x="5072" y="4680"/>
                  </a:lnTo>
                  <a:cubicBezTo>
                    <a:pt x="5072" y="5609"/>
                    <a:pt x="4310" y="6371"/>
                    <a:pt x="3382" y="6371"/>
                  </a:cubicBezTo>
                  <a:cubicBezTo>
                    <a:pt x="3374" y="6371"/>
                    <a:pt x="3367" y="6371"/>
                    <a:pt x="3359" y="6371"/>
                  </a:cubicBezTo>
                  <a:cubicBezTo>
                    <a:pt x="2405" y="6371"/>
                    <a:pt x="1643" y="5625"/>
                    <a:pt x="1643" y="4692"/>
                  </a:cubicBezTo>
                  <a:lnTo>
                    <a:pt x="1643" y="4549"/>
                  </a:lnTo>
                  <a:cubicBezTo>
                    <a:pt x="1643" y="4466"/>
                    <a:pt x="1679" y="4406"/>
                    <a:pt x="1739" y="4382"/>
                  </a:cubicBezTo>
                  <a:cubicBezTo>
                    <a:pt x="1965" y="4263"/>
                    <a:pt x="2251" y="4025"/>
                    <a:pt x="2382" y="3620"/>
                  </a:cubicBezTo>
                  <a:cubicBezTo>
                    <a:pt x="2405" y="3525"/>
                    <a:pt x="2370" y="3430"/>
                    <a:pt x="2274" y="3394"/>
                  </a:cubicBezTo>
                  <a:cubicBezTo>
                    <a:pt x="2258" y="3389"/>
                    <a:pt x="2240" y="3387"/>
                    <a:pt x="2222" y="3387"/>
                  </a:cubicBezTo>
                  <a:cubicBezTo>
                    <a:pt x="2152" y="3387"/>
                    <a:pt x="2079" y="3425"/>
                    <a:pt x="2060" y="3501"/>
                  </a:cubicBezTo>
                  <a:cubicBezTo>
                    <a:pt x="1953" y="3799"/>
                    <a:pt x="1739" y="3966"/>
                    <a:pt x="1584" y="4061"/>
                  </a:cubicBezTo>
                  <a:cubicBezTo>
                    <a:pt x="1417" y="4156"/>
                    <a:pt x="1310" y="4335"/>
                    <a:pt x="1310" y="4513"/>
                  </a:cubicBezTo>
                  <a:cubicBezTo>
                    <a:pt x="1179" y="4216"/>
                    <a:pt x="1108" y="3882"/>
                    <a:pt x="1108" y="3561"/>
                  </a:cubicBezTo>
                  <a:cubicBezTo>
                    <a:pt x="1108" y="2311"/>
                    <a:pt x="2120" y="1299"/>
                    <a:pt x="3370" y="1299"/>
                  </a:cubicBezTo>
                  <a:close/>
                  <a:moveTo>
                    <a:pt x="4108" y="6585"/>
                  </a:moveTo>
                  <a:lnTo>
                    <a:pt x="4108" y="7002"/>
                  </a:lnTo>
                  <a:cubicBezTo>
                    <a:pt x="4108" y="7228"/>
                    <a:pt x="4239" y="7418"/>
                    <a:pt x="4430" y="7502"/>
                  </a:cubicBezTo>
                  <a:lnTo>
                    <a:pt x="4691" y="7621"/>
                  </a:lnTo>
                  <a:cubicBezTo>
                    <a:pt x="4441" y="8133"/>
                    <a:pt x="3918" y="8442"/>
                    <a:pt x="3346" y="8442"/>
                  </a:cubicBezTo>
                  <a:cubicBezTo>
                    <a:pt x="2786" y="8442"/>
                    <a:pt x="2263" y="8133"/>
                    <a:pt x="2013" y="7621"/>
                  </a:cubicBezTo>
                  <a:lnTo>
                    <a:pt x="2263" y="7502"/>
                  </a:lnTo>
                  <a:cubicBezTo>
                    <a:pt x="2453" y="7418"/>
                    <a:pt x="2584" y="7228"/>
                    <a:pt x="2584" y="7002"/>
                  </a:cubicBezTo>
                  <a:lnTo>
                    <a:pt x="2584" y="6585"/>
                  </a:lnTo>
                  <a:cubicBezTo>
                    <a:pt x="2822" y="6668"/>
                    <a:pt x="3084" y="6728"/>
                    <a:pt x="3346" y="6728"/>
                  </a:cubicBezTo>
                  <a:cubicBezTo>
                    <a:pt x="3620" y="6728"/>
                    <a:pt x="3870" y="6668"/>
                    <a:pt x="4108" y="6585"/>
                  </a:cubicBezTo>
                  <a:close/>
                  <a:moveTo>
                    <a:pt x="3346" y="1"/>
                  </a:moveTo>
                  <a:cubicBezTo>
                    <a:pt x="2632" y="1"/>
                    <a:pt x="2060" y="513"/>
                    <a:pt x="2060" y="1120"/>
                  </a:cubicBezTo>
                  <a:cubicBezTo>
                    <a:pt x="2060" y="1179"/>
                    <a:pt x="2060" y="1227"/>
                    <a:pt x="2072" y="1287"/>
                  </a:cubicBezTo>
                  <a:cubicBezTo>
                    <a:pt x="1286" y="1727"/>
                    <a:pt x="750" y="2572"/>
                    <a:pt x="750" y="3561"/>
                  </a:cubicBezTo>
                  <a:cubicBezTo>
                    <a:pt x="750" y="4204"/>
                    <a:pt x="989" y="4811"/>
                    <a:pt x="1405" y="5287"/>
                  </a:cubicBezTo>
                  <a:cubicBezTo>
                    <a:pt x="1548" y="5751"/>
                    <a:pt x="1846" y="6156"/>
                    <a:pt x="2251" y="6406"/>
                  </a:cubicBezTo>
                  <a:lnTo>
                    <a:pt x="2251" y="7014"/>
                  </a:lnTo>
                  <a:cubicBezTo>
                    <a:pt x="2251" y="7085"/>
                    <a:pt x="2203" y="7168"/>
                    <a:pt x="2132" y="7192"/>
                  </a:cubicBezTo>
                  <a:lnTo>
                    <a:pt x="548" y="7895"/>
                  </a:lnTo>
                  <a:cubicBezTo>
                    <a:pt x="203" y="8037"/>
                    <a:pt x="0" y="8371"/>
                    <a:pt x="0" y="8740"/>
                  </a:cubicBezTo>
                  <a:lnTo>
                    <a:pt x="0" y="9942"/>
                  </a:lnTo>
                  <a:cubicBezTo>
                    <a:pt x="0" y="10050"/>
                    <a:pt x="72" y="10121"/>
                    <a:pt x="179" y="10121"/>
                  </a:cubicBezTo>
                  <a:cubicBezTo>
                    <a:pt x="286" y="10121"/>
                    <a:pt x="358" y="10050"/>
                    <a:pt x="358" y="9942"/>
                  </a:cubicBezTo>
                  <a:lnTo>
                    <a:pt x="358" y="8740"/>
                  </a:lnTo>
                  <a:cubicBezTo>
                    <a:pt x="358" y="8514"/>
                    <a:pt x="489" y="8311"/>
                    <a:pt x="703" y="8216"/>
                  </a:cubicBezTo>
                  <a:lnTo>
                    <a:pt x="1691" y="7776"/>
                  </a:lnTo>
                  <a:cubicBezTo>
                    <a:pt x="2013" y="8395"/>
                    <a:pt x="2644" y="8799"/>
                    <a:pt x="3358" y="8799"/>
                  </a:cubicBezTo>
                  <a:cubicBezTo>
                    <a:pt x="4072" y="8799"/>
                    <a:pt x="4715" y="8395"/>
                    <a:pt x="5025" y="7776"/>
                  </a:cubicBezTo>
                  <a:lnTo>
                    <a:pt x="6025" y="8216"/>
                  </a:lnTo>
                  <a:cubicBezTo>
                    <a:pt x="6239" y="8311"/>
                    <a:pt x="6370" y="8514"/>
                    <a:pt x="6370" y="8740"/>
                  </a:cubicBezTo>
                  <a:lnTo>
                    <a:pt x="6370" y="9942"/>
                  </a:lnTo>
                  <a:cubicBezTo>
                    <a:pt x="6370" y="10050"/>
                    <a:pt x="6442" y="10121"/>
                    <a:pt x="6549" y="10121"/>
                  </a:cubicBezTo>
                  <a:cubicBezTo>
                    <a:pt x="6656" y="10121"/>
                    <a:pt x="6727" y="10050"/>
                    <a:pt x="6727" y="9942"/>
                  </a:cubicBezTo>
                  <a:lnTo>
                    <a:pt x="6727" y="8740"/>
                  </a:lnTo>
                  <a:cubicBezTo>
                    <a:pt x="6704" y="8371"/>
                    <a:pt x="6489" y="8037"/>
                    <a:pt x="6144" y="7895"/>
                  </a:cubicBezTo>
                  <a:lnTo>
                    <a:pt x="4572" y="7192"/>
                  </a:lnTo>
                  <a:cubicBezTo>
                    <a:pt x="4501" y="7168"/>
                    <a:pt x="4453" y="7085"/>
                    <a:pt x="4453" y="7014"/>
                  </a:cubicBezTo>
                  <a:lnTo>
                    <a:pt x="4453" y="6406"/>
                  </a:lnTo>
                  <a:cubicBezTo>
                    <a:pt x="4858" y="6156"/>
                    <a:pt x="5156" y="5751"/>
                    <a:pt x="5299" y="5287"/>
                  </a:cubicBezTo>
                  <a:cubicBezTo>
                    <a:pt x="5715" y="4811"/>
                    <a:pt x="5954" y="4204"/>
                    <a:pt x="5954" y="3561"/>
                  </a:cubicBezTo>
                  <a:cubicBezTo>
                    <a:pt x="5954" y="2596"/>
                    <a:pt x="5418" y="1727"/>
                    <a:pt x="4632" y="1287"/>
                  </a:cubicBezTo>
                  <a:cubicBezTo>
                    <a:pt x="4644" y="1227"/>
                    <a:pt x="4644" y="1179"/>
                    <a:pt x="4644" y="1120"/>
                  </a:cubicBezTo>
                  <a:cubicBezTo>
                    <a:pt x="4644" y="513"/>
                    <a:pt x="4060" y="1"/>
                    <a:pt x="334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022806"/>
              <a:endParaRPr sz="2000">
                <a:solidFill>
                  <a:prstClr val="black"/>
                </a:solidFill>
              </a:endParaRPr>
            </a:p>
          </p:txBody>
        </p:sp>
        <p:sp>
          <p:nvSpPr>
            <p:cNvPr id="48" name="Google Shape;13873;p100"/>
            <p:cNvSpPr/>
            <p:nvPr/>
          </p:nvSpPr>
          <p:spPr>
            <a:xfrm>
              <a:off x="896411" y="1808780"/>
              <a:ext cx="11395" cy="34918"/>
            </a:xfrm>
            <a:custGeom>
              <a:avLst/>
              <a:gdLst/>
              <a:ahLst/>
              <a:cxnLst/>
              <a:rect l="l" t="t" r="r" b="b"/>
              <a:pathLst>
                <a:path w="358" h="1097" extrusionOk="0">
                  <a:moveTo>
                    <a:pt x="179" y="1"/>
                  </a:moveTo>
                  <a:cubicBezTo>
                    <a:pt x="72" y="1"/>
                    <a:pt x="0" y="72"/>
                    <a:pt x="0" y="179"/>
                  </a:cubicBezTo>
                  <a:lnTo>
                    <a:pt x="0" y="918"/>
                  </a:lnTo>
                  <a:cubicBezTo>
                    <a:pt x="0" y="1025"/>
                    <a:pt x="72" y="1096"/>
                    <a:pt x="179" y="1096"/>
                  </a:cubicBezTo>
                  <a:cubicBezTo>
                    <a:pt x="286" y="1096"/>
                    <a:pt x="357" y="1025"/>
                    <a:pt x="357" y="918"/>
                  </a:cubicBezTo>
                  <a:lnTo>
                    <a:pt x="357" y="179"/>
                  </a:lnTo>
                  <a:cubicBezTo>
                    <a:pt x="345" y="84"/>
                    <a:pt x="262" y="1"/>
                    <a:pt x="17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022806"/>
              <a:endParaRPr sz="2000">
                <a:solidFill>
                  <a:prstClr val="black"/>
                </a:solidFill>
              </a:endParaRPr>
            </a:p>
          </p:txBody>
        </p:sp>
        <p:sp>
          <p:nvSpPr>
            <p:cNvPr id="49" name="Google Shape;13874;p100"/>
            <p:cNvSpPr/>
            <p:nvPr/>
          </p:nvSpPr>
          <p:spPr>
            <a:xfrm>
              <a:off x="1015391" y="1808780"/>
              <a:ext cx="11395" cy="34918"/>
            </a:xfrm>
            <a:custGeom>
              <a:avLst/>
              <a:gdLst/>
              <a:ahLst/>
              <a:cxnLst/>
              <a:rect l="l" t="t" r="r" b="b"/>
              <a:pathLst>
                <a:path w="358" h="1097" extrusionOk="0">
                  <a:moveTo>
                    <a:pt x="179" y="1"/>
                  </a:moveTo>
                  <a:cubicBezTo>
                    <a:pt x="72" y="1"/>
                    <a:pt x="1" y="72"/>
                    <a:pt x="1" y="179"/>
                  </a:cubicBezTo>
                  <a:lnTo>
                    <a:pt x="1" y="918"/>
                  </a:lnTo>
                  <a:cubicBezTo>
                    <a:pt x="1" y="1025"/>
                    <a:pt x="72" y="1096"/>
                    <a:pt x="179" y="1096"/>
                  </a:cubicBezTo>
                  <a:cubicBezTo>
                    <a:pt x="275" y="1096"/>
                    <a:pt x="346" y="1025"/>
                    <a:pt x="346" y="918"/>
                  </a:cubicBezTo>
                  <a:lnTo>
                    <a:pt x="346" y="179"/>
                  </a:lnTo>
                  <a:cubicBezTo>
                    <a:pt x="358" y="84"/>
                    <a:pt x="275" y="1"/>
                    <a:pt x="17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022806"/>
              <a:endParaRPr sz="2000">
                <a:solidFill>
                  <a:prstClr val="black"/>
                </a:solidFill>
              </a:endParaRPr>
            </a:p>
          </p:txBody>
        </p:sp>
        <p:sp>
          <p:nvSpPr>
            <p:cNvPr id="50" name="Google Shape;13875;p100"/>
            <p:cNvSpPr/>
            <p:nvPr/>
          </p:nvSpPr>
          <p:spPr>
            <a:xfrm>
              <a:off x="1057471" y="1522660"/>
              <a:ext cx="178534" cy="186110"/>
            </a:xfrm>
            <a:custGeom>
              <a:avLst/>
              <a:gdLst/>
              <a:ahLst/>
              <a:cxnLst/>
              <a:rect l="l" t="t" r="r" b="b"/>
              <a:pathLst>
                <a:path w="5609" h="5847" extrusionOk="0">
                  <a:moveTo>
                    <a:pt x="739" y="1"/>
                  </a:moveTo>
                  <a:cubicBezTo>
                    <a:pt x="346" y="1"/>
                    <a:pt x="0" y="322"/>
                    <a:pt x="0" y="739"/>
                  </a:cubicBezTo>
                  <a:lnTo>
                    <a:pt x="0" y="3751"/>
                  </a:lnTo>
                  <a:cubicBezTo>
                    <a:pt x="0" y="4144"/>
                    <a:pt x="322" y="4489"/>
                    <a:pt x="739" y="4489"/>
                  </a:cubicBezTo>
                  <a:lnTo>
                    <a:pt x="1084" y="4489"/>
                  </a:lnTo>
                  <a:lnTo>
                    <a:pt x="834" y="5513"/>
                  </a:lnTo>
                  <a:cubicBezTo>
                    <a:pt x="798" y="5620"/>
                    <a:pt x="846" y="5739"/>
                    <a:pt x="941" y="5799"/>
                  </a:cubicBezTo>
                  <a:cubicBezTo>
                    <a:pt x="977" y="5823"/>
                    <a:pt x="1036" y="5847"/>
                    <a:pt x="1084" y="5847"/>
                  </a:cubicBezTo>
                  <a:cubicBezTo>
                    <a:pt x="1143" y="5847"/>
                    <a:pt x="1191" y="5823"/>
                    <a:pt x="1250" y="5799"/>
                  </a:cubicBezTo>
                  <a:lnTo>
                    <a:pt x="3048" y="4489"/>
                  </a:lnTo>
                  <a:lnTo>
                    <a:pt x="4870" y="4489"/>
                  </a:lnTo>
                  <a:cubicBezTo>
                    <a:pt x="5263" y="4489"/>
                    <a:pt x="5608" y="4156"/>
                    <a:pt x="5608" y="3739"/>
                  </a:cubicBezTo>
                  <a:lnTo>
                    <a:pt x="5608" y="739"/>
                  </a:lnTo>
                  <a:cubicBezTo>
                    <a:pt x="5596" y="322"/>
                    <a:pt x="5263" y="1"/>
                    <a:pt x="4870" y="1"/>
                  </a:cubicBezTo>
                  <a:cubicBezTo>
                    <a:pt x="4763" y="1"/>
                    <a:pt x="4691" y="72"/>
                    <a:pt x="4691" y="179"/>
                  </a:cubicBezTo>
                  <a:cubicBezTo>
                    <a:pt x="4691" y="274"/>
                    <a:pt x="4763" y="346"/>
                    <a:pt x="4870" y="346"/>
                  </a:cubicBezTo>
                  <a:cubicBezTo>
                    <a:pt x="5072" y="346"/>
                    <a:pt x="5251" y="524"/>
                    <a:pt x="5251" y="739"/>
                  </a:cubicBezTo>
                  <a:lnTo>
                    <a:pt x="5251" y="3739"/>
                  </a:lnTo>
                  <a:cubicBezTo>
                    <a:pt x="5251" y="3953"/>
                    <a:pt x="5072" y="4132"/>
                    <a:pt x="4870" y="4132"/>
                  </a:cubicBezTo>
                  <a:lnTo>
                    <a:pt x="2989" y="4132"/>
                  </a:lnTo>
                  <a:cubicBezTo>
                    <a:pt x="2965" y="4132"/>
                    <a:pt x="2917" y="4144"/>
                    <a:pt x="2882" y="4156"/>
                  </a:cubicBezTo>
                  <a:lnTo>
                    <a:pt x="1215" y="5382"/>
                  </a:lnTo>
                  <a:lnTo>
                    <a:pt x="1477" y="4358"/>
                  </a:lnTo>
                  <a:cubicBezTo>
                    <a:pt x="1489" y="4299"/>
                    <a:pt x="1477" y="4251"/>
                    <a:pt x="1441" y="4203"/>
                  </a:cubicBezTo>
                  <a:cubicBezTo>
                    <a:pt x="1417" y="4156"/>
                    <a:pt x="1358" y="4132"/>
                    <a:pt x="1310" y="4132"/>
                  </a:cubicBezTo>
                  <a:lnTo>
                    <a:pt x="739" y="4132"/>
                  </a:lnTo>
                  <a:cubicBezTo>
                    <a:pt x="536" y="4132"/>
                    <a:pt x="358" y="3953"/>
                    <a:pt x="358" y="3739"/>
                  </a:cubicBezTo>
                  <a:lnTo>
                    <a:pt x="358" y="739"/>
                  </a:lnTo>
                  <a:cubicBezTo>
                    <a:pt x="358" y="524"/>
                    <a:pt x="536" y="346"/>
                    <a:pt x="739" y="346"/>
                  </a:cubicBezTo>
                  <a:cubicBezTo>
                    <a:pt x="846" y="346"/>
                    <a:pt x="917" y="274"/>
                    <a:pt x="917" y="179"/>
                  </a:cubicBezTo>
                  <a:cubicBezTo>
                    <a:pt x="917" y="72"/>
                    <a:pt x="846" y="1"/>
                    <a:pt x="73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022806"/>
              <a:endParaRPr sz="2000">
                <a:solidFill>
                  <a:prstClr val="black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95742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22" grpId="0"/>
      <p:bldP spid="27" grpId="0"/>
      <p:bldP spid="29" grpId="0"/>
      <p:bldP spid="30" grpId="0"/>
      <p:bldP spid="34" grpId="0"/>
      <p:bldP spid="36" grpId="0"/>
      <p:bldP spid="38" grpId="0"/>
      <p:bldP spid="40" grpId="0"/>
      <p:bldP spid="42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406;p49"/>
          <p:cNvSpPr/>
          <p:nvPr/>
        </p:nvSpPr>
        <p:spPr>
          <a:xfrm>
            <a:off x="2994505" y="1806936"/>
            <a:ext cx="2894598" cy="4300762"/>
          </a:xfrm>
          <a:prstGeom prst="rect">
            <a:avLst/>
          </a:prstGeom>
          <a:noFill/>
          <a:ln w="9525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02302" tIns="102302" rIns="102302" bIns="102302" anchor="ctr" anchorCtr="0">
            <a:noAutofit/>
          </a:bodyPr>
          <a:lstStyle/>
          <a:p>
            <a:pPr defTabSz="1023198"/>
            <a:endParaRPr sz="2000">
              <a:solidFill>
                <a:srgbClr val="FD0000"/>
              </a:solidFill>
            </a:endParaRPr>
          </a:p>
        </p:txBody>
      </p:sp>
      <p:pic>
        <p:nvPicPr>
          <p:cNvPr id="8" name="Google Shape;407;p49"/>
          <p:cNvPicPr preferRelativeResize="0"/>
          <p:nvPr/>
        </p:nvPicPr>
        <p:blipFill rotWithShape="1">
          <a:blip r:embed="rId2">
            <a:alphaModFix/>
          </a:blip>
          <a:srcRect l="26782"/>
          <a:stretch/>
        </p:blipFill>
        <p:spPr>
          <a:xfrm>
            <a:off x="8" y="129"/>
            <a:ext cx="5213662" cy="5218463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0" name="Google Shape;409;p49">
            <a:hlinkClick r:id="" action="ppaction://hlinkshowjump?jump=nextslide"/>
          </p:cNvPr>
          <p:cNvCxnSpPr/>
          <p:nvPr/>
        </p:nvCxnSpPr>
        <p:spPr>
          <a:xfrm>
            <a:off x="9364279" y="364140"/>
            <a:ext cx="284050" cy="0"/>
          </a:xfrm>
          <a:prstGeom prst="straightConnector1">
            <a:avLst/>
          </a:prstGeom>
          <a:noFill/>
          <a:ln w="9525" cap="flat" cmpd="sng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11" name="Google Shape;410;p49">
            <a:hlinkClick r:id="" action="ppaction://hlinkshowjump?jump=previousslide"/>
          </p:cNvPr>
          <p:cNvCxnSpPr/>
          <p:nvPr/>
        </p:nvCxnSpPr>
        <p:spPr>
          <a:xfrm rot="10800000">
            <a:off x="252173" y="364140"/>
            <a:ext cx="284050" cy="0"/>
          </a:xfrm>
          <a:prstGeom prst="straightConnector1">
            <a:avLst/>
          </a:prstGeom>
          <a:noFill/>
          <a:ln w="9525" cap="flat" cmpd="sng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12" name="Retângulo 11"/>
          <p:cNvSpPr/>
          <p:nvPr/>
        </p:nvSpPr>
        <p:spPr>
          <a:xfrm>
            <a:off x="9224216" y="3939721"/>
            <a:ext cx="135096" cy="1761024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2318" tIns="51166" rIns="102318" bIns="51166" rtlCol="0" anchor="ctr"/>
          <a:lstStyle/>
          <a:p>
            <a:pPr algn="ctr" defTabSz="1023198"/>
            <a:endParaRPr lang="pt-BR" sz="2000">
              <a:solidFill>
                <a:prstClr val="white"/>
              </a:solidFill>
            </a:endParaRPr>
          </a:p>
        </p:txBody>
      </p:sp>
      <p:sp>
        <p:nvSpPr>
          <p:cNvPr id="6" name="Google Shape;405;p49"/>
          <p:cNvSpPr txBox="1">
            <a:spLocks/>
          </p:cNvSpPr>
          <p:nvPr/>
        </p:nvSpPr>
        <p:spPr>
          <a:xfrm>
            <a:off x="5213691" y="3865542"/>
            <a:ext cx="3992009" cy="1835203"/>
          </a:xfrm>
          <a:prstGeom prst="rect">
            <a:avLst/>
          </a:prstGeom>
          <a:solidFill>
            <a:schemeClr val="bg1"/>
          </a:solidFill>
        </p:spPr>
        <p:txBody>
          <a:bodyPr spcFirstLastPara="1" vert="horz" wrap="square" lIns="102302" tIns="102302" rIns="102302" bIns="102302" rtlCol="0" anchor="t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>
              <a:spcBef>
                <a:spcPts val="0"/>
              </a:spcBef>
            </a:pPr>
            <a:r>
              <a:rPr lang="en-US" b="1" dirty="0" err="1" smtClean="0">
                <a:solidFill>
                  <a:prstClr val="black"/>
                </a:solidFill>
              </a:rPr>
              <a:t>Procedimento</a:t>
            </a:r>
            <a:endParaRPr lang="en-US" b="1" dirty="0">
              <a:solidFill>
                <a:prstClr val="black"/>
              </a:solidFill>
            </a:endParaRPr>
          </a:p>
          <a:p>
            <a:pPr algn="r">
              <a:spcBef>
                <a:spcPts val="0"/>
              </a:spcBef>
            </a:pPr>
            <a:r>
              <a:rPr lang="en-US" b="1" dirty="0" err="1">
                <a:solidFill>
                  <a:prstClr val="black"/>
                </a:solidFill>
              </a:rPr>
              <a:t>Licitatório</a:t>
            </a:r>
            <a:endParaRPr lang="en-US" b="1" dirty="0">
              <a:solidFill>
                <a:prstClr val="black"/>
              </a:solidFill>
            </a:endParaRPr>
          </a:p>
        </p:txBody>
      </p:sp>
      <p:sp>
        <p:nvSpPr>
          <p:cNvPr id="13" name="Google Shape;405;p49"/>
          <p:cNvSpPr txBox="1">
            <a:spLocks/>
          </p:cNvSpPr>
          <p:nvPr/>
        </p:nvSpPr>
        <p:spPr>
          <a:xfrm>
            <a:off x="8229364" y="3116265"/>
            <a:ext cx="1170130" cy="917602"/>
          </a:xfrm>
          <a:prstGeom prst="rect">
            <a:avLst/>
          </a:prstGeom>
          <a:solidFill>
            <a:schemeClr val="bg1"/>
          </a:solidFill>
        </p:spPr>
        <p:txBody>
          <a:bodyPr spcFirstLastPara="1" vert="horz" wrap="square" lIns="102302" tIns="102302" rIns="102302" bIns="102302" rtlCol="0" anchor="t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>
              <a:spcBef>
                <a:spcPts val="0"/>
              </a:spcBef>
            </a:pPr>
            <a:r>
              <a:rPr lang="en-US" b="1" dirty="0" smtClean="0">
                <a:solidFill>
                  <a:srgbClr val="FF0000"/>
                </a:solidFill>
              </a:rPr>
              <a:t>04.</a:t>
            </a:r>
            <a:endParaRPr lang="en-US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72124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ixaDeTexto 2"/>
          <p:cNvSpPr txBox="1"/>
          <p:nvPr/>
        </p:nvSpPr>
        <p:spPr>
          <a:xfrm>
            <a:off x="706970" y="491538"/>
            <a:ext cx="8518423" cy="518830"/>
          </a:xfrm>
          <a:prstGeom prst="rect">
            <a:avLst/>
          </a:prstGeom>
          <a:noFill/>
        </p:spPr>
        <p:txBody>
          <a:bodyPr wrap="square" lIns="102318" tIns="51166" rIns="102318" bIns="51166" rtlCol="0">
            <a:spAutoFit/>
          </a:bodyPr>
          <a:lstStyle/>
          <a:p>
            <a:pPr algn="r" defTabSz="1023198"/>
            <a:r>
              <a:rPr lang="pt-BR" sz="2700" dirty="0">
                <a:solidFill>
                  <a:srgbClr val="FF0000"/>
                </a:solidFill>
                <a:latin typeface="Arial Black" pitchFamily="34" charset="0"/>
              </a:rPr>
              <a:t>Procedimento Licitatório </a:t>
            </a:r>
            <a:r>
              <a:rPr lang="pt-BR" sz="2300" dirty="0">
                <a:solidFill>
                  <a:srgbClr val="FF0000"/>
                </a:solidFill>
                <a:latin typeface="Arial Black" pitchFamily="34" charset="0"/>
              </a:rPr>
              <a:t>(Lei nº 14.133/21)</a:t>
            </a:r>
          </a:p>
        </p:txBody>
      </p:sp>
      <p:sp>
        <p:nvSpPr>
          <p:cNvPr id="4" name="Retângulo 3"/>
          <p:cNvSpPr/>
          <p:nvPr/>
        </p:nvSpPr>
        <p:spPr>
          <a:xfrm>
            <a:off x="506506" y="997648"/>
            <a:ext cx="8718888" cy="5412477"/>
          </a:xfrm>
          <a:prstGeom prst="rect">
            <a:avLst/>
          </a:prstGeom>
        </p:spPr>
        <p:txBody>
          <a:bodyPr wrap="square" lIns="102318" tIns="51166" rIns="102318" bIns="51166">
            <a:spAutoFit/>
          </a:bodyPr>
          <a:lstStyle/>
          <a:p>
            <a:pPr algn="just" defTabSz="1023198">
              <a:lnSpc>
                <a:spcPct val="150000"/>
              </a:lnSpc>
            </a:pPr>
            <a:r>
              <a:rPr lang="pt-BR" sz="2300" b="1" dirty="0">
                <a:solidFill>
                  <a:srgbClr val="FF0000"/>
                </a:solidFill>
                <a:latin typeface="Arial"/>
              </a:rPr>
              <a:t>Art. 17. </a:t>
            </a:r>
            <a:r>
              <a:rPr lang="pt-BR" sz="2300" dirty="0">
                <a:solidFill>
                  <a:srgbClr val="000000"/>
                </a:solidFill>
                <a:latin typeface="Arial"/>
              </a:rPr>
              <a:t>O processo de licitação observará as seguintes fases, em sequência:</a:t>
            </a:r>
          </a:p>
          <a:p>
            <a:pPr algn="just" defTabSz="1023198">
              <a:lnSpc>
                <a:spcPct val="150000"/>
              </a:lnSpc>
            </a:pPr>
            <a:r>
              <a:rPr lang="pt-BR" sz="2300" b="1" dirty="0">
                <a:solidFill>
                  <a:srgbClr val="FF0000"/>
                </a:solidFill>
                <a:latin typeface="Arial"/>
              </a:rPr>
              <a:t>I - preparatória;</a:t>
            </a:r>
            <a:endParaRPr lang="pt-BR" sz="2300" b="1" dirty="0">
              <a:solidFill>
                <a:srgbClr val="FF0000"/>
              </a:solidFill>
              <a:latin typeface="Times New Roman"/>
            </a:endParaRPr>
          </a:p>
          <a:p>
            <a:pPr algn="just" defTabSz="1023198">
              <a:lnSpc>
                <a:spcPct val="150000"/>
              </a:lnSpc>
            </a:pPr>
            <a:r>
              <a:rPr lang="pt-BR" sz="2300" b="1" dirty="0">
                <a:latin typeface="Arial"/>
              </a:rPr>
              <a:t>II - de divulgação do edital de licitação;</a:t>
            </a:r>
            <a:endParaRPr lang="pt-BR" sz="2300" b="1" dirty="0">
              <a:latin typeface="Times New Roman"/>
            </a:endParaRPr>
          </a:p>
          <a:p>
            <a:pPr algn="just" defTabSz="1023198">
              <a:lnSpc>
                <a:spcPct val="150000"/>
              </a:lnSpc>
            </a:pPr>
            <a:r>
              <a:rPr lang="pt-BR" sz="2300" b="1" dirty="0">
                <a:solidFill>
                  <a:prstClr val="black"/>
                </a:solidFill>
                <a:latin typeface="Arial"/>
              </a:rPr>
              <a:t>III - de apresentação de propostas e lances, quando for o caso;</a:t>
            </a:r>
            <a:endParaRPr lang="pt-BR" sz="2300" b="1" dirty="0">
              <a:solidFill>
                <a:prstClr val="black"/>
              </a:solidFill>
              <a:latin typeface="Times New Roman"/>
            </a:endParaRPr>
          </a:p>
          <a:p>
            <a:pPr algn="just" defTabSz="1023198">
              <a:lnSpc>
                <a:spcPct val="150000"/>
              </a:lnSpc>
            </a:pPr>
            <a:r>
              <a:rPr lang="pt-BR" sz="2300" b="1" dirty="0">
                <a:solidFill>
                  <a:prstClr val="black"/>
                </a:solidFill>
                <a:latin typeface="Arial"/>
              </a:rPr>
              <a:t>IV - de julgamento;</a:t>
            </a:r>
            <a:endParaRPr lang="pt-BR" sz="2300" b="1" dirty="0">
              <a:solidFill>
                <a:prstClr val="black"/>
              </a:solidFill>
              <a:latin typeface="Times New Roman"/>
            </a:endParaRPr>
          </a:p>
          <a:p>
            <a:pPr algn="just" defTabSz="1023198">
              <a:lnSpc>
                <a:spcPct val="150000"/>
              </a:lnSpc>
            </a:pPr>
            <a:r>
              <a:rPr lang="pt-BR" sz="2300" b="1" dirty="0">
                <a:solidFill>
                  <a:prstClr val="black"/>
                </a:solidFill>
                <a:latin typeface="Arial"/>
              </a:rPr>
              <a:t>V - de habilitação;</a:t>
            </a:r>
            <a:endParaRPr lang="pt-BR" sz="2300" b="1" dirty="0">
              <a:solidFill>
                <a:prstClr val="black"/>
              </a:solidFill>
              <a:latin typeface="Times New Roman"/>
            </a:endParaRPr>
          </a:p>
          <a:p>
            <a:pPr algn="just" defTabSz="1023198">
              <a:lnSpc>
                <a:spcPct val="150000"/>
              </a:lnSpc>
            </a:pPr>
            <a:r>
              <a:rPr lang="pt-BR" sz="2300" b="1" dirty="0">
                <a:solidFill>
                  <a:prstClr val="black"/>
                </a:solidFill>
                <a:latin typeface="Arial"/>
              </a:rPr>
              <a:t>VI - recursal;</a:t>
            </a:r>
            <a:endParaRPr lang="pt-BR" sz="2300" b="1" dirty="0">
              <a:solidFill>
                <a:prstClr val="black"/>
              </a:solidFill>
              <a:latin typeface="Times New Roman"/>
            </a:endParaRPr>
          </a:p>
          <a:p>
            <a:pPr algn="just" defTabSz="1023198">
              <a:lnSpc>
                <a:spcPct val="150000"/>
              </a:lnSpc>
            </a:pPr>
            <a:r>
              <a:rPr lang="pt-BR" sz="2300" b="1" dirty="0">
                <a:solidFill>
                  <a:prstClr val="black"/>
                </a:solidFill>
                <a:latin typeface="Arial"/>
              </a:rPr>
              <a:t>VII - de homologação.</a:t>
            </a:r>
            <a:endParaRPr lang="pt-BR" sz="2300" b="1" dirty="0">
              <a:solidFill>
                <a:prstClr val="black"/>
              </a:solidFill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3675835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ixaDeTexto 3"/>
          <p:cNvSpPr txBox="1"/>
          <p:nvPr/>
        </p:nvSpPr>
        <p:spPr>
          <a:xfrm>
            <a:off x="706970" y="447114"/>
            <a:ext cx="8518423" cy="518830"/>
          </a:xfrm>
          <a:prstGeom prst="rect">
            <a:avLst/>
          </a:prstGeom>
          <a:noFill/>
        </p:spPr>
        <p:txBody>
          <a:bodyPr wrap="square" lIns="102318" tIns="51166" rIns="102318" bIns="51166" rtlCol="0">
            <a:spAutoFit/>
          </a:bodyPr>
          <a:lstStyle/>
          <a:p>
            <a:pPr algn="r" defTabSz="1023198"/>
            <a:r>
              <a:rPr lang="pt-BR" sz="2700" dirty="0">
                <a:solidFill>
                  <a:srgbClr val="FF0000"/>
                </a:solidFill>
                <a:latin typeface="Arial Black" pitchFamily="34" charset="0"/>
              </a:rPr>
              <a:t>Fase Preparatória (Art. 18)</a:t>
            </a:r>
            <a:endParaRPr lang="pt-BR" sz="2300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5" name="Retângulo 4"/>
          <p:cNvSpPr/>
          <p:nvPr/>
        </p:nvSpPr>
        <p:spPr>
          <a:xfrm>
            <a:off x="506506" y="1268811"/>
            <a:ext cx="2964329" cy="588079"/>
          </a:xfrm>
          <a:prstGeom prst="rect">
            <a:avLst/>
          </a:prstGeom>
        </p:spPr>
        <p:txBody>
          <a:bodyPr wrap="square" lIns="102318" tIns="51166" rIns="102318" bIns="51166">
            <a:spAutoFit/>
          </a:bodyPr>
          <a:lstStyle/>
          <a:p>
            <a:pPr algn="just" defTabSz="1023198">
              <a:lnSpc>
                <a:spcPct val="150000"/>
              </a:lnSpc>
            </a:pPr>
            <a:r>
              <a:rPr lang="pt-BR" b="1" dirty="0">
                <a:solidFill>
                  <a:srgbClr val="000000"/>
                </a:solidFill>
                <a:latin typeface="Arial"/>
              </a:rPr>
              <a:t>    PLANEJAMENTO</a:t>
            </a:r>
            <a:endParaRPr lang="pt-BR" b="1" dirty="0">
              <a:solidFill>
                <a:srgbClr val="000000"/>
              </a:solidFill>
              <a:latin typeface="Times New Roman"/>
            </a:endParaRPr>
          </a:p>
        </p:txBody>
      </p:sp>
      <p:cxnSp>
        <p:nvCxnSpPr>
          <p:cNvPr id="6" name="Conector de seta reta 5"/>
          <p:cNvCxnSpPr/>
          <p:nvPr/>
        </p:nvCxnSpPr>
        <p:spPr>
          <a:xfrm flipV="1">
            <a:off x="3254732" y="1324292"/>
            <a:ext cx="936104" cy="27115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7" name="Conector de seta reta 6"/>
          <p:cNvCxnSpPr/>
          <p:nvPr/>
        </p:nvCxnSpPr>
        <p:spPr>
          <a:xfrm>
            <a:off x="3254732" y="1602552"/>
            <a:ext cx="936104" cy="18466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8" name="CaixaDeTexto 7"/>
          <p:cNvSpPr txBox="1"/>
          <p:nvPr/>
        </p:nvSpPr>
        <p:spPr>
          <a:xfrm>
            <a:off x="4172913" y="1095187"/>
            <a:ext cx="2482036" cy="426497"/>
          </a:xfrm>
          <a:prstGeom prst="rect">
            <a:avLst/>
          </a:prstGeom>
          <a:noFill/>
        </p:spPr>
        <p:txBody>
          <a:bodyPr wrap="square" lIns="102318" tIns="51166" rIns="102318" bIns="51166" rtlCol="0">
            <a:spAutoFit/>
          </a:bodyPr>
          <a:lstStyle/>
          <a:p>
            <a:pPr defTabSz="1023198"/>
            <a:r>
              <a:rPr lang="pt-BR" dirty="0">
                <a:solidFill>
                  <a:prstClr val="black"/>
                </a:solidFill>
              </a:rPr>
              <a:t>PAC</a:t>
            </a:r>
          </a:p>
        </p:txBody>
      </p:sp>
      <p:sp>
        <p:nvSpPr>
          <p:cNvPr id="9" name="CaixaDeTexto 8"/>
          <p:cNvSpPr txBox="1"/>
          <p:nvPr/>
        </p:nvSpPr>
        <p:spPr>
          <a:xfrm>
            <a:off x="4205083" y="1527235"/>
            <a:ext cx="2783757" cy="426497"/>
          </a:xfrm>
          <a:prstGeom prst="rect">
            <a:avLst/>
          </a:prstGeom>
          <a:noFill/>
        </p:spPr>
        <p:txBody>
          <a:bodyPr wrap="square" lIns="102318" tIns="51166" rIns="102318" bIns="51166" rtlCol="0">
            <a:spAutoFit/>
          </a:bodyPr>
          <a:lstStyle/>
          <a:p>
            <a:pPr defTabSz="1023198"/>
            <a:r>
              <a:rPr lang="pt-BR" dirty="0">
                <a:solidFill>
                  <a:prstClr val="black"/>
                </a:solidFill>
              </a:rPr>
              <a:t>PPA, LDO, LOA</a:t>
            </a:r>
          </a:p>
        </p:txBody>
      </p:sp>
      <p:sp>
        <p:nvSpPr>
          <p:cNvPr id="12" name="Retângulo 11"/>
          <p:cNvSpPr/>
          <p:nvPr/>
        </p:nvSpPr>
        <p:spPr>
          <a:xfrm>
            <a:off x="706970" y="1916897"/>
            <a:ext cx="8518423" cy="3981316"/>
          </a:xfrm>
          <a:prstGeom prst="rect">
            <a:avLst/>
          </a:prstGeom>
        </p:spPr>
        <p:txBody>
          <a:bodyPr wrap="square" lIns="102318" tIns="51166" rIns="102318" bIns="51166">
            <a:spAutoFit/>
          </a:bodyPr>
          <a:lstStyle/>
          <a:p>
            <a:pPr marL="511596" indent="-511596" algn="just" defTabSz="1023198">
              <a:lnSpc>
                <a:spcPct val="200000"/>
              </a:lnSpc>
              <a:buFontTx/>
              <a:buAutoNum type="arabicPeriod"/>
            </a:pPr>
            <a:r>
              <a:rPr lang="pt-BR" b="1" dirty="0">
                <a:solidFill>
                  <a:srgbClr val="000000"/>
                </a:solidFill>
                <a:latin typeface="Arial"/>
              </a:rPr>
              <a:t>Estudo Técnico Preliminar</a:t>
            </a:r>
          </a:p>
          <a:p>
            <a:pPr marL="511596" indent="-511596" algn="just" defTabSz="1023198">
              <a:lnSpc>
                <a:spcPct val="200000"/>
              </a:lnSpc>
              <a:buFontTx/>
              <a:buAutoNum type="arabicPeriod"/>
            </a:pPr>
            <a:r>
              <a:rPr lang="pt-BR" b="1" dirty="0">
                <a:solidFill>
                  <a:srgbClr val="000000"/>
                </a:solidFill>
                <a:latin typeface="Arial"/>
              </a:rPr>
              <a:t>Termo de Referência, Anteprojeto, </a:t>
            </a:r>
            <a:r>
              <a:rPr lang="pt-BR" b="1" dirty="0" err="1">
                <a:solidFill>
                  <a:srgbClr val="000000"/>
                </a:solidFill>
                <a:latin typeface="Arial"/>
              </a:rPr>
              <a:t>Proj</a:t>
            </a:r>
            <a:r>
              <a:rPr lang="pt-BR" b="1" dirty="0">
                <a:solidFill>
                  <a:srgbClr val="000000"/>
                </a:solidFill>
                <a:latin typeface="Arial"/>
              </a:rPr>
              <a:t>. Básico e Executivo</a:t>
            </a:r>
          </a:p>
          <a:p>
            <a:pPr marL="511596" indent="-511596" algn="just" defTabSz="1023198">
              <a:lnSpc>
                <a:spcPct val="200000"/>
              </a:lnSpc>
              <a:buFontTx/>
              <a:buAutoNum type="arabicPeriod"/>
            </a:pPr>
            <a:r>
              <a:rPr lang="pt-BR" b="1" dirty="0">
                <a:solidFill>
                  <a:srgbClr val="000000"/>
                </a:solidFill>
                <a:latin typeface="Arial"/>
              </a:rPr>
              <a:t>Pesquisa de Mercado (art. 23) –&gt; </a:t>
            </a:r>
            <a:r>
              <a:rPr lang="pt-BR" b="1" dirty="0">
                <a:solidFill>
                  <a:srgbClr val="FF0000"/>
                </a:solidFill>
                <a:latin typeface="Arial"/>
              </a:rPr>
              <a:t>QUEM DEVE FAZER?</a:t>
            </a:r>
          </a:p>
          <a:p>
            <a:pPr marL="511596" indent="-511596" algn="just" defTabSz="1023198">
              <a:lnSpc>
                <a:spcPct val="200000"/>
              </a:lnSpc>
              <a:buFontTx/>
              <a:buAutoNum type="arabicPeriod"/>
            </a:pPr>
            <a:r>
              <a:rPr lang="pt-BR" b="1" dirty="0">
                <a:solidFill>
                  <a:prstClr val="black"/>
                </a:solidFill>
                <a:latin typeface="Arial"/>
              </a:rPr>
              <a:t>Requisição de Dotação Orçamentária/ Autorização</a:t>
            </a:r>
          </a:p>
          <a:p>
            <a:pPr marL="511596" indent="-511596" algn="just" defTabSz="1023198">
              <a:lnSpc>
                <a:spcPct val="200000"/>
              </a:lnSpc>
              <a:buFontTx/>
              <a:buAutoNum type="arabicPeriod"/>
            </a:pPr>
            <a:r>
              <a:rPr lang="pt-BR" b="1" dirty="0">
                <a:solidFill>
                  <a:prstClr val="black"/>
                </a:solidFill>
                <a:latin typeface="Arial"/>
              </a:rPr>
              <a:t>Elaboração das Minutas de Edital e Contrato</a:t>
            </a:r>
          </a:p>
          <a:p>
            <a:pPr marL="511596" indent="-511596" algn="just" defTabSz="1023198">
              <a:lnSpc>
                <a:spcPct val="200000"/>
              </a:lnSpc>
              <a:buFontTx/>
              <a:buAutoNum type="arabicPeriod"/>
            </a:pPr>
            <a:r>
              <a:rPr lang="pt-BR" b="1" dirty="0">
                <a:solidFill>
                  <a:prstClr val="black"/>
                </a:solidFill>
                <a:latin typeface="Arial"/>
              </a:rPr>
              <a:t>Justificativas</a:t>
            </a:r>
            <a:endParaRPr lang="pt-BR" b="1" dirty="0">
              <a:solidFill>
                <a:prstClr val="black"/>
              </a:solidFill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7868722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424608" y="260648"/>
            <a:ext cx="8401495" cy="864096"/>
          </a:xfrm>
        </p:spPr>
        <p:txBody>
          <a:bodyPr>
            <a:normAutofit/>
          </a:bodyPr>
          <a:lstStyle/>
          <a:p>
            <a:r>
              <a:rPr lang="pt-BR" sz="3600" b="1" dirty="0" smtClean="0">
                <a:solidFill>
                  <a:srgbClr val="FF0000"/>
                </a:solidFill>
              </a:rPr>
              <a:t>1. Estudo </a:t>
            </a:r>
            <a:r>
              <a:rPr lang="pt-BR" sz="3600" b="1" dirty="0">
                <a:solidFill>
                  <a:srgbClr val="FF0000"/>
                </a:solidFill>
              </a:rPr>
              <a:t>Técnico Preliminar (art. 6º, XX)</a:t>
            </a:r>
            <a:endParaRPr lang="pt-BR" sz="4400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algn="just"/>
            <a:r>
              <a:rPr lang="pt-BR" dirty="0"/>
              <a:t>documento constitutivo da </a:t>
            </a:r>
            <a:r>
              <a:rPr lang="pt-BR" b="1" dirty="0">
                <a:solidFill>
                  <a:srgbClr val="C00000"/>
                </a:solidFill>
              </a:rPr>
              <a:t>primeira etapa do planejamento</a:t>
            </a:r>
            <a:r>
              <a:rPr lang="pt-BR" dirty="0"/>
              <a:t> de uma contratação que </a:t>
            </a:r>
            <a:r>
              <a:rPr lang="pt-BR" b="1" dirty="0">
                <a:solidFill>
                  <a:srgbClr val="C00000"/>
                </a:solidFill>
              </a:rPr>
              <a:t>caracteriza o interesse público </a:t>
            </a:r>
            <a:r>
              <a:rPr lang="pt-BR" dirty="0"/>
              <a:t>envolvido e a sua </a:t>
            </a:r>
            <a:r>
              <a:rPr lang="pt-BR" b="1" dirty="0">
                <a:solidFill>
                  <a:srgbClr val="C00000"/>
                </a:solidFill>
              </a:rPr>
              <a:t>melhor solução </a:t>
            </a:r>
            <a:r>
              <a:rPr lang="pt-BR" dirty="0"/>
              <a:t>e </a:t>
            </a:r>
            <a:r>
              <a:rPr lang="pt-BR" b="1" dirty="0">
                <a:solidFill>
                  <a:srgbClr val="C00000"/>
                </a:solidFill>
              </a:rPr>
              <a:t>dá base</a:t>
            </a:r>
            <a:r>
              <a:rPr lang="pt-BR" dirty="0"/>
              <a:t> ao anteprojeto, </a:t>
            </a:r>
            <a:r>
              <a:rPr lang="pt-BR" b="1" dirty="0">
                <a:solidFill>
                  <a:schemeClr val="accent6">
                    <a:lumMod val="75000"/>
                  </a:schemeClr>
                </a:solidFill>
              </a:rPr>
              <a:t>ao termo de referência </a:t>
            </a:r>
            <a:r>
              <a:rPr lang="pt-BR" dirty="0"/>
              <a:t>ou ao projeto básico a serem elaborados caso se conclua pela viabilidade da </a:t>
            </a:r>
            <a:r>
              <a:rPr lang="pt-BR" dirty="0" smtClean="0"/>
              <a:t>contratação</a:t>
            </a:r>
          </a:p>
          <a:p>
            <a:pPr algn="just"/>
            <a:r>
              <a:rPr lang="pt-BR" dirty="0" smtClean="0"/>
              <a:t>Apontar uma solução para uma demanda!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40551238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424608" y="116632"/>
            <a:ext cx="8401495" cy="864096"/>
          </a:xfrm>
        </p:spPr>
        <p:txBody>
          <a:bodyPr>
            <a:normAutofit/>
          </a:bodyPr>
          <a:lstStyle/>
          <a:p>
            <a:r>
              <a:rPr lang="pt-BR" sz="3600" b="1" dirty="0">
                <a:solidFill>
                  <a:srgbClr val="FF0000"/>
                </a:solidFill>
              </a:rPr>
              <a:t>Estudo Técnico Preliminar (Art. 18, § 1º)</a:t>
            </a:r>
            <a:endParaRPr lang="pt-BR" sz="4400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488511" y="980728"/>
            <a:ext cx="9001000" cy="5616624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pt-BR" sz="1800" b="1" dirty="0">
                <a:solidFill>
                  <a:srgbClr val="FF0000"/>
                </a:solidFill>
              </a:rPr>
              <a:t>I - descrição da necessidade da contratação;</a:t>
            </a:r>
          </a:p>
          <a:p>
            <a:pPr marL="0" indent="0" algn="just">
              <a:buNone/>
            </a:pPr>
            <a:r>
              <a:rPr lang="pt-BR" sz="1800" b="1" dirty="0"/>
              <a:t>II - demonstração da previsão da contratação no plano de contratações anual;</a:t>
            </a:r>
          </a:p>
          <a:p>
            <a:pPr marL="0" indent="0" algn="just">
              <a:buNone/>
            </a:pPr>
            <a:r>
              <a:rPr lang="pt-BR" sz="1800" b="1" dirty="0"/>
              <a:t>III - requisitos da contratação;</a:t>
            </a:r>
          </a:p>
          <a:p>
            <a:pPr marL="0" indent="0" algn="just">
              <a:buNone/>
            </a:pPr>
            <a:r>
              <a:rPr lang="pt-BR" sz="1800" b="1" dirty="0">
                <a:solidFill>
                  <a:srgbClr val="FF0000"/>
                </a:solidFill>
              </a:rPr>
              <a:t>IV - estimativas das quantidades para a contratação;</a:t>
            </a:r>
          </a:p>
          <a:p>
            <a:pPr marL="0" indent="0" algn="just">
              <a:buNone/>
            </a:pPr>
            <a:r>
              <a:rPr lang="pt-BR" sz="1800" b="1" dirty="0"/>
              <a:t>V - levantamento de mercado;</a:t>
            </a:r>
          </a:p>
          <a:p>
            <a:pPr marL="0" indent="0" algn="just">
              <a:buNone/>
            </a:pPr>
            <a:r>
              <a:rPr lang="pt-BR" sz="1800" b="1" dirty="0">
                <a:solidFill>
                  <a:srgbClr val="FF0000"/>
                </a:solidFill>
              </a:rPr>
              <a:t>VI - estimativa do valor da contratação;</a:t>
            </a:r>
          </a:p>
          <a:p>
            <a:pPr marL="0" indent="0" algn="just">
              <a:buNone/>
            </a:pPr>
            <a:r>
              <a:rPr lang="pt-BR" sz="1800" b="1" dirty="0"/>
              <a:t>VII - descrição da solução como um todo;</a:t>
            </a:r>
          </a:p>
          <a:p>
            <a:pPr marL="0" indent="0" algn="just">
              <a:buNone/>
            </a:pPr>
            <a:r>
              <a:rPr lang="pt-BR" sz="1800" b="1" dirty="0">
                <a:solidFill>
                  <a:srgbClr val="FF0000"/>
                </a:solidFill>
              </a:rPr>
              <a:t>VIII - justificativas para o parcelamento ou não da contratação;</a:t>
            </a:r>
          </a:p>
          <a:p>
            <a:pPr marL="0" indent="0" algn="just">
              <a:buNone/>
            </a:pPr>
            <a:r>
              <a:rPr lang="pt-BR" sz="1800" b="1" dirty="0"/>
              <a:t>IX - demonstrativo dos resultados pretendidos;</a:t>
            </a:r>
          </a:p>
          <a:p>
            <a:pPr marL="0" indent="0" algn="just">
              <a:buNone/>
            </a:pPr>
            <a:r>
              <a:rPr lang="pt-BR" sz="1800" b="1" dirty="0"/>
              <a:t>X - providências a serem adotadas pela Administração previamente à celebração do contrato, inclusive quanto à capacitação de servidores ou de empregados para fiscalização e gestão contratual;</a:t>
            </a:r>
          </a:p>
          <a:p>
            <a:pPr marL="0" indent="0" algn="just">
              <a:buNone/>
            </a:pPr>
            <a:r>
              <a:rPr lang="pt-BR" sz="1800" b="1" dirty="0"/>
              <a:t>XI - contratações correlatas e/ou interdependentes;</a:t>
            </a:r>
          </a:p>
          <a:p>
            <a:pPr marL="0" indent="0" algn="just">
              <a:buNone/>
            </a:pPr>
            <a:r>
              <a:rPr lang="pt-BR" sz="1800" b="1" dirty="0"/>
              <a:t>XII - descrição de possíveis impactos ambientais e respectivas medidas mitigadoras;</a:t>
            </a:r>
          </a:p>
          <a:p>
            <a:pPr marL="0" indent="0" algn="just">
              <a:buNone/>
            </a:pPr>
            <a:r>
              <a:rPr lang="pt-BR" sz="1800" b="1" dirty="0">
                <a:solidFill>
                  <a:srgbClr val="FF0000"/>
                </a:solidFill>
              </a:rPr>
              <a:t>XIII - posicionamento conclusivo.</a:t>
            </a:r>
          </a:p>
          <a:p>
            <a:pPr marL="0" indent="0" algn="just">
              <a:buNone/>
            </a:pPr>
            <a:r>
              <a:rPr lang="pt-BR" sz="1600" b="1" dirty="0"/>
              <a:t>§ 2º </a:t>
            </a:r>
            <a:r>
              <a:rPr lang="pt-BR" sz="1600" dirty="0"/>
              <a:t>O estudo técnico preliminar deverá conter ao menos os elementos previstos nos </a:t>
            </a:r>
            <a:r>
              <a:rPr lang="pt-BR" sz="1600" b="1" dirty="0">
                <a:solidFill>
                  <a:srgbClr val="C00000"/>
                </a:solidFill>
              </a:rPr>
              <a:t>incisos I, IV, VI, VIII e XIII</a:t>
            </a:r>
            <a:r>
              <a:rPr lang="pt-BR" sz="1600" dirty="0"/>
              <a:t> do § 1º deste artigo e, quando não contemplar os demais elementos previstos no referido parágrafo, apresentar as devidas justificativas. [...] </a:t>
            </a:r>
          </a:p>
        </p:txBody>
      </p:sp>
    </p:spTree>
    <p:extLst>
      <p:ext uri="{BB962C8B-B14F-4D97-AF65-F5344CB8AC3E}">
        <p14:creationId xmlns:p14="http://schemas.microsoft.com/office/powerpoint/2010/main" val="13348275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424608" y="116632"/>
            <a:ext cx="8401495" cy="864096"/>
          </a:xfrm>
        </p:spPr>
        <p:txBody>
          <a:bodyPr>
            <a:normAutofit/>
          </a:bodyPr>
          <a:lstStyle/>
          <a:p>
            <a:r>
              <a:rPr lang="pt-BR" sz="3600" b="1" dirty="0">
                <a:solidFill>
                  <a:srgbClr val="FF0000"/>
                </a:solidFill>
              </a:rPr>
              <a:t>Estudo Técnico Preliminar (Art. 18, § 1º)</a:t>
            </a:r>
            <a:endParaRPr lang="pt-BR" sz="4400" dirty="0"/>
          </a:p>
        </p:txBody>
      </p:sp>
      <p:pic>
        <p:nvPicPr>
          <p:cNvPr id="2050" name="Picture 2">
            <a:hlinkClick r:id="rId2" action="ppaction://hlinkfile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4424" y="1988841"/>
            <a:ext cx="6336704" cy="9050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>
            <a:hlinkClick r:id="rId4" action="ppaction://hlinkfile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0754" y="3573017"/>
            <a:ext cx="7082186" cy="11974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95227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ixaDeTexto 3"/>
          <p:cNvSpPr txBox="1"/>
          <p:nvPr/>
        </p:nvSpPr>
        <p:spPr>
          <a:xfrm>
            <a:off x="920552" y="447114"/>
            <a:ext cx="8518423" cy="518830"/>
          </a:xfrm>
          <a:prstGeom prst="rect">
            <a:avLst/>
          </a:prstGeom>
          <a:noFill/>
        </p:spPr>
        <p:txBody>
          <a:bodyPr wrap="square" lIns="102318" tIns="51166" rIns="102318" bIns="51166" rtlCol="0">
            <a:spAutoFit/>
          </a:bodyPr>
          <a:lstStyle/>
          <a:p>
            <a:pPr algn="r" defTabSz="1023198"/>
            <a:r>
              <a:rPr lang="pt-BR" sz="2700" dirty="0" smtClean="0">
                <a:solidFill>
                  <a:srgbClr val="FF0000"/>
                </a:solidFill>
                <a:latin typeface="Arial Black" pitchFamily="34" charset="0"/>
              </a:rPr>
              <a:t>2. TERMO </a:t>
            </a:r>
            <a:r>
              <a:rPr lang="pt-BR" sz="2700" dirty="0">
                <a:solidFill>
                  <a:srgbClr val="FF0000"/>
                </a:solidFill>
                <a:latin typeface="Arial Black" pitchFamily="34" charset="0"/>
              </a:rPr>
              <a:t>DE REFERÊNCIA (Art. 6º, XXIII)</a:t>
            </a:r>
            <a:endParaRPr lang="pt-BR" sz="2300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3" name="CaixaDeTexto 2"/>
          <p:cNvSpPr txBox="1"/>
          <p:nvPr/>
        </p:nvSpPr>
        <p:spPr>
          <a:xfrm>
            <a:off x="530866" y="1223543"/>
            <a:ext cx="8814979" cy="5022913"/>
          </a:xfrm>
          <a:prstGeom prst="rect">
            <a:avLst/>
          </a:prstGeom>
          <a:noFill/>
        </p:spPr>
        <p:txBody>
          <a:bodyPr wrap="square" lIns="102318" tIns="51166" rIns="102318" bIns="51166" rtlCol="0">
            <a:spAutoFit/>
          </a:bodyPr>
          <a:lstStyle/>
          <a:p>
            <a:pPr defTabSz="1023198"/>
            <a:r>
              <a:rPr lang="pt-BR" sz="2000" b="1" dirty="0">
                <a:solidFill>
                  <a:prstClr val="black"/>
                </a:solidFill>
              </a:rPr>
              <a:t>Art. 6º</a:t>
            </a:r>
            <a:r>
              <a:rPr lang="pt-BR" sz="2000" dirty="0">
                <a:solidFill>
                  <a:prstClr val="black"/>
                </a:solidFill>
              </a:rPr>
              <a:t>. [...] </a:t>
            </a:r>
            <a:r>
              <a:rPr lang="pt-BR" sz="2000" b="1" dirty="0">
                <a:solidFill>
                  <a:prstClr val="black"/>
                </a:solidFill>
              </a:rPr>
              <a:t>XXIII</a:t>
            </a:r>
            <a:r>
              <a:rPr lang="pt-BR" sz="2000" dirty="0">
                <a:solidFill>
                  <a:prstClr val="black"/>
                </a:solidFill>
              </a:rPr>
              <a:t> - </a:t>
            </a:r>
            <a:r>
              <a:rPr lang="pt-BR" sz="2000" b="1" u="sng" dirty="0">
                <a:solidFill>
                  <a:prstClr val="black"/>
                </a:solidFill>
              </a:rPr>
              <a:t>termo de referência</a:t>
            </a:r>
            <a:r>
              <a:rPr lang="pt-BR" sz="2000" b="1" dirty="0">
                <a:solidFill>
                  <a:prstClr val="black"/>
                </a:solidFill>
              </a:rPr>
              <a:t>: </a:t>
            </a:r>
            <a:r>
              <a:rPr lang="pt-BR" sz="2000" dirty="0">
                <a:solidFill>
                  <a:prstClr val="black"/>
                </a:solidFill>
              </a:rPr>
              <a:t>documento necessário para a contratação de bens e serviços, que deve conter os seguintes parâmetros e elementos descritivos:</a:t>
            </a:r>
          </a:p>
          <a:p>
            <a:pPr marL="303772" indent="-303772" defTabSz="1023198">
              <a:spcBef>
                <a:spcPts val="677"/>
              </a:spcBef>
              <a:buFontTx/>
              <a:buAutoNum type="alphaLcParenR"/>
            </a:pPr>
            <a:r>
              <a:rPr lang="pt-BR" sz="2000" b="1" dirty="0">
                <a:solidFill>
                  <a:prstClr val="black"/>
                </a:solidFill>
              </a:rPr>
              <a:t>definição do objeto</a:t>
            </a:r>
          </a:p>
          <a:p>
            <a:pPr defTabSz="1023198">
              <a:spcBef>
                <a:spcPts val="677"/>
              </a:spcBef>
            </a:pPr>
            <a:r>
              <a:rPr lang="pt-BR" sz="2000" b="1" dirty="0">
                <a:solidFill>
                  <a:prstClr val="black"/>
                </a:solidFill>
              </a:rPr>
              <a:t>b) fundamentação da contratação</a:t>
            </a:r>
            <a:endParaRPr lang="pt-BR" sz="2000" dirty="0">
              <a:solidFill>
                <a:prstClr val="black"/>
              </a:solidFill>
            </a:endParaRPr>
          </a:p>
          <a:p>
            <a:pPr defTabSz="1023198">
              <a:spcBef>
                <a:spcPts val="677"/>
              </a:spcBef>
            </a:pPr>
            <a:r>
              <a:rPr lang="pt-BR" sz="2000" b="1" dirty="0">
                <a:solidFill>
                  <a:prstClr val="black"/>
                </a:solidFill>
              </a:rPr>
              <a:t>c) descrição da solução como um todo, </a:t>
            </a:r>
            <a:r>
              <a:rPr lang="pt-BR" sz="2000" b="1" dirty="0">
                <a:solidFill>
                  <a:srgbClr val="C00000"/>
                </a:solidFill>
              </a:rPr>
              <a:t>considerado todo o ciclo de vida do objeto</a:t>
            </a:r>
            <a:endParaRPr lang="pt-BR" sz="2000" dirty="0">
              <a:solidFill>
                <a:srgbClr val="C00000"/>
              </a:solidFill>
            </a:endParaRPr>
          </a:p>
          <a:p>
            <a:pPr defTabSz="1023198">
              <a:spcBef>
                <a:spcPts val="677"/>
              </a:spcBef>
            </a:pPr>
            <a:r>
              <a:rPr lang="pt-BR" sz="2000" b="1" dirty="0">
                <a:solidFill>
                  <a:prstClr val="black"/>
                </a:solidFill>
              </a:rPr>
              <a:t>d) requisitos da contratação</a:t>
            </a:r>
          </a:p>
          <a:p>
            <a:pPr defTabSz="1023198">
              <a:spcBef>
                <a:spcPts val="677"/>
              </a:spcBef>
            </a:pPr>
            <a:r>
              <a:rPr lang="pt-BR" sz="2000" b="1" dirty="0">
                <a:solidFill>
                  <a:prstClr val="black"/>
                </a:solidFill>
              </a:rPr>
              <a:t>e) modelo de execução do objeto</a:t>
            </a:r>
          </a:p>
          <a:p>
            <a:pPr defTabSz="1023198">
              <a:spcBef>
                <a:spcPts val="677"/>
              </a:spcBef>
            </a:pPr>
            <a:r>
              <a:rPr lang="pt-BR" sz="2000" b="1" dirty="0">
                <a:solidFill>
                  <a:prstClr val="black"/>
                </a:solidFill>
              </a:rPr>
              <a:t>f) modelo de gestão do contrato</a:t>
            </a:r>
          </a:p>
          <a:p>
            <a:pPr defTabSz="1023198">
              <a:spcBef>
                <a:spcPts val="677"/>
              </a:spcBef>
            </a:pPr>
            <a:r>
              <a:rPr lang="pt-BR" sz="2000" b="1" dirty="0">
                <a:solidFill>
                  <a:prstClr val="black"/>
                </a:solidFill>
              </a:rPr>
              <a:t>g) critérios de medição e de pagamento</a:t>
            </a:r>
            <a:endParaRPr lang="pt-BR" sz="2000" dirty="0">
              <a:solidFill>
                <a:prstClr val="black"/>
              </a:solidFill>
            </a:endParaRPr>
          </a:p>
          <a:p>
            <a:pPr defTabSz="1023198">
              <a:spcBef>
                <a:spcPts val="677"/>
              </a:spcBef>
            </a:pPr>
            <a:r>
              <a:rPr lang="pt-BR" sz="2000" b="1" dirty="0">
                <a:solidFill>
                  <a:prstClr val="black"/>
                </a:solidFill>
              </a:rPr>
              <a:t>h) forma e critérios de seleção do fornecedor</a:t>
            </a:r>
            <a:endParaRPr lang="pt-BR" sz="2000" dirty="0">
              <a:solidFill>
                <a:prstClr val="black"/>
              </a:solidFill>
            </a:endParaRPr>
          </a:p>
          <a:p>
            <a:pPr defTabSz="1023198">
              <a:spcBef>
                <a:spcPts val="677"/>
              </a:spcBef>
            </a:pPr>
            <a:r>
              <a:rPr lang="pt-BR" sz="2000" b="1" dirty="0">
                <a:solidFill>
                  <a:prstClr val="black"/>
                </a:solidFill>
              </a:rPr>
              <a:t>i) estimativas do valor da contratação</a:t>
            </a:r>
            <a:endParaRPr lang="pt-BR" sz="2000" dirty="0">
              <a:solidFill>
                <a:prstClr val="black"/>
              </a:solidFill>
            </a:endParaRPr>
          </a:p>
          <a:p>
            <a:pPr defTabSz="1023198">
              <a:spcBef>
                <a:spcPts val="677"/>
              </a:spcBef>
            </a:pPr>
            <a:r>
              <a:rPr lang="pt-BR" sz="2000" b="1" dirty="0">
                <a:solidFill>
                  <a:prstClr val="black"/>
                </a:solidFill>
              </a:rPr>
              <a:t>j) adequação orçamentária</a:t>
            </a:r>
            <a:endParaRPr lang="pt-BR" sz="20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71915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ixaDeTexto 3"/>
          <p:cNvSpPr txBox="1"/>
          <p:nvPr/>
        </p:nvSpPr>
        <p:spPr>
          <a:xfrm>
            <a:off x="706970" y="447114"/>
            <a:ext cx="8518423" cy="518830"/>
          </a:xfrm>
          <a:prstGeom prst="rect">
            <a:avLst/>
          </a:prstGeom>
          <a:noFill/>
        </p:spPr>
        <p:txBody>
          <a:bodyPr wrap="square" lIns="102318" tIns="51166" rIns="102318" bIns="51166" rtlCol="0">
            <a:spAutoFit/>
          </a:bodyPr>
          <a:lstStyle/>
          <a:p>
            <a:pPr algn="r" defTabSz="1023198"/>
            <a:r>
              <a:rPr lang="pt-BR" sz="2700" dirty="0">
                <a:solidFill>
                  <a:srgbClr val="FF0000"/>
                </a:solidFill>
                <a:latin typeface="Arial Black" pitchFamily="34" charset="0"/>
              </a:rPr>
              <a:t>TERMO DE REFERÊNCIA (Art. 6º, XXIII)</a:t>
            </a:r>
            <a:endParaRPr lang="pt-BR" sz="2300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3" name="CaixaDeTexto 2"/>
          <p:cNvSpPr txBox="1"/>
          <p:nvPr/>
        </p:nvSpPr>
        <p:spPr>
          <a:xfrm>
            <a:off x="272487" y="1168118"/>
            <a:ext cx="2853228" cy="3146028"/>
          </a:xfrm>
          <a:prstGeom prst="rect">
            <a:avLst/>
          </a:prstGeom>
          <a:noFill/>
        </p:spPr>
        <p:txBody>
          <a:bodyPr wrap="square" lIns="102318" tIns="51166" rIns="102318" bIns="51166" rtlCol="0">
            <a:spAutoFit/>
          </a:bodyPr>
          <a:lstStyle/>
          <a:p>
            <a:pPr defTabSz="1023198">
              <a:spcAft>
                <a:spcPts val="1354"/>
              </a:spcAft>
            </a:pPr>
            <a:r>
              <a:rPr lang="pt-BR" sz="2000" b="1" dirty="0">
                <a:solidFill>
                  <a:prstClr val="black"/>
                </a:solidFill>
              </a:rPr>
              <a:t>a) DEFINIÇÃO DO OBJETO</a:t>
            </a:r>
          </a:p>
          <a:p>
            <a:pPr algn="just" defTabSz="1023198"/>
            <a:r>
              <a:rPr lang="pt-BR" sz="1800" b="1" dirty="0">
                <a:solidFill>
                  <a:prstClr val="black"/>
                </a:solidFill>
              </a:rPr>
              <a:t>1.1. </a:t>
            </a:r>
            <a:r>
              <a:rPr lang="pt-BR" sz="1800" dirty="0">
                <a:solidFill>
                  <a:prstClr val="black"/>
                </a:solidFill>
              </a:rPr>
              <a:t>A presente licitação tem por objetivo a compra de </a:t>
            </a:r>
            <a:r>
              <a:rPr lang="pt-BR" sz="1800" b="1" dirty="0">
                <a:solidFill>
                  <a:srgbClr val="C00000"/>
                </a:solidFill>
              </a:rPr>
              <a:t>1.560 fardos com 64 rolos de PAPEL HIGIÊNICO</a:t>
            </a:r>
            <a:r>
              <a:rPr lang="pt-BR" sz="1800" dirty="0">
                <a:solidFill>
                  <a:prstClr val="black"/>
                </a:solidFill>
              </a:rPr>
              <a:t>, </a:t>
            </a:r>
            <a:r>
              <a:rPr lang="pt-BR" sz="1800" b="1" dirty="0">
                <a:solidFill>
                  <a:srgbClr val="C00000"/>
                </a:solidFill>
              </a:rPr>
              <a:t>com fornecimento parcelado</a:t>
            </a:r>
            <a:r>
              <a:rPr lang="pt-BR" sz="1800" dirty="0">
                <a:solidFill>
                  <a:prstClr val="black"/>
                </a:solidFill>
              </a:rPr>
              <a:t>, conforme especificações a seguir:</a:t>
            </a:r>
          </a:p>
          <a:p>
            <a:pPr algn="just" defTabSz="1023198"/>
            <a:endParaRPr lang="pt-BR" sz="2000" dirty="0">
              <a:solidFill>
                <a:prstClr val="black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82" t="37708"/>
          <a:stretch/>
        </p:blipFill>
        <p:spPr bwMode="auto">
          <a:xfrm>
            <a:off x="3203833" y="1173875"/>
            <a:ext cx="6486349" cy="55386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789864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283;p44"/>
          <p:cNvSpPr txBox="1">
            <a:spLocks/>
          </p:cNvSpPr>
          <p:nvPr/>
        </p:nvSpPr>
        <p:spPr>
          <a:xfrm>
            <a:off x="992560" y="2337792"/>
            <a:ext cx="8136904" cy="33680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23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Montserrat"/>
              <a:buChar char="●"/>
              <a:defRPr sz="1400" b="0" i="0" u="none" strike="noStrike" cap="none">
                <a:solidFill>
                  <a:schemeClr val="dk1"/>
                </a:solidFill>
                <a:latin typeface="Didact Gothic"/>
                <a:ea typeface="Didact Gothic"/>
                <a:cs typeface="Didact Gothic"/>
                <a:sym typeface="Didact Gothic"/>
              </a:defRPr>
            </a:lvl1pPr>
            <a:lvl2pPr marL="914400" marR="0" lvl="1" indent="-298450" algn="just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Montserrat"/>
              <a:buChar char="○"/>
              <a:defRPr sz="1400" b="0" i="0" u="none" strike="noStrike" cap="none">
                <a:solidFill>
                  <a:schemeClr val="dk1"/>
                </a:solidFill>
                <a:latin typeface="Didact Gothic"/>
                <a:ea typeface="Didact Gothic"/>
                <a:cs typeface="Didact Gothic"/>
                <a:sym typeface="Didact Gothic"/>
              </a:defRPr>
            </a:lvl2pPr>
            <a:lvl3pPr marL="1371600" marR="0" lvl="2" indent="-298450" algn="just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Montserrat"/>
              <a:buChar char="■"/>
              <a:defRPr sz="1400" b="0" i="0" u="none" strike="noStrike" cap="none">
                <a:solidFill>
                  <a:schemeClr val="dk1"/>
                </a:solidFill>
                <a:latin typeface="Didact Gothic"/>
                <a:ea typeface="Didact Gothic"/>
                <a:cs typeface="Didact Gothic"/>
                <a:sym typeface="Didact Gothic"/>
              </a:defRPr>
            </a:lvl3pPr>
            <a:lvl4pPr marL="1828800" marR="0" lvl="3" indent="-298450" algn="just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Montserrat"/>
              <a:buChar char="●"/>
              <a:defRPr sz="1400" b="0" i="0" u="none" strike="noStrike" cap="none">
                <a:solidFill>
                  <a:schemeClr val="dk1"/>
                </a:solidFill>
                <a:latin typeface="Didact Gothic"/>
                <a:ea typeface="Didact Gothic"/>
                <a:cs typeface="Didact Gothic"/>
                <a:sym typeface="Didact Gothic"/>
              </a:defRPr>
            </a:lvl4pPr>
            <a:lvl5pPr marL="2286000" marR="0" lvl="4" indent="-298450" algn="just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Montserrat"/>
              <a:buChar char="○"/>
              <a:defRPr sz="1400" b="0" i="0" u="none" strike="noStrike" cap="none">
                <a:solidFill>
                  <a:schemeClr val="dk1"/>
                </a:solidFill>
                <a:latin typeface="Didact Gothic"/>
                <a:ea typeface="Didact Gothic"/>
                <a:cs typeface="Didact Gothic"/>
                <a:sym typeface="Didact Gothic"/>
              </a:defRPr>
            </a:lvl5pPr>
            <a:lvl6pPr marL="2743200" marR="0" lvl="5" indent="-298450" algn="just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Montserrat"/>
              <a:buChar char="■"/>
              <a:defRPr sz="1400" b="0" i="0" u="none" strike="noStrike" cap="none">
                <a:solidFill>
                  <a:schemeClr val="dk1"/>
                </a:solidFill>
                <a:latin typeface="Didact Gothic"/>
                <a:ea typeface="Didact Gothic"/>
                <a:cs typeface="Didact Gothic"/>
                <a:sym typeface="Didact Gothic"/>
              </a:defRPr>
            </a:lvl6pPr>
            <a:lvl7pPr marL="3200400" marR="0" lvl="6" indent="-298450" algn="just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Montserrat"/>
              <a:buChar char="●"/>
              <a:defRPr sz="1400" b="0" i="0" u="none" strike="noStrike" cap="none">
                <a:solidFill>
                  <a:schemeClr val="dk1"/>
                </a:solidFill>
                <a:latin typeface="Didact Gothic"/>
                <a:ea typeface="Didact Gothic"/>
                <a:cs typeface="Didact Gothic"/>
                <a:sym typeface="Didact Gothic"/>
              </a:defRPr>
            </a:lvl7pPr>
            <a:lvl8pPr marL="3657600" marR="0" lvl="7" indent="-298450" algn="just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Montserrat"/>
              <a:buChar char="○"/>
              <a:defRPr sz="1400" b="0" i="0" u="none" strike="noStrike" cap="none">
                <a:solidFill>
                  <a:schemeClr val="dk1"/>
                </a:solidFill>
                <a:latin typeface="Didact Gothic"/>
                <a:ea typeface="Didact Gothic"/>
                <a:cs typeface="Didact Gothic"/>
                <a:sym typeface="Didact Gothic"/>
              </a:defRPr>
            </a:lvl8pPr>
            <a:lvl9pPr marL="4114800" marR="0" lvl="8" indent="-298450" algn="just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rgbClr val="000000"/>
              </a:buClr>
              <a:buSzPts val="1100"/>
              <a:buFont typeface="Montserrat"/>
              <a:buChar char="■"/>
              <a:defRPr sz="1400" b="0" i="0" u="none" strike="noStrike" cap="none">
                <a:solidFill>
                  <a:schemeClr val="dk1"/>
                </a:solidFill>
                <a:latin typeface="Didact Gothic"/>
                <a:ea typeface="Didact Gothic"/>
                <a:cs typeface="Didact Gothic"/>
                <a:sym typeface="Didact Gothic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Montserrat"/>
              <a:buNone/>
              <a:tabLst/>
              <a:defRPr/>
            </a:pPr>
            <a:r>
              <a:rPr kumimoji="0" lang="pt-BR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Didact Gothic"/>
                <a:sym typeface="Didact Gothic"/>
              </a:rPr>
              <a:t>Art. 22</a:t>
            </a:r>
            <a:r>
              <a:rPr kumimoji="0" lang="pt-BR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Didact Gothic"/>
                <a:sym typeface="Didact Gothic"/>
              </a:rPr>
              <a:t>. </a:t>
            </a:r>
            <a:r>
              <a:rPr kumimoji="0" lang="pt-BR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Didact Gothic"/>
                <a:sym typeface="Didact Gothic"/>
              </a:rPr>
              <a:t>Compete privativamente à União legislar sobre: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Montserrat"/>
              <a:buNone/>
              <a:tabLst/>
              <a:defRPr/>
            </a:pPr>
            <a:r>
              <a:rPr kumimoji="0" lang="pt-BR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Didact Gothic"/>
                <a:sym typeface="Didact Gothic"/>
              </a:rPr>
              <a:t>XXVII </a:t>
            </a:r>
            <a:r>
              <a:rPr kumimoji="0" lang="pt-BR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Didact Gothic"/>
                <a:sym typeface="Didact Gothic"/>
              </a:rPr>
              <a:t>- </a:t>
            </a:r>
            <a:r>
              <a:rPr kumimoji="0" lang="pt-BR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Didact Gothic"/>
                <a:sym typeface="Didact Gothic"/>
              </a:rPr>
              <a:t>normas gerais de licitação e contratação</a:t>
            </a:r>
            <a:r>
              <a:rPr kumimoji="0" lang="pt-BR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Didact Gothic"/>
                <a:sym typeface="Didact Gothic"/>
              </a:rPr>
              <a:t>, em todas as modalidades, para as administrações públicas diretas, autárquicas e fundacionais da </a:t>
            </a:r>
            <a:r>
              <a:rPr kumimoji="0" lang="pt-BR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Didact Gothic"/>
                <a:sym typeface="Didact Gothic"/>
              </a:rPr>
              <a:t>União, Estados, Distrito Federal e Municípios</a:t>
            </a:r>
            <a:r>
              <a:rPr kumimoji="0" lang="pt-BR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Didact Gothic"/>
                <a:sym typeface="Didact Gothic"/>
              </a:rPr>
              <a:t>, obedecido o disposto no art. 37, XXI, e para as empresas públicas e sociedades de economia mista, nos termos do art. 173, § 1°, III; </a:t>
            </a:r>
            <a:endParaRPr kumimoji="0" lang="pt-BR" sz="2000" b="0" i="0" u="none" strike="noStrike" kern="0" cap="none" spc="0" normalizeH="0" baseline="0" noProof="0" dirty="0">
              <a:ln>
                <a:noFill/>
              </a:ln>
              <a:solidFill>
                <a:srgbClr val="383838"/>
              </a:solidFill>
              <a:effectLst/>
              <a:uLnTx/>
              <a:uFillTx/>
              <a:latin typeface="Didact Gothic"/>
              <a:sym typeface="Didact Gothic"/>
            </a:endParaRPr>
          </a:p>
        </p:txBody>
      </p:sp>
      <p:sp>
        <p:nvSpPr>
          <p:cNvPr id="15" name="Google Shape;284;p44"/>
          <p:cNvSpPr txBox="1">
            <a:spLocks noGrp="1"/>
          </p:cNvSpPr>
          <p:nvPr>
            <p:ph type="title"/>
          </p:nvPr>
        </p:nvSpPr>
        <p:spPr>
          <a:xfrm>
            <a:off x="1625404" y="1268760"/>
            <a:ext cx="6732990" cy="745763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36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Q</a:t>
            </a:r>
            <a:r>
              <a:rPr kumimoji="0" lang="en" sz="36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uem legisla?</a:t>
            </a:r>
            <a:endParaRPr kumimoji="0" sz="3600" b="1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cxnSp>
        <p:nvCxnSpPr>
          <p:cNvPr id="16" name="Google Shape;285;p44"/>
          <p:cNvCxnSpPr/>
          <p:nvPr/>
        </p:nvCxnSpPr>
        <p:spPr>
          <a:xfrm>
            <a:off x="4627322" y="2060848"/>
            <a:ext cx="755347" cy="0"/>
          </a:xfrm>
          <a:prstGeom prst="straightConnector1">
            <a:avLst/>
          </a:prstGeom>
          <a:noFill/>
          <a:ln w="19050" cap="flat" cmpd="sng">
            <a:solidFill>
              <a:srgbClr val="383838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7" name="Google Shape;267;p42"/>
          <p:cNvSpPr txBox="1">
            <a:spLocks/>
          </p:cNvSpPr>
          <p:nvPr/>
        </p:nvSpPr>
        <p:spPr>
          <a:xfrm>
            <a:off x="4457531" y="260648"/>
            <a:ext cx="1068737" cy="1216416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" sz="4800" b="1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03</a:t>
            </a:r>
            <a:endParaRPr kumimoji="0" lang="en" sz="4800" b="1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775976086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ixaDeTexto 3"/>
          <p:cNvSpPr txBox="1"/>
          <p:nvPr/>
        </p:nvSpPr>
        <p:spPr>
          <a:xfrm>
            <a:off x="706970" y="447114"/>
            <a:ext cx="8518423" cy="518830"/>
          </a:xfrm>
          <a:prstGeom prst="rect">
            <a:avLst/>
          </a:prstGeom>
          <a:noFill/>
        </p:spPr>
        <p:txBody>
          <a:bodyPr wrap="square" lIns="102318" tIns="51166" rIns="102318" bIns="51166" rtlCol="0">
            <a:spAutoFit/>
          </a:bodyPr>
          <a:lstStyle/>
          <a:p>
            <a:pPr algn="r" defTabSz="1023198"/>
            <a:r>
              <a:rPr lang="pt-BR" sz="2700" dirty="0">
                <a:solidFill>
                  <a:srgbClr val="FF0000"/>
                </a:solidFill>
                <a:latin typeface="Arial Black" pitchFamily="34" charset="0"/>
              </a:rPr>
              <a:t>TERMO DE REFERÊNCIA (Art. 6º, XXIII)</a:t>
            </a:r>
            <a:endParaRPr lang="pt-BR" sz="2300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3" name="CaixaDeTexto 2"/>
          <p:cNvSpPr txBox="1"/>
          <p:nvPr/>
        </p:nvSpPr>
        <p:spPr>
          <a:xfrm>
            <a:off x="706970" y="1027379"/>
            <a:ext cx="8518423" cy="5432995"/>
          </a:xfrm>
          <a:prstGeom prst="rect">
            <a:avLst/>
          </a:prstGeom>
          <a:noFill/>
        </p:spPr>
        <p:txBody>
          <a:bodyPr wrap="square" lIns="102318" tIns="51166" rIns="102318" bIns="51166" rtlCol="0">
            <a:spAutoFit/>
          </a:bodyPr>
          <a:lstStyle/>
          <a:p>
            <a:pPr defTabSz="1023198">
              <a:spcAft>
                <a:spcPts val="1354"/>
              </a:spcAft>
            </a:pPr>
            <a:r>
              <a:rPr lang="pt-BR" sz="2300" b="1" dirty="0">
                <a:solidFill>
                  <a:prstClr val="black"/>
                </a:solidFill>
              </a:rPr>
              <a:t>b) JUSTIFICATIVA</a:t>
            </a:r>
          </a:p>
          <a:p>
            <a:pPr algn="just" defTabSz="1023198">
              <a:spcAft>
                <a:spcPts val="1354"/>
              </a:spcAft>
            </a:pPr>
            <a:r>
              <a:rPr lang="pt-BR" sz="2300" b="1" i="1" dirty="0">
                <a:solidFill>
                  <a:prstClr val="black"/>
                </a:solidFill>
              </a:rPr>
              <a:t>2.1. </a:t>
            </a:r>
            <a:r>
              <a:rPr lang="pt-BR" sz="2300" i="1" dirty="0">
                <a:solidFill>
                  <a:prstClr val="black"/>
                </a:solidFill>
              </a:rPr>
              <a:t>Atender a demanda de toaletes e vestiários dos campi do CEFET-MG, em Belo Horizonte, Araxá, Contagem, Curvelo, Divinópolis, Leopoldina, Nepomuceno, Timóteo e Varginha.</a:t>
            </a:r>
          </a:p>
          <a:p>
            <a:pPr defTabSz="1023198">
              <a:spcAft>
                <a:spcPts val="1354"/>
              </a:spcAft>
            </a:pPr>
            <a:endParaRPr lang="pt-BR" sz="600" dirty="0">
              <a:solidFill>
                <a:prstClr val="black"/>
              </a:solidFill>
            </a:endParaRPr>
          </a:p>
          <a:p>
            <a:pPr defTabSz="1023198">
              <a:lnSpc>
                <a:spcPts val="1578"/>
              </a:lnSpc>
            </a:pPr>
            <a:r>
              <a:rPr lang="pt-BR" sz="2000" b="1" dirty="0">
                <a:solidFill>
                  <a:srgbClr val="000000"/>
                </a:solidFill>
                <a:latin typeface="Arial"/>
              </a:rPr>
              <a:t>c) DESCRIÇÃO DA SOLUÇÃO COMO UM TODO</a:t>
            </a:r>
          </a:p>
          <a:p>
            <a:pPr defTabSz="1023198"/>
            <a:r>
              <a:rPr lang="pt-BR" sz="3200" b="1" dirty="0">
                <a:solidFill>
                  <a:srgbClr val="C00000"/>
                </a:solidFill>
                <a:latin typeface="Arial"/>
              </a:rPr>
              <a:t>O que é?</a:t>
            </a:r>
          </a:p>
          <a:p>
            <a:pPr algn="just" defTabSz="1023198"/>
            <a:r>
              <a:rPr lang="pt-BR" sz="2300" dirty="0">
                <a:solidFill>
                  <a:srgbClr val="000000"/>
                </a:solidFill>
              </a:rPr>
              <a:t>Descrição da necessidade da contratação, considerado o problema a ser resolvido sob a perspectiva do interesse público. (Art. 7°, inciso I da IN 40/2020 e inciso I do § 1° do art. 18 do PL 4253/2020).</a:t>
            </a:r>
          </a:p>
          <a:p>
            <a:pPr algn="just" defTabSz="1023198"/>
            <a:endParaRPr lang="pt-BR" sz="1000" dirty="0">
              <a:solidFill>
                <a:srgbClr val="000000"/>
              </a:solidFill>
            </a:endParaRPr>
          </a:p>
          <a:p>
            <a:pPr algn="just" defTabSz="1023198"/>
            <a:r>
              <a:rPr lang="pt-BR" sz="2300" b="1" i="1" dirty="0">
                <a:solidFill>
                  <a:srgbClr val="000000"/>
                </a:solidFill>
              </a:rPr>
              <a:t>2.3. </a:t>
            </a:r>
            <a:r>
              <a:rPr lang="pt-BR" sz="2300" i="1" dirty="0">
                <a:solidFill>
                  <a:srgbClr val="000000"/>
                </a:solidFill>
              </a:rPr>
              <a:t>A presente aquisição se dá em razão do iminente término do estoque mantido na central de distribuição de materiais da Secretaria de XXXX, conforme Ofício nº XX/2022. </a:t>
            </a:r>
            <a:endParaRPr lang="pt-BR" sz="2300" b="1" i="1" dirty="0">
              <a:solidFill>
                <a:srgbClr val="000000"/>
              </a:solidFill>
            </a:endParaRPr>
          </a:p>
          <a:p>
            <a:pPr defTabSz="1023198">
              <a:spcAft>
                <a:spcPts val="1354"/>
              </a:spcAft>
            </a:pPr>
            <a:endParaRPr lang="pt-BR" sz="20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70081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ixaDeTexto 3"/>
          <p:cNvSpPr txBox="1"/>
          <p:nvPr/>
        </p:nvSpPr>
        <p:spPr>
          <a:xfrm>
            <a:off x="706970" y="447114"/>
            <a:ext cx="8518423" cy="518830"/>
          </a:xfrm>
          <a:prstGeom prst="rect">
            <a:avLst/>
          </a:prstGeom>
          <a:noFill/>
        </p:spPr>
        <p:txBody>
          <a:bodyPr wrap="square" lIns="102318" tIns="51166" rIns="102318" bIns="51166" rtlCol="0">
            <a:spAutoFit/>
          </a:bodyPr>
          <a:lstStyle/>
          <a:p>
            <a:pPr algn="r" defTabSz="1023198"/>
            <a:r>
              <a:rPr lang="pt-BR" sz="2700" dirty="0">
                <a:solidFill>
                  <a:srgbClr val="FF0000"/>
                </a:solidFill>
                <a:latin typeface="Arial Black" pitchFamily="34" charset="0"/>
              </a:rPr>
              <a:t>TERMO DE REFERÊNCIA (Art. 6º, XXIII)</a:t>
            </a:r>
            <a:endParaRPr lang="pt-BR" sz="2300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3" name="CaixaDeTexto 2"/>
          <p:cNvSpPr txBox="1"/>
          <p:nvPr/>
        </p:nvSpPr>
        <p:spPr>
          <a:xfrm>
            <a:off x="706970" y="1268761"/>
            <a:ext cx="8518423" cy="5197872"/>
          </a:xfrm>
          <a:prstGeom prst="rect">
            <a:avLst/>
          </a:prstGeom>
          <a:noFill/>
        </p:spPr>
        <p:txBody>
          <a:bodyPr wrap="square" lIns="102318" tIns="51166" rIns="102318" bIns="51166" rtlCol="0">
            <a:spAutoFit/>
          </a:bodyPr>
          <a:lstStyle/>
          <a:p>
            <a:pPr defTabSz="1023198">
              <a:spcAft>
                <a:spcPts val="1354"/>
              </a:spcAft>
            </a:pPr>
            <a:r>
              <a:rPr lang="pt-BR" sz="2300" b="1" dirty="0">
                <a:solidFill>
                  <a:prstClr val="black"/>
                </a:solidFill>
              </a:rPr>
              <a:t>d) REQUISITOS DA CONTRATAÇÃO</a:t>
            </a:r>
          </a:p>
          <a:p>
            <a:pPr algn="just" defTabSz="1023198">
              <a:spcAft>
                <a:spcPts val="1354"/>
              </a:spcAft>
            </a:pPr>
            <a:r>
              <a:rPr lang="pt-BR" sz="2300" dirty="0">
                <a:solidFill>
                  <a:prstClr val="black"/>
                </a:solidFill>
              </a:rPr>
              <a:t>Descrição dos requisitos necessários e suficientes à escolha da solução, prevendo critérios e práticas de sustentabilidade (Art. 7°, inciso II da IN 40/2020 e inciso III do § 1° do art. 18 do PL 4253/2020).</a:t>
            </a:r>
          </a:p>
          <a:p>
            <a:pPr algn="just" defTabSz="1023198">
              <a:spcAft>
                <a:spcPts val="1354"/>
              </a:spcAft>
            </a:pPr>
            <a:r>
              <a:rPr lang="pt-BR" sz="2300" b="1" i="1" dirty="0">
                <a:solidFill>
                  <a:prstClr val="black"/>
                </a:solidFill>
              </a:rPr>
              <a:t>2.4.</a:t>
            </a:r>
            <a:r>
              <a:rPr lang="pt-BR" sz="2300" i="1" dirty="0">
                <a:solidFill>
                  <a:prstClr val="black"/>
                </a:solidFill>
              </a:rPr>
              <a:t> Considerando que os produtos objeto deste Termo de Referência são oriundos da atividade de fabricação ou industrialização da Indústria de Papel e Celulose, nos termos do Anexo VIII, da Lei Federal nº 6.938/1981 e do Anexo I da Instrução Normativa do IBAMA nº 06/2013, </a:t>
            </a:r>
            <a:r>
              <a:rPr lang="pt-BR" sz="2300" b="1" i="1" dirty="0">
                <a:solidFill>
                  <a:srgbClr val="C00000"/>
                </a:solidFill>
              </a:rPr>
              <a:t>somente será admitida a oferta de produtos cujo fabricante esteja regularmente inscrito no “Cadastro Técnico Federal de Atividades Potencialmente Poluidoras e Utilizadoras de Recursos Ambientais” (CTF/APP)</a:t>
            </a:r>
            <a:r>
              <a:rPr lang="pt-BR" sz="2300" i="1" dirty="0">
                <a:solidFill>
                  <a:prstClr val="black"/>
                </a:solidFill>
              </a:rPr>
              <a:t>.</a:t>
            </a:r>
            <a:endParaRPr lang="pt-BR" sz="600" i="1" dirty="0">
              <a:solidFill>
                <a:prstClr val="black"/>
              </a:solidFill>
            </a:endParaRPr>
          </a:p>
          <a:p>
            <a:pPr defTabSz="1023198">
              <a:spcAft>
                <a:spcPts val="1354"/>
              </a:spcAft>
            </a:pPr>
            <a:endParaRPr lang="pt-BR" sz="20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97535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ixaDeTexto 3"/>
          <p:cNvSpPr txBox="1"/>
          <p:nvPr/>
        </p:nvSpPr>
        <p:spPr>
          <a:xfrm>
            <a:off x="706970" y="447114"/>
            <a:ext cx="8518423" cy="518830"/>
          </a:xfrm>
          <a:prstGeom prst="rect">
            <a:avLst/>
          </a:prstGeom>
          <a:noFill/>
        </p:spPr>
        <p:txBody>
          <a:bodyPr wrap="square" lIns="102318" tIns="51166" rIns="102318" bIns="51166" rtlCol="0">
            <a:spAutoFit/>
          </a:bodyPr>
          <a:lstStyle/>
          <a:p>
            <a:pPr algn="r" defTabSz="1023198"/>
            <a:r>
              <a:rPr lang="pt-BR" sz="2700" dirty="0">
                <a:solidFill>
                  <a:srgbClr val="FF0000"/>
                </a:solidFill>
                <a:latin typeface="Arial Black" pitchFamily="34" charset="0"/>
              </a:rPr>
              <a:t>TERMO DE REFERÊNCIA (Art. 6º, XXIII)</a:t>
            </a:r>
            <a:endParaRPr lang="pt-BR" sz="2300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3" name="CaixaDeTexto 2"/>
          <p:cNvSpPr txBox="1"/>
          <p:nvPr/>
        </p:nvSpPr>
        <p:spPr>
          <a:xfrm>
            <a:off x="350495" y="923190"/>
            <a:ext cx="9205023" cy="5509940"/>
          </a:xfrm>
          <a:prstGeom prst="rect">
            <a:avLst/>
          </a:prstGeom>
          <a:noFill/>
        </p:spPr>
        <p:txBody>
          <a:bodyPr wrap="square" lIns="102318" tIns="51166" rIns="102318" bIns="51166" rtlCol="0">
            <a:spAutoFit/>
          </a:bodyPr>
          <a:lstStyle/>
          <a:p>
            <a:pPr defTabSz="1023198">
              <a:spcAft>
                <a:spcPts val="1354"/>
              </a:spcAft>
            </a:pPr>
            <a:r>
              <a:rPr lang="pt-BR" sz="2300" b="1" dirty="0">
                <a:solidFill>
                  <a:prstClr val="black"/>
                </a:solidFill>
              </a:rPr>
              <a:t>e) MODELO DE EXECUÇÃO DO OBJETO:</a:t>
            </a:r>
          </a:p>
          <a:p>
            <a:pPr algn="just" defTabSz="1023198">
              <a:spcAft>
                <a:spcPts val="677"/>
              </a:spcAft>
            </a:pPr>
            <a:r>
              <a:rPr lang="pt-BR" sz="1800" dirty="0">
                <a:solidFill>
                  <a:prstClr val="black"/>
                </a:solidFill>
              </a:rPr>
              <a:t>Descrever a dinâmica do contrato, devendo constar, sempre que possível: </a:t>
            </a:r>
          </a:p>
          <a:p>
            <a:pPr algn="just" defTabSz="1023198">
              <a:spcAft>
                <a:spcPts val="677"/>
              </a:spcAft>
            </a:pPr>
            <a:r>
              <a:rPr lang="pt-BR" sz="1800" b="1" dirty="0">
                <a:solidFill>
                  <a:prstClr val="black"/>
                </a:solidFill>
              </a:rPr>
              <a:t>a.1.</a:t>
            </a:r>
            <a:r>
              <a:rPr lang="pt-BR" sz="1800" dirty="0">
                <a:solidFill>
                  <a:prstClr val="black"/>
                </a:solidFill>
              </a:rPr>
              <a:t> A definição de prazo para início da execução do objeto a partir da assinatura do contrato, do aceite, da retirada do instrumento equivalente ou da ordem de serviços, devendo ser compatível com a necessidade, a natureza e a complexidade do objeto; </a:t>
            </a:r>
          </a:p>
          <a:p>
            <a:pPr algn="just" defTabSz="1023198">
              <a:spcAft>
                <a:spcPts val="677"/>
              </a:spcAft>
            </a:pPr>
            <a:r>
              <a:rPr lang="pt-BR" sz="1800" b="1" dirty="0">
                <a:solidFill>
                  <a:prstClr val="black"/>
                </a:solidFill>
              </a:rPr>
              <a:t>a.1.1</a:t>
            </a:r>
            <a:r>
              <a:rPr lang="pt-BR" sz="1800" dirty="0">
                <a:solidFill>
                  <a:prstClr val="black"/>
                </a:solidFill>
              </a:rPr>
              <a:t>. Atentar que o prazo mínimo previsto para início da prestação de serviços deverá ser o suficiente para possibilitar a preparação do prestador para o fiel cumprimento do contrato. </a:t>
            </a:r>
          </a:p>
          <a:p>
            <a:pPr algn="just" defTabSz="1023198">
              <a:spcAft>
                <a:spcPts val="677"/>
              </a:spcAft>
            </a:pPr>
            <a:r>
              <a:rPr lang="pt-BR" sz="1800" b="1" dirty="0">
                <a:solidFill>
                  <a:prstClr val="black"/>
                </a:solidFill>
              </a:rPr>
              <a:t>a.2.</a:t>
            </a:r>
            <a:r>
              <a:rPr lang="pt-BR" sz="1800" dirty="0">
                <a:solidFill>
                  <a:prstClr val="black"/>
                </a:solidFill>
              </a:rPr>
              <a:t> A descrição detalhada dos métodos ou rotinas de execução do trabalho e das etapas a serem executadas; </a:t>
            </a:r>
          </a:p>
          <a:p>
            <a:pPr algn="just" defTabSz="1023198">
              <a:spcAft>
                <a:spcPts val="677"/>
              </a:spcAft>
            </a:pPr>
            <a:r>
              <a:rPr lang="pt-BR" sz="1800" b="1" dirty="0">
                <a:solidFill>
                  <a:prstClr val="black"/>
                </a:solidFill>
              </a:rPr>
              <a:t>a.3</a:t>
            </a:r>
            <a:r>
              <a:rPr lang="pt-BR" sz="1800" dirty="0">
                <a:solidFill>
                  <a:prstClr val="black"/>
                </a:solidFill>
              </a:rPr>
              <a:t>. A localidade, o horário de funcionamento, dentre outros; </a:t>
            </a:r>
          </a:p>
          <a:p>
            <a:pPr algn="just" defTabSz="1023198">
              <a:spcAft>
                <a:spcPts val="677"/>
              </a:spcAft>
            </a:pPr>
            <a:r>
              <a:rPr lang="pt-BR" sz="1800" b="1" dirty="0">
                <a:solidFill>
                  <a:prstClr val="black"/>
                </a:solidFill>
              </a:rPr>
              <a:t>a.4.</a:t>
            </a:r>
            <a:r>
              <a:rPr lang="pt-BR" sz="1800" dirty="0">
                <a:solidFill>
                  <a:prstClr val="black"/>
                </a:solidFill>
              </a:rPr>
              <a:t> A definição das rotinas da execução, a frequência e a periodicidade dos serviços, quando couber; </a:t>
            </a:r>
          </a:p>
          <a:p>
            <a:pPr algn="just" defTabSz="1023198">
              <a:spcAft>
                <a:spcPts val="677"/>
              </a:spcAft>
            </a:pPr>
            <a:r>
              <a:rPr lang="pt-BR" sz="1800" b="1" dirty="0">
                <a:solidFill>
                  <a:prstClr val="black"/>
                </a:solidFill>
              </a:rPr>
              <a:t>a.5.</a:t>
            </a:r>
            <a:r>
              <a:rPr lang="pt-BR" sz="1800" dirty="0">
                <a:solidFill>
                  <a:prstClr val="black"/>
                </a:solidFill>
              </a:rPr>
              <a:t> Os procedimentos, metodologias e tecnologias a serem empregadas, quando for o caso; </a:t>
            </a:r>
          </a:p>
          <a:p>
            <a:pPr algn="just" defTabSz="1023198">
              <a:spcAft>
                <a:spcPts val="677"/>
              </a:spcAft>
            </a:pPr>
            <a:r>
              <a:rPr lang="pt-BR" sz="1800" b="1" dirty="0">
                <a:solidFill>
                  <a:prstClr val="black"/>
                </a:solidFill>
              </a:rPr>
              <a:t>a.6.</a:t>
            </a:r>
            <a:r>
              <a:rPr lang="pt-BR" sz="1800" dirty="0">
                <a:solidFill>
                  <a:prstClr val="black"/>
                </a:solidFill>
              </a:rPr>
              <a:t> Os deveres e disciplina exigidos; </a:t>
            </a:r>
          </a:p>
          <a:p>
            <a:pPr algn="just" defTabSz="1023198">
              <a:spcAft>
                <a:spcPts val="677"/>
              </a:spcAft>
            </a:pPr>
            <a:r>
              <a:rPr lang="pt-BR" sz="1800" b="1" dirty="0">
                <a:solidFill>
                  <a:prstClr val="black"/>
                </a:solidFill>
              </a:rPr>
              <a:t>a.7.</a:t>
            </a:r>
            <a:r>
              <a:rPr lang="pt-BR" sz="1800" dirty="0">
                <a:solidFill>
                  <a:prstClr val="black"/>
                </a:solidFill>
              </a:rPr>
              <a:t> O  cronograma de realização dos serviços, incluídas todas as tarefas significativas e seus respectivos prazos;</a:t>
            </a:r>
            <a:endParaRPr lang="pt-BR" sz="16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32610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ixaDeTexto 3"/>
          <p:cNvSpPr txBox="1"/>
          <p:nvPr/>
        </p:nvSpPr>
        <p:spPr>
          <a:xfrm>
            <a:off x="706970" y="447114"/>
            <a:ext cx="8518423" cy="518830"/>
          </a:xfrm>
          <a:prstGeom prst="rect">
            <a:avLst/>
          </a:prstGeom>
          <a:noFill/>
        </p:spPr>
        <p:txBody>
          <a:bodyPr wrap="square" lIns="102318" tIns="51166" rIns="102318" bIns="51166" rtlCol="0">
            <a:spAutoFit/>
          </a:bodyPr>
          <a:lstStyle/>
          <a:p>
            <a:pPr algn="r" defTabSz="1023198"/>
            <a:r>
              <a:rPr lang="pt-BR" sz="2700" dirty="0">
                <a:solidFill>
                  <a:srgbClr val="FF0000"/>
                </a:solidFill>
                <a:latin typeface="Arial Black" pitchFamily="34" charset="0"/>
              </a:rPr>
              <a:t>TERMO DE REFERÊNCIA (Art. 6º, XXIII)</a:t>
            </a:r>
            <a:endParaRPr lang="pt-BR" sz="2300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3" name="CaixaDeTexto 2"/>
          <p:cNvSpPr txBox="1"/>
          <p:nvPr/>
        </p:nvSpPr>
        <p:spPr>
          <a:xfrm>
            <a:off x="341547" y="1001113"/>
            <a:ext cx="9283031" cy="5315014"/>
          </a:xfrm>
          <a:prstGeom prst="rect">
            <a:avLst/>
          </a:prstGeom>
          <a:noFill/>
        </p:spPr>
        <p:txBody>
          <a:bodyPr wrap="square" lIns="102318" tIns="51166" rIns="102318" bIns="51166" rtlCol="0">
            <a:spAutoFit/>
          </a:bodyPr>
          <a:lstStyle/>
          <a:p>
            <a:pPr defTabSz="1023198">
              <a:spcAft>
                <a:spcPts val="1354"/>
              </a:spcAft>
            </a:pPr>
            <a:r>
              <a:rPr lang="pt-BR" sz="2300" b="1" dirty="0">
                <a:solidFill>
                  <a:prstClr val="black"/>
                </a:solidFill>
              </a:rPr>
              <a:t>f) MODELO DE GESTÃO DO CONTRATO</a:t>
            </a:r>
          </a:p>
          <a:p>
            <a:pPr marL="319753" indent="-319753" algn="just" defTabSz="1023198">
              <a:spcAft>
                <a:spcPts val="677"/>
              </a:spcAft>
              <a:buFont typeface="Arial" pitchFamily="34" charset="0"/>
              <a:buChar char="•"/>
            </a:pPr>
            <a:r>
              <a:rPr lang="pt-BR" sz="2000" dirty="0">
                <a:solidFill>
                  <a:prstClr val="black"/>
                </a:solidFill>
              </a:rPr>
              <a:t>Definir os atores que participarão da gestão do contrato; </a:t>
            </a:r>
            <a:r>
              <a:rPr lang="pt-BR" sz="2000" b="1" dirty="0">
                <a:solidFill>
                  <a:srgbClr val="C00000"/>
                </a:solidFill>
              </a:rPr>
              <a:t>(QUEM?)</a:t>
            </a:r>
          </a:p>
          <a:p>
            <a:pPr marL="319753" indent="-319753" algn="just" defTabSz="1023198">
              <a:spcAft>
                <a:spcPts val="677"/>
              </a:spcAft>
              <a:buFont typeface="Arial" pitchFamily="34" charset="0"/>
              <a:buChar char="•"/>
            </a:pPr>
            <a:r>
              <a:rPr lang="pt-BR" sz="2000" dirty="0">
                <a:solidFill>
                  <a:prstClr val="black"/>
                </a:solidFill>
              </a:rPr>
              <a:t>Definir os mecanismos de comunicação a serem estabelecidos entre o órgão ou entidade e a prestadora de serviços; </a:t>
            </a:r>
            <a:r>
              <a:rPr lang="pt-BR" sz="2000" b="1" dirty="0">
                <a:solidFill>
                  <a:srgbClr val="C00000"/>
                </a:solidFill>
              </a:rPr>
              <a:t>(COMO?)</a:t>
            </a:r>
          </a:p>
          <a:p>
            <a:pPr marL="319753" indent="-319753" algn="just" defTabSz="1023198">
              <a:spcAft>
                <a:spcPts val="677"/>
              </a:spcAft>
              <a:buFont typeface="Arial" pitchFamily="34" charset="0"/>
              <a:buChar char="•"/>
            </a:pPr>
            <a:r>
              <a:rPr lang="pt-BR" sz="2000" dirty="0">
                <a:solidFill>
                  <a:prstClr val="black"/>
                </a:solidFill>
              </a:rPr>
              <a:t>Providências quanto à capacitação de servidores ou de empregados para fiscalização e gestão contratual ou adequação do ambiente da organização; (Art. 7°, inciso XI da IN 40/2020 e inciso X do § 1° do art. 18 do PL 4253/2020)</a:t>
            </a:r>
          </a:p>
          <a:p>
            <a:pPr algn="just" defTabSz="1023198">
              <a:spcAft>
                <a:spcPts val="677"/>
              </a:spcAft>
            </a:pPr>
            <a:endParaRPr lang="pt-BR" sz="900" dirty="0">
              <a:solidFill>
                <a:prstClr val="black"/>
              </a:solidFill>
            </a:endParaRPr>
          </a:p>
          <a:p>
            <a:pPr algn="just" defTabSz="1023198">
              <a:spcAft>
                <a:spcPts val="677"/>
              </a:spcAft>
            </a:pPr>
            <a:r>
              <a:rPr lang="pt-BR" sz="2000" b="1" dirty="0">
                <a:solidFill>
                  <a:prstClr val="black"/>
                </a:solidFill>
              </a:rPr>
              <a:t>g) CRITÉRIOS DE MEDIÇÃO E DE PAGAMENTO</a:t>
            </a:r>
          </a:p>
          <a:p>
            <a:pPr algn="just" defTabSz="1023198">
              <a:spcAft>
                <a:spcPts val="677"/>
              </a:spcAft>
            </a:pPr>
            <a:r>
              <a:rPr lang="pt-BR" sz="2000" dirty="0">
                <a:solidFill>
                  <a:prstClr val="black"/>
                </a:solidFill>
              </a:rPr>
              <a:t>Definir a forma de aferição/medição do serviço para efeito de pagamento com base no resultado, conforme as seguintes diretrizes, no que couber:</a:t>
            </a:r>
          </a:p>
          <a:p>
            <a:pPr marL="319753" indent="-319753" algn="just" defTabSz="1023198">
              <a:spcAft>
                <a:spcPts val="677"/>
              </a:spcAft>
              <a:buFont typeface="Arial" pitchFamily="34" charset="0"/>
              <a:buChar char="•"/>
            </a:pPr>
            <a:r>
              <a:rPr lang="pt-BR" sz="2000" dirty="0">
                <a:solidFill>
                  <a:prstClr val="black"/>
                </a:solidFill>
              </a:rPr>
              <a:t>estabelecer a unidade de medida adequada para o tipo de serviço a ser contratado, de forma que permita a mensuração dos resultados para o pagamento da contratada e elimine a possibilidade de remunerar as empresas com base na quantidade de horas de serviço ou por postos de trabalho.</a:t>
            </a:r>
            <a:endParaRPr lang="pt-BR" sz="2000" b="1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6877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ixaDeTexto 3"/>
          <p:cNvSpPr txBox="1"/>
          <p:nvPr/>
        </p:nvSpPr>
        <p:spPr>
          <a:xfrm>
            <a:off x="706970" y="447114"/>
            <a:ext cx="8518423" cy="518830"/>
          </a:xfrm>
          <a:prstGeom prst="rect">
            <a:avLst/>
          </a:prstGeom>
          <a:noFill/>
        </p:spPr>
        <p:txBody>
          <a:bodyPr wrap="square" lIns="102318" tIns="51166" rIns="102318" bIns="51166" rtlCol="0">
            <a:spAutoFit/>
          </a:bodyPr>
          <a:lstStyle/>
          <a:p>
            <a:pPr algn="r" defTabSz="1023198"/>
            <a:r>
              <a:rPr lang="pt-BR" sz="2700" dirty="0">
                <a:solidFill>
                  <a:srgbClr val="FF0000"/>
                </a:solidFill>
                <a:latin typeface="Arial Black" pitchFamily="34" charset="0"/>
              </a:rPr>
              <a:t>TERMO DE REFERÊNCIA (Art. 6º, XXIII)</a:t>
            </a:r>
            <a:endParaRPr lang="pt-BR" sz="2300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3" name="CaixaDeTexto 2"/>
          <p:cNvSpPr txBox="1"/>
          <p:nvPr/>
        </p:nvSpPr>
        <p:spPr>
          <a:xfrm>
            <a:off x="919466" y="1163303"/>
            <a:ext cx="8280528" cy="5402218"/>
          </a:xfrm>
          <a:prstGeom prst="rect">
            <a:avLst/>
          </a:prstGeom>
          <a:noFill/>
        </p:spPr>
        <p:txBody>
          <a:bodyPr wrap="square" lIns="102318" tIns="51166" rIns="102318" bIns="51166" rtlCol="0">
            <a:spAutoFit/>
          </a:bodyPr>
          <a:lstStyle/>
          <a:p>
            <a:pPr defTabSz="1023198">
              <a:spcAft>
                <a:spcPts val="1354"/>
              </a:spcAft>
            </a:pPr>
            <a:r>
              <a:rPr lang="pt-BR" sz="2300" b="1" dirty="0">
                <a:solidFill>
                  <a:prstClr val="black"/>
                </a:solidFill>
              </a:rPr>
              <a:t>h) FORMA E CRITÉRIOS DE SELEÇÃO DO FORNECEDOR</a:t>
            </a:r>
          </a:p>
          <a:p>
            <a:pPr marL="319753" indent="-319753" algn="just" defTabSz="1023198">
              <a:spcAft>
                <a:spcPts val="677"/>
              </a:spcAft>
              <a:buFont typeface="Arial" pitchFamily="34" charset="0"/>
              <a:buChar char="•"/>
            </a:pPr>
            <a:r>
              <a:rPr lang="pt-BR" sz="2000" dirty="0">
                <a:solidFill>
                  <a:prstClr val="black"/>
                </a:solidFill>
              </a:rPr>
              <a:t>Identificar a forma de selecionar o fornecedor (licitação, inexigibilidade, dispensa), </a:t>
            </a:r>
            <a:r>
              <a:rPr lang="pt-BR" sz="2000" b="1" dirty="0">
                <a:solidFill>
                  <a:srgbClr val="C00000"/>
                </a:solidFill>
              </a:rPr>
              <a:t>justificando a escolha.</a:t>
            </a:r>
          </a:p>
          <a:p>
            <a:pPr algn="just" defTabSz="1023198">
              <a:spcAft>
                <a:spcPts val="677"/>
              </a:spcAft>
            </a:pPr>
            <a:endParaRPr lang="pt-BR" sz="1100" b="1" dirty="0">
              <a:solidFill>
                <a:srgbClr val="C00000"/>
              </a:solidFill>
            </a:endParaRPr>
          </a:p>
          <a:p>
            <a:pPr algn="just" defTabSz="1023198">
              <a:spcAft>
                <a:spcPts val="677"/>
              </a:spcAft>
            </a:pPr>
            <a:r>
              <a:rPr lang="pt-BR" sz="2000" b="1" dirty="0">
                <a:solidFill>
                  <a:prstClr val="black"/>
                </a:solidFill>
              </a:rPr>
              <a:t>i) ESTIMATIVAS DO VALOR DA CONTRATAÇÃO</a:t>
            </a:r>
          </a:p>
          <a:p>
            <a:pPr marL="319753" indent="-319753" algn="just" defTabSz="1023198">
              <a:spcAft>
                <a:spcPts val="677"/>
              </a:spcAft>
              <a:buFont typeface="Arial" pitchFamily="34" charset="0"/>
              <a:buChar char="•"/>
            </a:pPr>
            <a:r>
              <a:rPr lang="pt-BR" sz="2000" dirty="0">
                <a:solidFill>
                  <a:prstClr val="black"/>
                </a:solidFill>
              </a:rPr>
              <a:t>Refinar, </a:t>
            </a:r>
            <a:r>
              <a:rPr lang="pt-BR" sz="2000" b="1" dirty="0">
                <a:solidFill>
                  <a:srgbClr val="C00000"/>
                </a:solidFill>
              </a:rPr>
              <a:t>se for necessário</a:t>
            </a:r>
            <a:r>
              <a:rPr lang="pt-BR" sz="2000" dirty="0">
                <a:solidFill>
                  <a:prstClr val="black"/>
                </a:solidFill>
              </a:rPr>
              <a:t>, a estimativa de preços ou meios de previsão de </a:t>
            </a:r>
            <a:r>
              <a:rPr lang="pt-BR" sz="2000" b="1" dirty="0">
                <a:solidFill>
                  <a:srgbClr val="C00000"/>
                </a:solidFill>
              </a:rPr>
              <a:t>preços referenciais realizados no Estudo Técnico Preliminar.</a:t>
            </a:r>
          </a:p>
          <a:p>
            <a:pPr algn="just" defTabSz="1023198">
              <a:spcAft>
                <a:spcPts val="677"/>
              </a:spcAft>
            </a:pPr>
            <a:endParaRPr lang="pt-BR" sz="1200" b="1" dirty="0">
              <a:solidFill>
                <a:srgbClr val="C00000"/>
              </a:solidFill>
            </a:endParaRPr>
          </a:p>
          <a:p>
            <a:pPr algn="just" defTabSz="1023198">
              <a:spcAft>
                <a:spcPts val="677"/>
              </a:spcAft>
            </a:pPr>
            <a:r>
              <a:rPr lang="pt-BR" sz="2000" b="1" dirty="0">
                <a:solidFill>
                  <a:prstClr val="black"/>
                </a:solidFill>
              </a:rPr>
              <a:t>j) ADEQUAÇÃO ORÇAMENTÁRIA</a:t>
            </a:r>
          </a:p>
          <a:p>
            <a:pPr marL="319753" indent="-319753" algn="just" defTabSz="1023198">
              <a:spcAft>
                <a:spcPts val="677"/>
              </a:spcAft>
              <a:buFont typeface="Arial" pitchFamily="34" charset="0"/>
              <a:buChar char="•"/>
            </a:pPr>
            <a:r>
              <a:rPr lang="pt-BR" sz="2000" dirty="0">
                <a:solidFill>
                  <a:prstClr val="black"/>
                </a:solidFill>
              </a:rPr>
              <a:t>Indicar a dotação orçamentária da contratação:</a:t>
            </a:r>
          </a:p>
          <a:p>
            <a:pPr algn="just" defTabSz="1023198">
              <a:spcAft>
                <a:spcPts val="677"/>
              </a:spcAft>
            </a:pPr>
            <a:r>
              <a:rPr lang="pt-BR" sz="2000" b="1" i="1" dirty="0">
                <a:solidFill>
                  <a:prstClr val="black"/>
                </a:solidFill>
              </a:rPr>
              <a:t>3.1. </a:t>
            </a:r>
            <a:r>
              <a:rPr lang="pt-BR" sz="2000" i="1" dirty="0">
                <a:solidFill>
                  <a:prstClr val="black"/>
                </a:solidFill>
              </a:rPr>
              <a:t>A Dotação Orçamentária para as despesas decorrentes da contratação, objeto desta Licitação, correrá à conta do CEFET-MG no seguinte Programa de Trabalho 12.363.2080.20RL.0031, Fonte de Recurso 112, Elemento de Despesa 33.90.30.22.</a:t>
            </a:r>
            <a:endParaRPr lang="pt-BR" sz="2000" b="1" i="1" dirty="0">
              <a:solidFill>
                <a:srgbClr val="C00000"/>
              </a:solidFill>
            </a:endParaRPr>
          </a:p>
          <a:p>
            <a:pPr algn="just" defTabSz="1023198">
              <a:spcAft>
                <a:spcPts val="677"/>
              </a:spcAft>
            </a:pPr>
            <a:endParaRPr lang="pt-BR" sz="20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8796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51" t="14324" b="-1"/>
          <a:stretch/>
        </p:blipFill>
        <p:spPr bwMode="auto">
          <a:xfrm>
            <a:off x="1520623" y="1127760"/>
            <a:ext cx="7109349" cy="45478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CaixaDeTexto 4"/>
          <p:cNvSpPr txBox="1"/>
          <p:nvPr/>
        </p:nvSpPr>
        <p:spPr>
          <a:xfrm>
            <a:off x="706970" y="447114"/>
            <a:ext cx="8518423" cy="518830"/>
          </a:xfrm>
          <a:prstGeom prst="rect">
            <a:avLst/>
          </a:prstGeom>
          <a:noFill/>
        </p:spPr>
        <p:txBody>
          <a:bodyPr wrap="square" lIns="102318" tIns="51166" rIns="102318" bIns="51166" rtlCol="0">
            <a:spAutoFit/>
          </a:bodyPr>
          <a:lstStyle/>
          <a:p>
            <a:pPr algn="ctr" defTabSz="1023198"/>
            <a:r>
              <a:rPr lang="pt-BR" sz="2700" dirty="0">
                <a:solidFill>
                  <a:srgbClr val="FF0000"/>
                </a:solidFill>
                <a:latin typeface="Arial Black" pitchFamily="34" charset="0"/>
              </a:rPr>
              <a:t>Motivos de Paralisação de Obras</a:t>
            </a:r>
            <a:endParaRPr lang="pt-BR" sz="2300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2" name="CaixaDeTexto 1"/>
          <p:cNvSpPr txBox="1"/>
          <p:nvPr/>
        </p:nvSpPr>
        <p:spPr>
          <a:xfrm>
            <a:off x="4225099" y="5675720"/>
            <a:ext cx="1482165" cy="411108"/>
          </a:xfrm>
          <a:prstGeom prst="rect">
            <a:avLst/>
          </a:prstGeom>
          <a:noFill/>
        </p:spPr>
        <p:txBody>
          <a:bodyPr wrap="square" lIns="102318" tIns="51166" rIns="102318" bIns="51166" rtlCol="0">
            <a:spAutoFit/>
          </a:bodyPr>
          <a:lstStyle/>
          <a:p>
            <a:pPr defTabSz="1023198"/>
            <a:r>
              <a:rPr lang="pt-BR" sz="2000" dirty="0">
                <a:solidFill>
                  <a:prstClr val="black"/>
                </a:solidFill>
              </a:rPr>
              <a:t>Fonte: TCU</a:t>
            </a:r>
          </a:p>
        </p:txBody>
      </p:sp>
    </p:spTree>
    <p:extLst>
      <p:ext uri="{BB962C8B-B14F-4D97-AF65-F5344CB8AC3E}">
        <p14:creationId xmlns:p14="http://schemas.microsoft.com/office/powerpoint/2010/main" val="28068836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tângulo 2"/>
          <p:cNvSpPr/>
          <p:nvPr/>
        </p:nvSpPr>
        <p:spPr>
          <a:xfrm>
            <a:off x="477513" y="1142289"/>
            <a:ext cx="856895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pt-BR" sz="2800" b="1" dirty="0" smtClean="0"/>
              <a:t>INDICAÇÃO DE MARCA/MODELO</a:t>
            </a:r>
            <a:endParaRPr lang="pt-BR" b="1" dirty="0"/>
          </a:p>
        </p:txBody>
      </p:sp>
      <p:sp>
        <p:nvSpPr>
          <p:cNvPr id="6" name="CaixaDeTexto 5"/>
          <p:cNvSpPr txBox="1"/>
          <p:nvPr/>
        </p:nvSpPr>
        <p:spPr>
          <a:xfrm>
            <a:off x="706970" y="447114"/>
            <a:ext cx="8518423" cy="518830"/>
          </a:xfrm>
          <a:prstGeom prst="rect">
            <a:avLst/>
          </a:prstGeom>
          <a:noFill/>
        </p:spPr>
        <p:txBody>
          <a:bodyPr wrap="square" lIns="102318" tIns="51166" rIns="102318" bIns="51166" rtlCol="0">
            <a:spAutoFit/>
          </a:bodyPr>
          <a:lstStyle/>
          <a:p>
            <a:pPr algn="r" defTabSz="1023198"/>
            <a:r>
              <a:rPr lang="pt-BR" sz="2700" dirty="0">
                <a:solidFill>
                  <a:srgbClr val="FF0000"/>
                </a:solidFill>
                <a:latin typeface="Arial Black" pitchFamily="34" charset="0"/>
              </a:rPr>
              <a:t>TERMO DE REFERÊNCIA (Art. 6º, XXIII)</a:t>
            </a:r>
            <a:endParaRPr lang="pt-BR" sz="2300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5" name="Retângulo 4"/>
          <p:cNvSpPr/>
          <p:nvPr/>
        </p:nvSpPr>
        <p:spPr>
          <a:xfrm>
            <a:off x="477513" y="1690587"/>
            <a:ext cx="9001000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pt-BR" sz="1800" dirty="0"/>
              <a:t>Art. 41. No caso de licitação que envolva o fornecimento de bens, a Administração poderá </a:t>
            </a:r>
            <a:r>
              <a:rPr lang="pt-BR" sz="1800" b="1" u="sng" dirty="0">
                <a:solidFill>
                  <a:srgbClr val="C00000"/>
                </a:solidFill>
              </a:rPr>
              <a:t>excepcionalmente:</a:t>
            </a:r>
          </a:p>
          <a:p>
            <a:pPr algn="just"/>
            <a:endParaRPr lang="pt-BR" sz="1800" dirty="0"/>
          </a:p>
          <a:p>
            <a:pPr algn="just"/>
            <a:r>
              <a:rPr lang="pt-BR" sz="1800" dirty="0"/>
              <a:t>I - indicar uma ou mais marcas ou modelos, </a:t>
            </a:r>
            <a:r>
              <a:rPr lang="pt-BR" sz="1800" b="1" dirty="0">
                <a:solidFill>
                  <a:srgbClr val="C00000"/>
                </a:solidFill>
              </a:rPr>
              <a:t>desde que formalmente justificado</a:t>
            </a:r>
            <a:r>
              <a:rPr lang="pt-BR" sz="1800" dirty="0"/>
              <a:t>, nas seguintes hipóteses:</a:t>
            </a:r>
          </a:p>
          <a:p>
            <a:pPr algn="just"/>
            <a:endParaRPr lang="pt-BR" sz="1800" dirty="0"/>
          </a:p>
          <a:p>
            <a:pPr algn="just"/>
            <a:r>
              <a:rPr lang="pt-BR" sz="1800" dirty="0"/>
              <a:t>a) em decorrência da necessidade de </a:t>
            </a:r>
            <a:r>
              <a:rPr lang="pt-BR" sz="1800" dirty="0">
                <a:solidFill>
                  <a:srgbClr val="C00000"/>
                </a:solidFill>
              </a:rPr>
              <a:t>padronização do objeto</a:t>
            </a:r>
            <a:r>
              <a:rPr lang="pt-BR" sz="1800" dirty="0"/>
              <a:t>;</a:t>
            </a:r>
          </a:p>
          <a:p>
            <a:pPr algn="just"/>
            <a:endParaRPr lang="pt-BR" sz="1800" dirty="0"/>
          </a:p>
          <a:p>
            <a:pPr algn="just"/>
            <a:r>
              <a:rPr lang="pt-BR" sz="1800" dirty="0"/>
              <a:t>b) em decorrência da necessidade de </a:t>
            </a:r>
            <a:r>
              <a:rPr lang="pt-BR" sz="1800" dirty="0">
                <a:solidFill>
                  <a:srgbClr val="C00000"/>
                </a:solidFill>
              </a:rPr>
              <a:t>manter a</a:t>
            </a:r>
            <a:r>
              <a:rPr lang="pt-BR" sz="1800" dirty="0"/>
              <a:t> </a:t>
            </a:r>
            <a:r>
              <a:rPr lang="pt-BR" sz="1800" dirty="0">
                <a:solidFill>
                  <a:srgbClr val="C00000"/>
                </a:solidFill>
              </a:rPr>
              <a:t>compatibilidade com plataformas e padrões já adotados pela Administração</a:t>
            </a:r>
            <a:r>
              <a:rPr lang="pt-BR" sz="1800" dirty="0"/>
              <a:t>;</a:t>
            </a:r>
          </a:p>
          <a:p>
            <a:pPr algn="just"/>
            <a:endParaRPr lang="pt-BR" sz="1800" dirty="0"/>
          </a:p>
          <a:p>
            <a:pPr algn="just"/>
            <a:r>
              <a:rPr lang="pt-BR" sz="1800" dirty="0"/>
              <a:t>c) quando determinada marca ou modelo comercializados por mais de um fornecedor </a:t>
            </a:r>
            <a:r>
              <a:rPr lang="pt-BR" sz="1800" dirty="0">
                <a:solidFill>
                  <a:srgbClr val="C00000"/>
                </a:solidFill>
              </a:rPr>
              <a:t>forem os únicos</a:t>
            </a:r>
            <a:r>
              <a:rPr lang="pt-BR" sz="1800" dirty="0"/>
              <a:t> capazes de atender às necessidades do contratante;</a:t>
            </a:r>
          </a:p>
          <a:p>
            <a:pPr algn="just"/>
            <a:endParaRPr lang="pt-BR" sz="1800" dirty="0"/>
          </a:p>
          <a:p>
            <a:pPr algn="just"/>
            <a:r>
              <a:rPr lang="pt-BR" sz="1800" dirty="0"/>
              <a:t>d) quando a descrição do objeto a ser licitado puder ser mais bem compreendida pela identificação de determinada marca ou determinado modelo aptos a servir apenas como </a:t>
            </a:r>
            <a:r>
              <a:rPr lang="pt-BR" sz="1800" b="1" u="sng" dirty="0">
                <a:solidFill>
                  <a:srgbClr val="C00000"/>
                </a:solidFill>
              </a:rPr>
              <a:t>referência</a:t>
            </a:r>
            <a:r>
              <a:rPr lang="pt-BR" sz="1800" b="1" i="1" dirty="0">
                <a:solidFill>
                  <a:srgbClr val="C00000"/>
                </a:solidFill>
              </a:rPr>
              <a:t>;</a:t>
            </a:r>
          </a:p>
        </p:txBody>
      </p:sp>
    </p:spTree>
    <p:extLst>
      <p:ext uri="{BB962C8B-B14F-4D97-AF65-F5344CB8AC3E}">
        <p14:creationId xmlns:p14="http://schemas.microsoft.com/office/powerpoint/2010/main" val="42815308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tângulo 2"/>
          <p:cNvSpPr/>
          <p:nvPr/>
        </p:nvSpPr>
        <p:spPr>
          <a:xfrm>
            <a:off x="477513" y="1142289"/>
            <a:ext cx="856895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pt-BR" sz="2800" b="1" dirty="0" smtClean="0"/>
              <a:t>PROVA DE QUALIDADE</a:t>
            </a:r>
            <a:endParaRPr lang="pt-BR" b="1" dirty="0"/>
          </a:p>
        </p:txBody>
      </p:sp>
      <p:sp>
        <p:nvSpPr>
          <p:cNvPr id="5" name="Retângulo 4"/>
          <p:cNvSpPr/>
          <p:nvPr/>
        </p:nvSpPr>
        <p:spPr>
          <a:xfrm>
            <a:off x="477513" y="1690587"/>
            <a:ext cx="9001000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pt-BR" sz="1800" b="1" dirty="0"/>
              <a:t>Art. 42</a:t>
            </a:r>
            <a:r>
              <a:rPr lang="pt-BR" sz="1800" dirty="0"/>
              <a:t>. A prova de qualidade de produto apresentado pelos proponentes como similar ao das marcas eventualmente indicadas no edital será admitida por qualquer um dos seguintes meios:</a:t>
            </a:r>
          </a:p>
          <a:p>
            <a:pPr algn="just"/>
            <a:endParaRPr lang="pt-BR" sz="1800" dirty="0"/>
          </a:p>
          <a:p>
            <a:pPr algn="just"/>
            <a:r>
              <a:rPr lang="pt-BR" sz="1800" dirty="0"/>
              <a:t>I </a:t>
            </a:r>
            <a:r>
              <a:rPr lang="pt-BR" sz="1800" b="1" dirty="0">
                <a:solidFill>
                  <a:srgbClr val="C00000"/>
                </a:solidFill>
              </a:rPr>
              <a:t>- comprovação de que o produto está de acordo com as normas técnicas determinadas pelos órgãos oficiais competentes</a:t>
            </a:r>
            <a:r>
              <a:rPr lang="pt-BR" sz="1800" dirty="0"/>
              <a:t>, pela Associação Brasileira de Normas Técnicas (ABNT) ou por outra entidade credenciada pelo Inmetro;</a:t>
            </a:r>
          </a:p>
          <a:p>
            <a:pPr algn="just"/>
            <a:endParaRPr lang="pt-BR" sz="1800" dirty="0"/>
          </a:p>
          <a:p>
            <a:pPr algn="just"/>
            <a:r>
              <a:rPr lang="pt-BR" sz="1800" dirty="0"/>
              <a:t>II </a:t>
            </a:r>
            <a:r>
              <a:rPr lang="pt-BR" sz="1800" b="1" dirty="0">
                <a:solidFill>
                  <a:srgbClr val="C00000"/>
                </a:solidFill>
              </a:rPr>
              <a:t>- declaração de atendimento satisfatório</a:t>
            </a:r>
            <a:r>
              <a:rPr lang="pt-BR" sz="1800" dirty="0"/>
              <a:t> emitida por outro órgão ou entidade de nível federativo equivalente ou superior que tenha adquirido o produto;</a:t>
            </a:r>
          </a:p>
          <a:p>
            <a:pPr algn="just"/>
            <a:endParaRPr lang="pt-BR" sz="1800" dirty="0"/>
          </a:p>
          <a:p>
            <a:pPr algn="just"/>
            <a:r>
              <a:rPr lang="pt-BR" sz="1800" dirty="0"/>
              <a:t>III - </a:t>
            </a:r>
            <a:r>
              <a:rPr lang="pt-BR" sz="1800" b="1" dirty="0">
                <a:solidFill>
                  <a:srgbClr val="C00000"/>
                </a:solidFill>
              </a:rPr>
              <a:t>certificação, certificado, laudo laboratorial</a:t>
            </a:r>
            <a:r>
              <a:rPr lang="pt-BR" sz="1800" dirty="0"/>
              <a:t> </a:t>
            </a:r>
            <a:r>
              <a:rPr lang="pt-BR" sz="1800" b="1" dirty="0">
                <a:solidFill>
                  <a:srgbClr val="C00000"/>
                </a:solidFill>
              </a:rPr>
              <a:t>ou documento similar </a:t>
            </a:r>
            <a:r>
              <a:rPr lang="pt-BR" sz="1800" dirty="0"/>
              <a:t>que possibilite a aferição da qualidade e da conformidade do produto ou do processo de fabricação, inclusive sob o aspecto ambiental, emitido por instituição oficial competente ou por entidade credenciada.</a:t>
            </a:r>
            <a:endParaRPr lang="pt-BR" sz="1800" b="1" i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2397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tângulo 2"/>
          <p:cNvSpPr/>
          <p:nvPr/>
        </p:nvSpPr>
        <p:spPr>
          <a:xfrm>
            <a:off x="477513" y="1142289"/>
            <a:ext cx="856895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pt-BR" sz="2800" b="1" dirty="0" smtClean="0"/>
              <a:t>VEDAÇÃO DE MARCA/PRODUTO</a:t>
            </a:r>
            <a:endParaRPr lang="pt-BR" b="1" dirty="0"/>
          </a:p>
        </p:txBody>
      </p:sp>
      <p:sp>
        <p:nvSpPr>
          <p:cNvPr id="6" name="CaixaDeTexto 5"/>
          <p:cNvSpPr txBox="1"/>
          <p:nvPr/>
        </p:nvSpPr>
        <p:spPr>
          <a:xfrm>
            <a:off x="706970" y="447114"/>
            <a:ext cx="8518423" cy="518830"/>
          </a:xfrm>
          <a:prstGeom prst="rect">
            <a:avLst/>
          </a:prstGeom>
          <a:noFill/>
        </p:spPr>
        <p:txBody>
          <a:bodyPr wrap="square" lIns="102318" tIns="51166" rIns="102318" bIns="51166" rtlCol="0">
            <a:spAutoFit/>
          </a:bodyPr>
          <a:lstStyle/>
          <a:p>
            <a:pPr algn="r" defTabSz="1023198"/>
            <a:r>
              <a:rPr lang="pt-BR" sz="2700" dirty="0">
                <a:solidFill>
                  <a:srgbClr val="FF0000"/>
                </a:solidFill>
                <a:latin typeface="Arial Black" pitchFamily="34" charset="0"/>
              </a:rPr>
              <a:t>TERMO DE REFERÊNCIA (Art. 6º, XXIII)</a:t>
            </a:r>
            <a:endParaRPr lang="pt-BR" sz="2300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5" name="Retângulo 4"/>
          <p:cNvSpPr/>
          <p:nvPr/>
        </p:nvSpPr>
        <p:spPr>
          <a:xfrm>
            <a:off x="477513" y="1690587"/>
            <a:ext cx="9001000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pt-BR" sz="2400" dirty="0"/>
              <a:t>Art. 41. </a:t>
            </a:r>
            <a:r>
              <a:rPr lang="pt-BR" sz="2400" dirty="0" smtClean="0"/>
              <a:t>...</a:t>
            </a:r>
          </a:p>
          <a:p>
            <a:pPr algn="just"/>
            <a:r>
              <a:rPr lang="pt-BR" sz="2400" dirty="0"/>
              <a:t>III - vedar a contratação de marca ou produto, quando, </a:t>
            </a:r>
            <a:r>
              <a:rPr lang="pt-BR" sz="2400" b="1" dirty="0"/>
              <a:t>mediante processo administrativo</a:t>
            </a:r>
            <a:r>
              <a:rPr lang="pt-BR" sz="2400" dirty="0"/>
              <a:t>, restar comprovado que produtos adquiridos e </a:t>
            </a:r>
            <a:r>
              <a:rPr lang="pt-BR" sz="2400" b="1" dirty="0"/>
              <a:t>utilizados anteriormente </a:t>
            </a:r>
            <a:r>
              <a:rPr lang="pt-BR" sz="2400" dirty="0"/>
              <a:t>pela Administração não atendem a requisitos indispensáveis ao pleno adimplemento da obrigação contratual;</a:t>
            </a:r>
          </a:p>
        </p:txBody>
      </p:sp>
      <p:sp>
        <p:nvSpPr>
          <p:cNvPr id="2" name="Retângulo 1"/>
          <p:cNvSpPr/>
          <p:nvPr/>
        </p:nvSpPr>
        <p:spPr>
          <a:xfrm>
            <a:off x="477513" y="4221088"/>
            <a:ext cx="9001000" cy="216024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3200" b="1" dirty="0" smtClean="0"/>
              <a:t>A exclusão não será do licitante que tiver oferecido o produto, mas do bem em si!</a:t>
            </a:r>
            <a:endParaRPr lang="pt-BR" sz="3200" b="1" dirty="0"/>
          </a:p>
        </p:txBody>
      </p:sp>
    </p:spTree>
    <p:extLst>
      <p:ext uri="{BB962C8B-B14F-4D97-AF65-F5344CB8AC3E}">
        <p14:creationId xmlns:p14="http://schemas.microsoft.com/office/powerpoint/2010/main" val="17363127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818546" y="2852957"/>
            <a:ext cx="8502947" cy="1470025"/>
          </a:xfrm>
        </p:spPr>
        <p:txBody>
          <a:bodyPr>
            <a:noAutofit/>
          </a:bodyPr>
          <a:lstStyle/>
          <a:p>
            <a:pPr algn="just"/>
            <a:r>
              <a:rPr lang="pt-BR" sz="3800" dirty="0"/>
              <a:t>Art. 23. O valor previamente estimado da contratação deverá ser compatível com os valores praticados pelo mercado, considerados os preços constantes de bancos de dados públicos e as quantidades a serem contratadas, observadas a potencial economia de escala e as peculiaridades do local de execução do objeto.</a:t>
            </a:r>
          </a:p>
        </p:txBody>
      </p:sp>
      <p:sp>
        <p:nvSpPr>
          <p:cNvPr id="3" name="CaixaDeTexto 2"/>
          <p:cNvSpPr txBox="1"/>
          <p:nvPr/>
        </p:nvSpPr>
        <p:spPr>
          <a:xfrm>
            <a:off x="2792812" y="260709"/>
            <a:ext cx="4364992" cy="584065"/>
          </a:xfrm>
          <a:prstGeom prst="rect">
            <a:avLst/>
          </a:prstGeom>
          <a:noFill/>
        </p:spPr>
        <p:txBody>
          <a:bodyPr wrap="none" lIns="90717" tIns="45368" rIns="90717" bIns="45368" rtlCol="0">
            <a:spAutoFit/>
          </a:bodyPr>
          <a:lstStyle/>
          <a:p>
            <a:r>
              <a:rPr lang="pt-BR" sz="3200" b="1" dirty="0" smtClean="0">
                <a:solidFill>
                  <a:srgbClr val="FF0000"/>
                </a:solidFill>
              </a:rPr>
              <a:t>3. PESQUISA </a:t>
            </a:r>
            <a:r>
              <a:rPr lang="pt-BR" sz="3200" b="1" dirty="0">
                <a:solidFill>
                  <a:srgbClr val="FF0000"/>
                </a:solidFill>
              </a:rPr>
              <a:t>DE PREÇOS </a:t>
            </a:r>
          </a:p>
        </p:txBody>
      </p:sp>
    </p:spTree>
    <p:extLst>
      <p:ext uri="{BB962C8B-B14F-4D97-AF65-F5344CB8AC3E}">
        <p14:creationId xmlns:p14="http://schemas.microsoft.com/office/powerpoint/2010/main" val="36605398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89104" y="2398441"/>
            <a:ext cx="4016896" cy="44494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CaixaDeTexto 4"/>
          <p:cNvSpPr txBox="1"/>
          <p:nvPr/>
        </p:nvSpPr>
        <p:spPr>
          <a:xfrm>
            <a:off x="1052696" y="1700876"/>
            <a:ext cx="8220913" cy="872662"/>
          </a:xfrm>
          <a:prstGeom prst="rect">
            <a:avLst/>
          </a:prstGeom>
          <a:noFill/>
        </p:spPr>
        <p:txBody>
          <a:bodyPr wrap="square" lIns="102208" tIns="51111" rIns="102208" bIns="51111" rtlCol="0">
            <a:spAutoFit/>
          </a:bodyPr>
          <a:lstStyle/>
          <a:p>
            <a:r>
              <a:rPr lang="pt-BR" sz="4500" b="1" dirty="0" smtClean="0">
                <a:solidFill>
                  <a:srgbClr val="FF0000"/>
                </a:solidFill>
                <a:latin typeface="+mj-lt"/>
              </a:rPr>
              <a:t>04. </a:t>
            </a:r>
            <a:r>
              <a:rPr lang="pt-BR" sz="5000" b="1" dirty="0">
                <a:latin typeface="+mj-lt"/>
              </a:rPr>
              <a:t>Vigência e Aplicabilidade</a:t>
            </a:r>
          </a:p>
        </p:txBody>
      </p:sp>
      <p:sp>
        <p:nvSpPr>
          <p:cNvPr id="6" name="Retângulo 5"/>
          <p:cNvSpPr/>
          <p:nvPr/>
        </p:nvSpPr>
        <p:spPr>
          <a:xfrm>
            <a:off x="896556" y="1988840"/>
            <a:ext cx="156017" cy="3068938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2208" tIns="51111" rIns="102208" bIns="51111" rtlCol="0" anchor="ctr"/>
          <a:lstStyle/>
          <a:p>
            <a:pPr algn="ctr"/>
            <a:endParaRPr lang="pt-BR"/>
          </a:p>
        </p:txBody>
      </p:sp>
      <p:sp>
        <p:nvSpPr>
          <p:cNvPr id="7" name="Retângulo 6"/>
          <p:cNvSpPr/>
          <p:nvPr/>
        </p:nvSpPr>
        <p:spPr>
          <a:xfrm>
            <a:off x="1208584" y="3384823"/>
            <a:ext cx="5538615" cy="1719047"/>
          </a:xfrm>
          <a:prstGeom prst="rect">
            <a:avLst/>
          </a:prstGeom>
        </p:spPr>
        <p:txBody>
          <a:bodyPr wrap="square" lIns="102208" tIns="51111" rIns="102208" bIns="51111">
            <a:spAutoFit/>
          </a:bodyPr>
          <a:lstStyle/>
          <a:p>
            <a:pPr algn="just"/>
            <a:r>
              <a:rPr lang="pt-BR" b="1" dirty="0">
                <a:solidFill>
                  <a:srgbClr val="FF0000"/>
                </a:solidFill>
              </a:rPr>
              <a:t>Art. 1º </a:t>
            </a:r>
            <a:r>
              <a:rPr lang="pt-BR" dirty="0"/>
              <a:t>Esta Lei estabelece </a:t>
            </a:r>
            <a:r>
              <a:rPr lang="pt-BR" b="1" dirty="0">
                <a:solidFill>
                  <a:srgbClr val="FF0000"/>
                </a:solidFill>
              </a:rPr>
              <a:t>normas gerais </a:t>
            </a:r>
            <a:r>
              <a:rPr lang="pt-BR" dirty="0"/>
              <a:t>de licitação e contratação para as Administrações Públicas diretas, autárquicas e fundacionais da União, dos Estados, do Distrito Federal e dos Municípios</a:t>
            </a:r>
            <a:endParaRPr lang="pt-BR" sz="1800" dirty="0"/>
          </a:p>
        </p:txBody>
      </p:sp>
      <p:sp>
        <p:nvSpPr>
          <p:cNvPr id="2" name="Retângulo 1"/>
          <p:cNvSpPr/>
          <p:nvPr/>
        </p:nvSpPr>
        <p:spPr>
          <a:xfrm>
            <a:off x="1208670" y="2704461"/>
            <a:ext cx="5698300" cy="518719"/>
          </a:xfrm>
          <a:prstGeom prst="rect">
            <a:avLst/>
          </a:prstGeom>
        </p:spPr>
        <p:txBody>
          <a:bodyPr wrap="none" lIns="102208" tIns="51111" rIns="102208" bIns="51111">
            <a:spAutoFit/>
          </a:bodyPr>
          <a:lstStyle/>
          <a:p>
            <a:r>
              <a:rPr lang="pt-BR" sz="2700" b="1" dirty="0">
                <a:solidFill>
                  <a:srgbClr val="FF0000"/>
                </a:solidFill>
              </a:rPr>
              <a:t>LEI Nº 14.133, DE 1º DE ABRIL DE 2021</a:t>
            </a:r>
          </a:p>
        </p:txBody>
      </p:sp>
    </p:spTree>
    <p:extLst>
      <p:ext uri="{BB962C8B-B14F-4D97-AF65-F5344CB8AC3E}">
        <p14:creationId xmlns:p14="http://schemas.microsoft.com/office/powerpoint/2010/main" val="2918625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350489" y="1124744"/>
            <a:ext cx="8915400" cy="6048672"/>
          </a:xfrm>
        </p:spPr>
        <p:txBody>
          <a:bodyPr>
            <a:noAutofit/>
          </a:bodyPr>
          <a:lstStyle/>
          <a:p>
            <a:pPr algn="just"/>
            <a:r>
              <a:rPr lang="pt-BR" dirty="0" smtClean="0"/>
              <a:t>§ 1º No processo licitatório para aquisição de bens e contratação de serviços em geral, conforme regulamento, o valor estimado será definido com base no melhor preço aferido por meio da utilização dos seguintes parâmetros, adotados de forma combinada ou não:</a:t>
            </a:r>
          </a:p>
        </p:txBody>
      </p:sp>
      <p:sp>
        <p:nvSpPr>
          <p:cNvPr id="4" name="CaixaDeTexto 3"/>
          <p:cNvSpPr txBox="1"/>
          <p:nvPr/>
        </p:nvSpPr>
        <p:spPr>
          <a:xfrm>
            <a:off x="2792812" y="260709"/>
            <a:ext cx="3954623" cy="584065"/>
          </a:xfrm>
          <a:prstGeom prst="rect">
            <a:avLst/>
          </a:prstGeom>
          <a:noFill/>
        </p:spPr>
        <p:txBody>
          <a:bodyPr wrap="none" lIns="90717" tIns="45368" rIns="90717" bIns="45368" rtlCol="0">
            <a:spAutoFit/>
          </a:bodyPr>
          <a:lstStyle/>
          <a:p>
            <a:r>
              <a:rPr lang="pt-BR" sz="3200" b="1" dirty="0">
                <a:solidFill>
                  <a:srgbClr val="FF0000"/>
                </a:solidFill>
              </a:rPr>
              <a:t>PESQUISA DE PREÇOS </a:t>
            </a:r>
          </a:p>
        </p:txBody>
      </p:sp>
    </p:spTree>
    <p:extLst>
      <p:ext uri="{BB962C8B-B14F-4D97-AF65-F5344CB8AC3E}">
        <p14:creationId xmlns:p14="http://schemas.microsoft.com/office/powerpoint/2010/main" val="42361299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ângulo 3"/>
          <p:cNvSpPr/>
          <p:nvPr/>
        </p:nvSpPr>
        <p:spPr>
          <a:xfrm>
            <a:off x="350491" y="923186"/>
            <a:ext cx="9283031" cy="5170343"/>
          </a:xfrm>
          <a:prstGeom prst="rect">
            <a:avLst/>
          </a:prstGeom>
        </p:spPr>
        <p:txBody>
          <a:bodyPr wrap="square" lIns="106372" tIns="53190" rIns="106372" bIns="53190">
            <a:spAutoFit/>
          </a:bodyPr>
          <a:lstStyle/>
          <a:p>
            <a:pPr algn="just"/>
            <a:r>
              <a:rPr lang="pt-BR" sz="4700" dirty="0"/>
              <a:t>I - composição de custos unitários menores ou iguais à mediana do item correspondente no painel para consulta de preços ou no banco de preços em saúde disponíveis no Portal Nacional de Contratações Públicas (PNCP);</a:t>
            </a:r>
          </a:p>
        </p:txBody>
      </p:sp>
      <p:sp>
        <p:nvSpPr>
          <p:cNvPr id="3" name="CaixaDeTexto 2"/>
          <p:cNvSpPr txBox="1"/>
          <p:nvPr/>
        </p:nvSpPr>
        <p:spPr>
          <a:xfrm>
            <a:off x="2792812" y="260709"/>
            <a:ext cx="3954623" cy="584065"/>
          </a:xfrm>
          <a:prstGeom prst="rect">
            <a:avLst/>
          </a:prstGeom>
          <a:noFill/>
        </p:spPr>
        <p:txBody>
          <a:bodyPr wrap="none" lIns="90717" tIns="45368" rIns="90717" bIns="45368" rtlCol="0">
            <a:spAutoFit/>
          </a:bodyPr>
          <a:lstStyle/>
          <a:p>
            <a:r>
              <a:rPr lang="pt-BR" sz="3200" b="1" dirty="0">
                <a:solidFill>
                  <a:srgbClr val="FF0000"/>
                </a:solidFill>
              </a:rPr>
              <a:t>PESQUISA DE PREÇOS </a:t>
            </a:r>
          </a:p>
        </p:txBody>
      </p:sp>
    </p:spTree>
    <p:extLst>
      <p:ext uri="{BB962C8B-B14F-4D97-AF65-F5344CB8AC3E}">
        <p14:creationId xmlns:p14="http://schemas.microsoft.com/office/powerpoint/2010/main" val="30808896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ângulo 3"/>
          <p:cNvSpPr/>
          <p:nvPr/>
        </p:nvSpPr>
        <p:spPr>
          <a:xfrm>
            <a:off x="272480" y="969070"/>
            <a:ext cx="9283031" cy="4631734"/>
          </a:xfrm>
          <a:prstGeom prst="rect">
            <a:avLst/>
          </a:prstGeom>
        </p:spPr>
        <p:txBody>
          <a:bodyPr wrap="square" lIns="106372" tIns="53190" rIns="106372" bIns="53190">
            <a:spAutoFit/>
          </a:bodyPr>
          <a:lstStyle/>
          <a:p>
            <a:pPr algn="just"/>
            <a:r>
              <a:rPr lang="pt-BR" sz="4200" dirty="0"/>
              <a:t>II - contratações similares feitas pela Administração Pública, em execução ou concluídas no período de 1 (um) ano anterior à data da pesquisa de preços, inclusive mediante sistema de registro de preços, observado o índice de atualização de preços correspondente;</a:t>
            </a:r>
          </a:p>
        </p:txBody>
      </p:sp>
      <p:sp>
        <p:nvSpPr>
          <p:cNvPr id="3" name="CaixaDeTexto 2"/>
          <p:cNvSpPr txBox="1"/>
          <p:nvPr/>
        </p:nvSpPr>
        <p:spPr>
          <a:xfrm>
            <a:off x="2792812" y="260709"/>
            <a:ext cx="3954623" cy="584065"/>
          </a:xfrm>
          <a:prstGeom prst="rect">
            <a:avLst/>
          </a:prstGeom>
          <a:noFill/>
        </p:spPr>
        <p:txBody>
          <a:bodyPr wrap="none" lIns="90717" tIns="45368" rIns="90717" bIns="45368" rtlCol="0">
            <a:spAutoFit/>
          </a:bodyPr>
          <a:lstStyle/>
          <a:p>
            <a:r>
              <a:rPr lang="pt-BR" sz="3200" b="1" dirty="0">
                <a:solidFill>
                  <a:srgbClr val="FF0000"/>
                </a:solidFill>
              </a:rPr>
              <a:t>PESQUISA DE PREÇOS </a:t>
            </a:r>
          </a:p>
        </p:txBody>
      </p:sp>
    </p:spTree>
    <p:extLst>
      <p:ext uri="{BB962C8B-B14F-4D97-AF65-F5344CB8AC3E}">
        <p14:creationId xmlns:p14="http://schemas.microsoft.com/office/powerpoint/2010/main" val="29569968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ângulo 3"/>
          <p:cNvSpPr/>
          <p:nvPr/>
        </p:nvSpPr>
        <p:spPr>
          <a:xfrm>
            <a:off x="338297" y="954202"/>
            <a:ext cx="9283031" cy="4631734"/>
          </a:xfrm>
          <a:prstGeom prst="rect">
            <a:avLst/>
          </a:prstGeom>
        </p:spPr>
        <p:txBody>
          <a:bodyPr wrap="square" lIns="106372" tIns="53190" rIns="106372" bIns="53190">
            <a:spAutoFit/>
          </a:bodyPr>
          <a:lstStyle/>
          <a:p>
            <a:pPr algn="just"/>
            <a:r>
              <a:rPr lang="pt-BR" sz="4200" dirty="0"/>
              <a:t>III - utilização de dados de pesquisa publicada em mídia especializada, de tabela de referência formalmente aprovada pelo Poder Executivo federal e de sítios eletrônicos especializados ou de domínio amplo, desde que contenham a data e hora de acesso;</a:t>
            </a:r>
          </a:p>
        </p:txBody>
      </p:sp>
      <p:sp>
        <p:nvSpPr>
          <p:cNvPr id="3" name="CaixaDeTexto 2"/>
          <p:cNvSpPr txBox="1"/>
          <p:nvPr/>
        </p:nvSpPr>
        <p:spPr>
          <a:xfrm>
            <a:off x="2792812" y="260709"/>
            <a:ext cx="3954623" cy="584065"/>
          </a:xfrm>
          <a:prstGeom prst="rect">
            <a:avLst/>
          </a:prstGeom>
          <a:noFill/>
        </p:spPr>
        <p:txBody>
          <a:bodyPr wrap="none" lIns="90717" tIns="45368" rIns="90717" bIns="45368" rtlCol="0">
            <a:spAutoFit/>
          </a:bodyPr>
          <a:lstStyle/>
          <a:p>
            <a:r>
              <a:rPr lang="pt-BR" sz="3200" b="1" dirty="0">
                <a:solidFill>
                  <a:srgbClr val="FF0000"/>
                </a:solidFill>
              </a:rPr>
              <a:t>PESQUISA DE PREÇOS </a:t>
            </a:r>
          </a:p>
        </p:txBody>
      </p:sp>
    </p:spTree>
    <p:extLst>
      <p:ext uri="{BB962C8B-B14F-4D97-AF65-F5344CB8AC3E}">
        <p14:creationId xmlns:p14="http://schemas.microsoft.com/office/powerpoint/2010/main" val="13231137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ângulo 3"/>
          <p:cNvSpPr/>
          <p:nvPr/>
        </p:nvSpPr>
        <p:spPr>
          <a:xfrm>
            <a:off x="479145" y="1220802"/>
            <a:ext cx="8892988" cy="4785623"/>
          </a:xfrm>
          <a:prstGeom prst="rect">
            <a:avLst/>
          </a:prstGeom>
        </p:spPr>
        <p:txBody>
          <a:bodyPr wrap="square" lIns="106372" tIns="53190" rIns="106372" bIns="53190">
            <a:spAutoFit/>
          </a:bodyPr>
          <a:lstStyle/>
          <a:p>
            <a:pPr algn="just"/>
            <a:r>
              <a:rPr lang="pt-BR" sz="3800" dirty="0"/>
              <a:t>IV - pesquisa direta com no mínimo 3 (três) fornecedores, mediante solicitação formal de cotação, desde que seja apresentada justificativa da escolha desses fornecedores e que não tenham sido obtidos os orçamentos com mais de 6 (seis) meses de antecedência da data de divulgação do edital;</a:t>
            </a:r>
          </a:p>
        </p:txBody>
      </p:sp>
      <p:sp>
        <p:nvSpPr>
          <p:cNvPr id="3" name="CaixaDeTexto 2"/>
          <p:cNvSpPr txBox="1"/>
          <p:nvPr/>
        </p:nvSpPr>
        <p:spPr>
          <a:xfrm>
            <a:off x="2792812" y="260709"/>
            <a:ext cx="3954623" cy="584065"/>
          </a:xfrm>
          <a:prstGeom prst="rect">
            <a:avLst/>
          </a:prstGeom>
          <a:noFill/>
        </p:spPr>
        <p:txBody>
          <a:bodyPr wrap="none" lIns="90717" tIns="45368" rIns="90717" bIns="45368" rtlCol="0">
            <a:spAutoFit/>
          </a:bodyPr>
          <a:lstStyle/>
          <a:p>
            <a:r>
              <a:rPr lang="pt-BR" sz="3200" b="1" dirty="0">
                <a:solidFill>
                  <a:srgbClr val="FF0000"/>
                </a:solidFill>
              </a:rPr>
              <a:t>PESQUISA DE PREÇOS </a:t>
            </a:r>
          </a:p>
        </p:txBody>
      </p:sp>
    </p:spTree>
    <p:extLst>
      <p:ext uri="{BB962C8B-B14F-4D97-AF65-F5344CB8AC3E}">
        <p14:creationId xmlns:p14="http://schemas.microsoft.com/office/powerpoint/2010/main" val="42383781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ângulo 3"/>
          <p:cNvSpPr/>
          <p:nvPr/>
        </p:nvSpPr>
        <p:spPr>
          <a:xfrm>
            <a:off x="692329" y="1700863"/>
            <a:ext cx="8190910" cy="3000519"/>
          </a:xfrm>
          <a:prstGeom prst="rect">
            <a:avLst/>
          </a:prstGeom>
        </p:spPr>
        <p:txBody>
          <a:bodyPr wrap="square" lIns="106372" tIns="53190" rIns="106372" bIns="53190">
            <a:spAutoFit/>
          </a:bodyPr>
          <a:lstStyle/>
          <a:p>
            <a:r>
              <a:rPr lang="pt-BR" sz="4700" dirty="0"/>
              <a:t>V - pesquisa na base nacional de notas fiscais eletrônicas, na forma de regulamento.</a:t>
            </a:r>
          </a:p>
          <a:p>
            <a:endParaRPr lang="pt-BR" sz="4700" dirty="0"/>
          </a:p>
        </p:txBody>
      </p:sp>
      <p:sp>
        <p:nvSpPr>
          <p:cNvPr id="3" name="CaixaDeTexto 2"/>
          <p:cNvSpPr txBox="1"/>
          <p:nvPr/>
        </p:nvSpPr>
        <p:spPr>
          <a:xfrm>
            <a:off x="2792812" y="260709"/>
            <a:ext cx="3954623" cy="584065"/>
          </a:xfrm>
          <a:prstGeom prst="rect">
            <a:avLst/>
          </a:prstGeom>
          <a:noFill/>
        </p:spPr>
        <p:txBody>
          <a:bodyPr wrap="none" lIns="90717" tIns="45368" rIns="90717" bIns="45368" rtlCol="0">
            <a:spAutoFit/>
          </a:bodyPr>
          <a:lstStyle/>
          <a:p>
            <a:r>
              <a:rPr lang="pt-BR" sz="3200" b="1" dirty="0">
                <a:solidFill>
                  <a:srgbClr val="FF0000"/>
                </a:solidFill>
              </a:rPr>
              <a:t>PESQUISA DE PREÇOS </a:t>
            </a:r>
          </a:p>
        </p:txBody>
      </p:sp>
    </p:spTree>
    <p:extLst>
      <p:ext uri="{BB962C8B-B14F-4D97-AF65-F5344CB8AC3E}">
        <p14:creationId xmlns:p14="http://schemas.microsoft.com/office/powerpoint/2010/main" val="642865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ixaDeTexto 3"/>
          <p:cNvSpPr txBox="1"/>
          <p:nvPr/>
        </p:nvSpPr>
        <p:spPr>
          <a:xfrm>
            <a:off x="706970" y="447114"/>
            <a:ext cx="8518423" cy="518830"/>
          </a:xfrm>
          <a:prstGeom prst="rect">
            <a:avLst/>
          </a:prstGeom>
          <a:noFill/>
        </p:spPr>
        <p:txBody>
          <a:bodyPr wrap="square" lIns="102318" tIns="51166" rIns="102318" bIns="51166" rtlCol="0">
            <a:spAutoFit/>
          </a:bodyPr>
          <a:lstStyle/>
          <a:p>
            <a:pPr algn="r" defTabSz="1023198"/>
            <a:r>
              <a:rPr lang="pt-BR" sz="2700" dirty="0" smtClean="0">
                <a:solidFill>
                  <a:srgbClr val="FF0000"/>
                </a:solidFill>
                <a:latin typeface="Arial Black" pitchFamily="34" charset="0"/>
              </a:rPr>
              <a:t>5. Edital (Art. 25)</a:t>
            </a:r>
            <a:endParaRPr lang="pt-BR" sz="2300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2" name="Retângulo 1"/>
          <p:cNvSpPr/>
          <p:nvPr/>
        </p:nvSpPr>
        <p:spPr>
          <a:xfrm>
            <a:off x="680679" y="1196752"/>
            <a:ext cx="8518423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pt-BR" sz="2800" b="1" dirty="0"/>
              <a:t>Art. 25</a:t>
            </a:r>
            <a:r>
              <a:rPr lang="pt-BR" sz="2800" dirty="0"/>
              <a:t>.</a:t>
            </a:r>
            <a:r>
              <a:rPr lang="pt-BR" sz="2800" b="1" dirty="0"/>
              <a:t> </a:t>
            </a:r>
            <a:r>
              <a:rPr lang="pt-BR" sz="2800" dirty="0"/>
              <a:t>O edital deverá conter o objeto da licitação e as regras relativas à convocação, ao julgamento, à habilitação, aos recursos e às penalidades da licitação, à fiscalização e à gestão do contrato, à entrega do objeto e às condições de pagamento</a:t>
            </a:r>
            <a:r>
              <a:rPr lang="pt-BR" sz="2800" dirty="0" smtClean="0"/>
              <a:t>.</a:t>
            </a:r>
          </a:p>
          <a:p>
            <a:pPr algn="just"/>
            <a:endParaRPr lang="pt-BR" sz="2800" dirty="0"/>
          </a:p>
          <a:p>
            <a:pPr marL="457200" indent="-457200" algn="just">
              <a:buFont typeface="Arial" pitchFamily="34" charset="0"/>
              <a:buChar char="•"/>
            </a:pPr>
            <a:r>
              <a:rPr lang="pt-BR" sz="2800" dirty="0" smtClean="0"/>
              <a:t>Permitido o uso de modelo e cláusulas uniformes</a:t>
            </a:r>
          </a:p>
          <a:p>
            <a:pPr marL="457200" indent="-457200" algn="just">
              <a:buFont typeface="Arial" pitchFamily="34" charset="0"/>
              <a:buChar char="•"/>
            </a:pPr>
            <a:r>
              <a:rPr lang="pt-BR" sz="2800" dirty="0" smtClean="0"/>
              <a:t>Inclui TR, projetos e contrato como anexos</a:t>
            </a:r>
          </a:p>
          <a:p>
            <a:pPr marL="457200" indent="-457200" algn="just">
              <a:buFont typeface="Arial" pitchFamily="34" charset="0"/>
              <a:buChar char="•"/>
            </a:pPr>
            <a:r>
              <a:rPr lang="pt-BR" sz="2800" dirty="0" smtClean="0"/>
              <a:t>Pode abranger matriz de risco (como anexo)</a:t>
            </a:r>
          </a:p>
          <a:p>
            <a:pPr marL="457200" indent="-457200" algn="just">
              <a:buFont typeface="Arial" pitchFamily="34" charset="0"/>
              <a:buChar char="•"/>
            </a:pPr>
            <a:r>
              <a:rPr lang="pt-BR" sz="2800" dirty="0" smtClean="0"/>
              <a:t>Pode trazer regras de licenciamento ambiental, desapropriação</a:t>
            </a:r>
          </a:p>
          <a:p>
            <a:pPr marL="457200" indent="-457200" algn="just">
              <a:buFont typeface="Arial" pitchFamily="34" charset="0"/>
              <a:buChar char="•"/>
            </a:pPr>
            <a:r>
              <a:rPr lang="pt-BR" sz="2800" dirty="0" smtClean="0"/>
              <a:t>Pode prever margem de preferência (DNS)</a:t>
            </a:r>
          </a:p>
        </p:txBody>
      </p:sp>
    </p:spTree>
    <p:extLst>
      <p:ext uri="{BB962C8B-B14F-4D97-AF65-F5344CB8AC3E}">
        <p14:creationId xmlns:p14="http://schemas.microsoft.com/office/powerpoint/2010/main" val="1336662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424609" y="116632"/>
            <a:ext cx="7704856" cy="864096"/>
          </a:xfrm>
        </p:spPr>
        <p:txBody>
          <a:bodyPr>
            <a:normAutofit/>
          </a:bodyPr>
          <a:lstStyle/>
          <a:p>
            <a:pPr algn="r"/>
            <a:r>
              <a:rPr lang="pt-BR" sz="3600" b="1" dirty="0" smtClean="0">
                <a:solidFill>
                  <a:srgbClr val="FF0000"/>
                </a:solidFill>
              </a:rPr>
              <a:t>Itens de Luxo</a:t>
            </a:r>
            <a:endParaRPr lang="pt-BR" sz="4400" dirty="0"/>
          </a:p>
        </p:txBody>
      </p:sp>
      <p:sp>
        <p:nvSpPr>
          <p:cNvPr id="3" name="Retângulo 2"/>
          <p:cNvSpPr/>
          <p:nvPr/>
        </p:nvSpPr>
        <p:spPr>
          <a:xfrm>
            <a:off x="560512" y="1403899"/>
            <a:ext cx="8568952" cy="14927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pt-BR" sz="2800" b="1" dirty="0"/>
              <a:t>Art. 20. </a:t>
            </a:r>
            <a:r>
              <a:rPr lang="pt-BR" dirty="0"/>
              <a:t>Os itens de consumo adquiridos para suprir as demandas das estruturas da Administração Pública deverão ser de qualidade comum, não superior à necessária para cumprir as finalidades às quais se destinam, vedada a aquisição de </a:t>
            </a:r>
            <a:r>
              <a:rPr lang="pt-BR" b="1" dirty="0"/>
              <a:t>artigos de luxo.</a:t>
            </a: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0347" y="3140968"/>
            <a:ext cx="4874596" cy="32598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63924" y="3628165"/>
            <a:ext cx="4165540" cy="27726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035535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ixaDeTexto 3"/>
          <p:cNvSpPr txBox="1"/>
          <p:nvPr/>
        </p:nvSpPr>
        <p:spPr>
          <a:xfrm>
            <a:off x="706970" y="447114"/>
            <a:ext cx="8518423" cy="518830"/>
          </a:xfrm>
          <a:prstGeom prst="rect">
            <a:avLst/>
          </a:prstGeom>
          <a:noFill/>
        </p:spPr>
        <p:txBody>
          <a:bodyPr wrap="square" lIns="102318" tIns="51166" rIns="102318" bIns="51166" rtlCol="0">
            <a:spAutoFit/>
          </a:bodyPr>
          <a:lstStyle/>
          <a:p>
            <a:pPr algn="r" defTabSz="1023198"/>
            <a:r>
              <a:rPr lang="pt-BR" sz="2700" dirty="0" smtClean="0">
                <a:solidFill>
                  <a:srgbClr val="FF0000"/>
                </a:solidFill>
                <a:latin typeface="Arial Black" pitchFamily="34" charset="0"/>
              </a:rPr>
              <a:t>6. JUSTIFICATIVAS</a:t>
            </a:r>
            <a:endParaRPr lang="pt-BR" sz="2300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2" name="Retângulo 1"/>
          <p:cNvSpPr/>
          <p:nvPr/>
        </p:nvSpPr>
        <p:spPr>
          <a:xfrm>
            <a:off x="680679" y="1196752"/>
            <a:ext cx="8518423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pt-BR" sz="2800" b="1" dirty="0"/>
              <a:t>Art. </a:t>
            </a:r>
            <a:r>
              <a:rPr lang="pt-BR" sz="2800" b="1" dirty="0" smtClean="0"/>
              <a:t>18...</a:t>
            </a:r>
            <a:r>
              <a:rPr lang="pt-BR" sz="2800" b="1" dirty="0"/>
              <a:t> </a:t>
            </a:r>
            <a:endParaRPr lang="pt-BR" sz="2800" b="1" dirty="0" smtClean="0"/>
          </a:p>
          <a:p>
            <a:pPr algn="just"/>
            <a:r>
              <a:rPr lang="pt-BR" sz="2800" b="1" dirty="0"/>
              <a:t>IX - </a:t>
            </a:r>
            <a:r>
              <a:rPr lang="pt-BR" sz="2800" dirty="0"/>
              <a:t>a motivação circunstanciada das condições do edital, tais como justificativa de exigências de qualificação técnica, mediante indicação das parcelas de maior relevância técnica ou valor significativo do objeto, e de qualificação econômico-financeira, justificativa dos critérios de pontuação e julgamento das propostas técnicas, nas licitações com julgamento por melhor técnica ou técnica e preço, e justificativa das regras pertinentes à participação de empresas em consórcio;</a:t>
            </a:r>
            <a:endParaRPr lang="pt-BR" sz="2800" dirty="0" smtClean="0"/>
          </a:p>
        </p:txBody>
      </p:sp>
    </p:spTree>
    <p:extLst>
      <p:ext uri="{BB962C8B-B14F-4D97-AF65-F5344CB8AC3E}">
        <p14:creationId xmlns:p14="http://schemas.microsoft.com/office/powerpoint/2010/main" val="1218900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ângulo 3"/>
          <p:cNvSpPr/>
          <p:nvPr/>
        </p:nvSpPr>
        <p:spPr>
          <a:xfrm>
            <a:off x="710190" y="1195927"/>
            <a:ext cx="8707306" cy="5216510"/>
          </a:xfrm>
          <a:prstGeom prst="rect">
            <a:avLst/>
          </a:prstGeom>
        </p:spPr>
        <p:txBody>
          <a:bodyPr wrap="square" lIns="106372" tIns="53190" rIns="106372" bIns="53190">
            <a:spAutoFit/>
          </a:bodyPr>
          <a:lstStyle/>
          <a:p>
            <a:pPr algn="just"/>
            <a:r>
              <a:rPr lang="pt-BR" sz="2400" b="1" dirty="0"/>
              <a:t>Art. 53. </a:t>
            </a:r>
            <a:r>
              <a:rPr lang="pt-BR" sz="2400" dirty="0"/>
              <a:t>Ao final da fase preparatória, o processo licitatório seguirá para o órgão de assessoramento jurídico da Administração, </a:t>
            </a:r>
            <a:r>
              <a:rPr lang="pt-BR" sz="2400" b="1" u="sng" dirty="0">
                <a:solidFill>
                  <a:srgbClr val="C00000"/>
                </a:solidFill>
              </a:rPr>
              <a:t>que realizará controle prévio de legalidade </a:t>
            </a:r>
            <a:r>
              <a:rPr lang="pt-BR" sz="2400" dirty="0"/>
              <a:t>mediante análise jurídica da contratação</a:t>
            </a:r>
            <a:r>
              <a:rPr lang="pt-BR" sz="2400" dirty="0" smtClean="0"/>
              <a:t>.</a:t>
            </a:r>
          </a:p>
          <a:p>
            <a:pPr algn="just"/>
            <a:endParaRPr lang="pt-BR" sz="2400" dirty="0"/>
          </a:p>
          <a:p>
            <a:pPr marL="457200" indent="-457200" algn="just">
              <a:buFont typeface="Arial" pitchFamily="34" charset="0"/>
              <a:buChar char="•"/>
            </a:pPr>
            <a:r>
              <a:rPr lang="pt-BR" sz="2800" dirty="0" smtClean="0"/>
              <a:t>Elaboração por órgão de assessoramento jurídico;</a:t>
            </a:r>
          </a:p>
          <a:p>
            <a:pPr marL="457200" indent="-457200" algn="just">
              <a:buFont typeface="Arial" pitchFamily="34" charset="0"/>
              <a:buChar char="•"/>
            </a:pPr>
            <a:r>
              <a:rPr lang="pt-BR" sz="2800" dirty="0" smtClean="0"/>
              <a:t>Controle prévio da licitação ou contratação direita;</a:t>
            </a:r>
          </a:p>
          <a:p>
            <a:pPr marL="457200" indent="-457200" algn="just">
              <a:buFont typeface="Arial" pitchFamily="34" charset="0"/>
              <a:buChar char="•"/>
            </a:pPr>
            <a:r>
              <a:rPr lang="pt-BR" sz="2800" dirty="0" smtClean="0"/>
              <a:t>Deve ser claro, objetivo e completo;</a:t>
            </a:r>
          </a:p>
          <a:p>
            <a:pPr marL="457200" indent="-457200" algn="just">
              <a:buFont typeface="Arial" pitchFamily="34" charset="0"/>
              <a:buChar char="•"/>
            </a:pPr>
            <a:r>
              <a:rPr lang="pt-BR" sz="2800" dirty="0" smtClean="0">
                <a:solidFill>
                  <a:srgbClr val="C00000"/>
                </a:solidFill>
              </a:rPr>
              <a:t>É possível dispensar o parecer nos casos de baixa complexidade, baixo valor ou minutas padronizadas</a:t>
            </a:r>
          </a:p>
          <a:p>
            <a:pPr marL="457200" indent="-457200">
              <a:buFont typeface="Arial" pitchFamily="34" charset="0"/>
              <a:buChar char="•"/>
            </a:pPr>
            <a:endParaRPr lang="pt-BR" sz="3600" dirty="0"/>
          </a:p>
          <a:p>
            <a:pPr marL="457200" indent="-457200">
              <a:buFont typeface="Arial" pitchFamily="34" charset="0"/>
              <a:buChar char="•"/>
            </a:pPr>
            <a:endParaRPr lang="pt-BR" sz="3600" dirty="0"/>
          </a:p>
        </p:txBody>
      </p:sp>
      <p:sp>
        <p:nvSpPr>
          <p:cNvPr id="3" name="CaixaDeTexto 2"/>
          <p:cNvSpPr txBox="1"/>
          <p:nvPr/>
        </p:nvSpPr>
        <p:spPr>
          <a:xfrm>
            <a:off x="3350556" y="307409"/>
            <a:ext cx="5550544" cy="584065"/>
          </a:xfrm>
          <a:prstGeom prst="rect">
            <a:avLst/>
          </a:prstGeom>
          <a:noFill/>
        </p:spPr>
        <p:txBody>
          <a:bodyPr wrap="square" lIns="90717" tIns="45368" rIns="90717" bIns="45368" rtlCol="0">
            <a:spAutoFit/>
          </a:bodyPr>
          <a:lstStyle/>
          <a:p>
            <a:pPr algn="r"/>
            <a:r>
              <a:rPr lang="pt-BR" sz="3200" b="1" dirty="0" smtClean="0">
                <a:solidFill>
                  <a:srgbClr val="FF0000"/>
                </a:solidFill>
              </a:rPr>
              <a:t>Parecer Jurídico (Art.53)</a:t>
            </a:r>
            <a:endParaRPr lang="pt-BR" sz="3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33787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283;p44"/>
          <p:cNvSpPr txBox="1">
            <a:spLocks/>
          </p:cNvSpPr>
          <p:nvPr/>
        </p:nvSpPr>
        <p:spPr>
          <a:xfrm>
            <a:off x="704528" y="1124744"/>
            <a:ext cx="9001000" cy="33680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23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Montserrat"/>
              <a:buChar char="●"/>
              <a:defRPr sz="1400" b="0" i="0" u="none" strike="noStrike" cap="none">
                <a:solidFill>
                  <a:schemeClr val="dk1"/>
                </a:solidFill>
                <a:latin typeface="Didact Gothic"/>
                <a:ea typeface="Didact Gothic"/>
                <a:cs typeface="Didact Gothic"/>
                <a:sym typeface="Didact Gothic"/>
              </a:defRPr>
            </a:lvl1pPr>
            <a:lvl2pPr marL="914400" marR="0" lvl="1" indent="-298450" algn="just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Montserrat"/>
              <a:buChar char="○"/>
              <a:defRPr sz="1400" b="0" i="0" u="none" strike="noStrike" cap="none">
                <a:solidFill>
                  <a:schemeClr val="dk1"/>
                </a:solidFill>
                <a:latin typeface="Didact Gothic"/>
                <a:ea typeface="Didact Gothic"/>
                <a:cs typeface="Didact Gothic"/>
                <a:sym typeface="Didact Gothic"/>
              </a:defRPr>
            </a:lvl2pPr>
            <a:lvl3pPr marL="1371600" marR="0" lvl="2" indent="-298450" algn="just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Montserrat"/>
              <a:buChar char="■"/>
              <a:defRPr sz="1400" b="0" i="0" u="none" strike="noStrike" cap="none">
                <a:solidFill>
                  <a:schemeClr val="dk1"/>
                </a:solidFill>
                <a:latin typeface="Didact Gothic"/>
                <a:ea typeface="Didact Gothic"/>
                <a:cs typeface="Didact Gothic"/>
                <a:sym typeface="Didact Gothic"/>
              </a:defRPr>
            </a:lvl3pPr>
            <a:lvl4pPr marL="1828800" marR="0" lvl="3" indent="-298450" algn="just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Montserrat"/>
              <a:buChar char="●"/>
              <a:defRPr sz="1400" b="0" i="0" u="none" strike="noStrike" cap="none">
                <a:solidFill>
                  <a:schemeClr val="dk1"/>
                </a:solidFill>
                <a:latin typeface="Didact Gothic"/>
                <a:ea typeface="Didact Gothic"/>
                <a:cs typeface="Didact Gothic"/>
                <a:sym typeface="Didact Gothic"/>
              </a:defRPr>
            </a:lvl4pPr>
            <a:lvl5pPr marL="2286000" marR="0" lvl="4" indent="-298450" algn="just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Montserrat"/>
              <a:buChar char="○"/>
              <a:defRPr sz="1400" b="0" i="0" u="none" strike="noStrike" cap="none">
                <a:solidFill>
                  <a:schemeClr val="dk1"/>
                </a:solidFill>
                <a:latin typeface="Didact Gothic"/>
                <a:ea typeface="Didact Gothic"/>
                <a:cs typeface="Didact Gothic"/>
                <a:sym typeface="Didact Gothic"/>
              </a:defRPr>
            </a:lvl5pPr>
            <a:lvl6pPr marL="2743200" marR="0" lvl="5" indent="-298450" algn="just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Montserrat"/>
              <a:buChar char="■"/>
              <a:defRPr sz="1400" b="0" i="0" u="none" strike="noStrike" cap="none">
                <a:solidFill>
                  <a:schemeClr val="dk1"/>
                </a:solidFill>
                <a:latin typeface="Didact Gothic"/>
                <a:ea typeface="Didact Gothic"/>
                <a:cs typeface="Didact Gothic"/>
                <a:sym typeface="Didact Gothic"/>
              </a:defRPr>
            </a:lvl6pPr>
            <a:lvl7pPr marL="3200400" marR="0" lvl="6" indent="-298450" algn="just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Montserrat"/>
              <a:buChar char="●"/>
              <a:defRPr sz="1400" b="0" i="0" u="none" strike="noStrike" cap="none">
                <a:solidFill>
                  <a:schemeClr val="dk1"/>
                </a:solidFill>
                <a:latin typeface="Didact Gothic"/>
                <a:ea typeface="Didact Gothic"/>
                <a:cs typeface="Didact Gothic"/>
                <a:sym typeface="Didact Gothic"/>
              </a:defRPr>
            </a:lvl7pPr>
            <a:lvl8pPr marL="3657600" marR="0" lvl="7" indent="-298450" algn="just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Montserrat"/>
              <a:buChar char="○"/>
              <a:defRPr sz="1400" b="0" i="0" u="none" strike="noStrike" cap="none">
                <a:solidFill>
                  <a:schemeClr val="dk1"/>
                </a:solidFill>
                <a:latin typeface="Didact Gothic"/>
                <a:ea typeface="Didact Gothic"/>
                <a:cs typeface="Didact Gothic"/>
                <a:sym typeface="Didact Gothic"/>
              </a:defRPr>
            </a:lvl8pPr>
            <a:lvl9pPr marL="4114800" marR="0" lvl="8" indent="-298450" algn="just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rgbClr val="000000"/>
              </a:buClr>
              <a:buSzPts val="1100"/>
              <a:buFont typeface="Montserrat"/>
              <a:buChar char="■"/>
              <a:defRPr sz="1400" b="0" i="0" u="none" strike="noStrike" cap="none">
                <a:solidFill>
                  <a:schemeClr val="dk1"/>
                </a:solidFill>
                <a:latin typeface="Didact Gothic"/>
                <a:ea typeface="Didact Gothic"/>
                <a:cs typeface="Didact Gothic"/>
                <a:sym typeface="Didact Gothic"/>
              </a:defRPr>
            </a:lvl9pPr>
          </a:lstStyle>
          <a:p>
            <a:pPr marL="0" lvl="0" indent="0" defTabSz="914400">
              <a:lnSpc>
                <a:spcPct val="150000"/>
              </a:lnSpc>
              <a:spcBef>
                <a:spcPts val="1200"/>
              </a:spcBef>
              <a:buNone/>
            </a:pPr>
            <a:r>
              <a:rPr lang="pt-BR" sz="2000" b="1" kern="0" dirty="0">
                <a:solidFill>
                  <a:srgbClr val="000000"/>
                </a:solidFill>
              </a:rPr>
              <a:t>Art. 2º Esta Lei aplica-se a:</a:t>
            </a:r>
          </a:p>
          <a:p>
            <a:pPr marL="0" lvl="0" indent="0" defTabSz="914400">
              <a:lnSpc>
                <a:spcPct val="150000"/>
              </a:lnSpc>
              <a:spcBef>
                <a:spcPts val="1200"/>
              </a:spcBef>
              <a:buNone/>
            </a:pPr>
            <a:r>
              <a:rPr lang="pt-BR" sz="2000" kern="0" dirty="0" smtClean="0">
                <a:solidFill>
                  <a:srgbClr val="000000"/>
                </a:solidFill>
              </a:rPr>
              <a:t>I </a:t>
            </a:r>
            <a:r>
              <a:rPr lang="pt-BR" sz="2000" kern="0" dirty="0">
                <a:solidFill>
                  <a:srgbClr val="000000"/>
                </a:solidFill>
              </a:rPr>
              <a:t>- alienação e concessão de direito real de uso de bens;</a:t>
            </a:r>
          </a:p>
          <a:p>
            <a:pPr marL="0" lvl="0" indent="0" defTabSz="914400">
              <a:lnSpc>
                <a:spcPct val="150000"/>
              </a:lnSpc>
              <a:spcBef>
                <a:spcPts val="1200"/>
              </a:spcBef>
              <a:buNone/>
            </a:pPr>
            <a:r>
              <a:rPr lang="pt-BR" sz="2000" kern="0" dirty="0" smtClean="0">
                <a:solidFill>
                  <a:srgbClr val="000000"/>
                </a:solidFill>
              </a:rPr>
              <a:t>II </a:t>
            </a:r>
            <a:r>
              <a:rPr lang="pt-BR" sz="2000" kern="0" dirty="0">
                <a:solidFill>
                  <a:srgbClr val="000000"/>
                </a:solidFill>
              </a:rPr>
              <a:t>- compra, inclusive por encomenda;</a:t>
            </a:r>
          </a:p>
          <a:p>
            <a:pPr marL="0" lvl="0" indent="0" defTabSz="914400">
              <a:lnSpc>
                <a:spcPct val="150000"/>
              </a:lnSpc>
              <a:spcBef>
                <a:spcPts val="1200"/>
              </a:spcBef>
              <a:buNone/>
            </a:pPr>
            <a:r>
              <a:rPr lang="pt-BR" sz="2000" kern="0" dirty="0" smtClean="0">
                <a:solidFill>
                  <a:srgbClr val="000000"/>
                </a:solidFill>
              </a:rPr>
              <a:t>III </a:t>
            </a:r>
            <a:r>
              <a:rPr lang="pt-BR" sz="2000" kern="0" dirty="0">
                <a:solidFill>
                  <a:srgbClr val="000000"/>
                </a:solidFill>
              </a:rPr>
              <a:t>- locação;</a:t>
            </a:r>
          </a:p>
          <a:p>
            <a:pPr marL="0" lvl="0" indent="0" defTabSz="914400">
              <a:lnSpc>
                <a:spcPct val="150000"/>
              </a:lnSpc>
              <a:spcBef>
                <a:spcPts val="1200"/>
              </a:spcBef>
              <a:buNone/>
            </a:pPr>
            <a:r>
              <a:rPr lang="pt-BR" sz="2000" kern="0" dirty="0" smtClean="0">
                <a:solidFill>
                  <a:srgbClr val="000000"/>
                </a:solidFill>
              </a:rPr>
              <a:t>IV </a:t>
            </a:r>
            <a:r>
              <a:rPr lang="pt-BR" sz="2000" kern="0" dirty="0">
                <a:solidFill>
                  <a:srgbClr val="000000"/>
                </a:solidFill>
              </a:rPr>
              <a:t>- concessão e permissão de uso de bens públicos;</a:t>
            </a:r>
          </a:p>
          <a:p>
            <a:pPr marL="0" lvl="0" indent="0" defTabSz="914400">
              <a:lnSpc>
                <a:spcPct val="150000"/>
              </a:lnSpc>
              <a:spcBef>
                <a:spcPts val="1200"/>
              </a:spcBef>
              <a:buNone/>
            </a:pPr>
            <a:r>
              <a:rPr lang="pt-BR" sz="2000" kern="0" dirty="0" smtClean="0">
                <a:solidFill>
                  <a:srgbClr val="000000"/>
                </a:solidFill>
              </a:rPr>
              <a:t>V </a:t>
            </a:r>
            <a:r>
              <a:rPr lang="pt-BR" sz="2000" kern="0" dirty="0">
                <a:solidFill>
                  <a:srgbClr val="000000"/>
                </a:solidFill>
              </a:rPr>
              <a:t>- prestação de serviços, inclusive os técnico-profissionais especializados;</a:t>
            </a:r>
          </a:p>
          <a:p>
            <a:pPr marL="0" lvl="0" indent="0" defTabSz="914400">
              <a:lnSpc>
                <a:spcPct val="150000"/>
              </a:lnSpc>
              <a:spcBef>
                <a:spcPts val="1200"/>
              </a:spcBef>
              <a:buNone/>
            </a:pPr>
            <a:r>
              <a:rPr lang="pt-BR" sz="2000" kern="0" dirty="0" smtClean="0">
                <a:solidFill>
                  <a:srgbClr val="000000"/>
                </a:solidFill>
              </a:rPr>
              <a:t>VI </a:t>
            </a:r>
            <a:r>
              <a:rPr lang="pt-BR" sz="2000" kern="0" dirty="0">
                <a:solidFill>
                  <a:srgbClr val="000000"/>
                </a:solidFill>
              </a:rPr>
              <a:t>- obras e serviços de arquitetura e engenharia;</a:t>
            </a:r>
          </a:p>
          <a:p>
            <a:pPr marL="0" lvl="0" indent="0" defTabSz="914400">
              <a:lnSpc>
                <a:spcPct val="150000"/>
              </a:lnSpc>
              <a:spcBef>
                <a:spcPts val="1200"/>
              </a:spcBef>
              <a:buNone/>
            </a:pPr>
            <a:r>
              <a:rPr lang="pt-BR" sz="2000" kern="0" dirty="0" smtClean="0">
                <a:solidFill>
                  <a:srgbClr val="000000"/>
                </a:solidFill>
              </a:rPr>
              <a:t>VII </a:t>
            </a:r>
            <a:r>
              <a:rPr lang="pt-BR" sz="2000" kern="0" dirty="0">
                <a:solidFill>
                  <a:srgbClr val="000000"/>
                </a:solidFill>
              </a:rPr>
              <a:t>- contratações de tecnologia da informação e de comunicação.</a:t>
            </a:r>
            <a:endParaRPr kumimoji="0" lang="pt-BR" sz="2000" i="0" u="none" strike="noStrike" kern="0" cap="none" spc="0" normalizeH="0" baseline="0" noProof="0" dirty="0">
              <a:ln>
                <a:noFill/>
              </a:ln>
              <a:solidFill>
                <a:srgbClr val="383838"/>
              </a:solidFill>
              <a:effectLst/>
              <a:uLnTx/>
              <a:uFillTx/>
              <a:sym typeface="Didact Gothic"/>
            </a:endParaRPr>
          </a:p>
        </p:txBody>
      </p:sp>
      <p:sp>
        <p:nvSpPr>
          <p:cNvPr id="15" name="Google Shape;284;p44"/>
          <p:cNvSpPr txBox="1">
            <a:spLocks noGrp="1"/>
          </p:cNvSpPr>
          <p:nvPr>
            <p:ph type="title"/>
          </p:nvPr>
        </p:nvSpPr>
        <p:spPr>
          <a:xfrm>
            <a:off x="1625404" y="187501"/>
            <a:ext cx="6732990" cy="745763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36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Quando se aplica?</a:t>
            </a:r>
            <a:endParaRPr kumimoji="0" sz="3600" b="1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cxnSp>
        <p:nvCxnSpPr>
          <p:cNvPr id="16" name="Google Shape;285;p44"/>
          <p:cNvCxnSpPr/>
          <p:nvPr/>
        </p:nvCxnSpPr>
        <p:spPr>
          <a:xfrm>
            <a:off x="4627322" y="979589"/>
            <a:ext cx="755347" cy="0"/>
          </a:xfrm>
          <a:prstGeom prst="straightConnector1">
            <a:avLst/>
          </a:prstGeom>
          <a:noFill/>
          <a:ln w="19050" cap="flat" cmpd="sng">
            <a:solidFill>
              <a:srgbClr val="383838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7" name="Google Shape;267;p42"/>
          <p:cNvSpPr txBox="1">
            <a:spLocks/>
          </p:cNvSpPr>
          <p:nvPr/>
        </p:nvSpPr>
        <p:spPr>
          <a:xfrm>
            <a:off x="4457531" y="260648"/>
            <a:ext cx="1068737" cy="1216416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" sz="4800" b="1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216862447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ângulo 3"/>
          <p:cNvSpPr/>
          <p:nvPr/>
        </p:nvSpPr>
        <p:spPr>
          <a:xfrm>
            <a:off x="560512" y="1196752"/>
            <a:ext cx="8707306" cy="4847178"/>
          </a:xfrm>
          <a:prstGeom prst="rect">
            <a:avLst/>
          </a:prstGeom>
        </p:spPr>
        <p:txBody>
          <a:bodyPr wrap="square" lIns="106372" tIns="53190" rIns="106372" bIns="53190">
            <a:spAutoFit/>
          </a:bodyPr>
          <a:lstStyle/>
          <a:p>
            <a:pPr algn="just"/>
            <a:r>
              <a:rPr lang="pt-BR" sz="2800" b="1" dirty="0"/>
              <a:t>Art. </a:t>
            </a:r>
            <a:r>
              <a:rPr lang="pt-BR" sz="2800" b="1" dirty="0" smtClean="0"/>
              <a:t>53... § </a:t>
            </a:r>
            <a:r>
              <a:rPr lang="pt-BR" sz="2800" b="1" dirty="0"/>
              <a:t>5º </a:t>
            </a:r>
            <a:endParaRPr lang="pt-BR" sz="2800" b="1" dirty="0" smtClean="0"/>
          </a:p>
          <a:p>
            <a:pPr algn="just"/>
            <a:r>
              <a:rPr lang="pt-BR" sz="2800" dirty="0" smtClean="0"/>
              <a:t>É </a:t>
            </a:r>
            <a:r>
              <a:rPr lang="pt-BR" sz="2800" b="1" dirty="0">
                <a:solidFill>
                  <a:srgbClr val="C00000"/>
                </a:solidFill>
              </a:rPr>
              <a:t>dispensável a análise jurídica </a:t>
            </a:r>
            <a:r>
              <a:rPr lang="pt-BR" sz="2800" dirty="0"/>
              <a:t>nas hipóteses previamente definidas em </a:t>
            </a:r>
            <a:r>
              <a:rPr lang="pt-BR" sz="2800" dirty="0">
                <a:solidFill>
                  <a:srgbClr val="C00000"/>
                </a:solidFill>
              </a:rPr>
              <a:t>ato da autoridade jurídica máxima competente</a:t>
            </a:r>
            <a:r>
              <a:rPr lang="pt-BR" sz="2800" dirty="0"/>
              <a:t>, que deverá </a:t>
            </a:r>
            <a:r>
              <a:rPr lang="pt-BR" sz="2800" dirty="0" smtClean="0"/>
              <a:t>considerar:</a:t>
            </a:r>
          </a:p>
          <a:p>
            <a:pPr algn="just"/>
            <a:endParaRPr lang="pt-BR" sz="2800" dirty="0" smtClean="0"/>
          </a:p>
          <a:p>
            <a:pPr marL="457200" indent="-457200" algn="just">
              <a:buFont typeface="Arial" pitchFamily="34" charset="0"/>
              <a:buChar char="•"/>
            </a:pPr>
            <a:r>
              <a:rPr lang="pt-BR" sz="2800" dirty="0" smtClean="0"/>
              <a:t>o </a:t>
            </a:r>
            <a:r>
              <a:rPr lang="pt-BR" sz="2800" dirty="0">
                <a:solidFill>
                  <a:srgbClr val="C00000"/>
                </a:solidFill>
              </a:rPr>
              <a:t>baixo valor</a:t>
            </a:r>
            <a:r>
              <a:rPr lang="pt-BR" sz="2800" dirty="0"/>
              <a:t>, </a:t>
            </a:r>
            <a:endParaRPr lang="pt-BR" sz="2800" dirty="0" smtClean="0"/>
          </a:p>
          <a:p>
            <a:pPr marL="457200" indent="-457200" algn="just">
              <a:buFont typeface="Arial" pitchFamily="34" charset="0"/>
              <a:buChar char="•"/>
            </a:pPr>
            <a:r>
              <a:rPr lang="pt-BR" sz="2800" dirty="0" smtClean="0"/>
              <a:t>a </a:t>
            </a:r>
            <a:r>
              <a:rPr lang="pt-BR" sz="2800" dirty="0">
                <a:solidFill>
                  <a:srgbClr val="C00000"/>
                </a:solidFill>
              </a:rPr>
              <a:t>baixa complexidade </a:t>
            </a:r>
            <a:r>
              <a:rPr lang="pt-BR" sz="2800" dirty="0"/>
              <a:t>da contratação, </a:t>
            </a:r>
            <a:endParaRPr lang="pt-BR" sz="2800" dirty="0" smtClean="0"/>
          </a:p>
          <a:p>
            <a:pPr marL="457200" indent="-457200" algn="just">
              <a:buFont typeface="Arial" pitchFamily="34" charset="0"/>
              <a:buChar char="•"/>
            </a:pPr>
            <a:r>
              <a:rPr lang="pt-BR" sz="2800" dirty="0" smtClean="0"/>
              <a:t>a </a:t>
            </a:r>
            <a:r>
              <a:rPr lang="pt-BR" sz="2800" dirty="0">
                <a:solidFill>
                  <a:srgbClr val="C00000"/>
                </a:solidFill>
              </a:rPr>
              <a:t>entrega imediata </a:t>
            </a:r>
            <a:r>
              <a:rPr lang="pt-BR" sz="2800" dirty="0"/>
              <a:t>do bem ou </a:t>
            </a:r>
            <a:endParaRPr lang="pt-BR" sz="2800" dirty="0" smtClean="0"/>
          </a:p>
          <a:p>
            <a:pPr marL="457200" indent="-457200" algn="just">
              <a:buFont typeface="Arial" pitchFamily="34" charset="0"/>
              <a:buChar char="•"/>
            </a:pPr>
            <a:r>
              <a:rPr lang="pt-BR" sz="2800" dirty="0" smtClean="0"/>
              <a:t>a </a:t>
            </a:r>
            <a:r>
              <a:rPr lang="pt-BR" sz="2800" dirty="0"/>
              <a:t>utilização de minutas de editais e instrumentos de contrato, convênio ou outros ajustes </a:t>
            </a:r>
            <a:r>
              <a:rPr lang="pt-BR" sz="2800" dirty="0">
                <a:solidFill>
                  <a:srgbClr val="C00000"/>
                </a:solidFill>
              </a:rPr>
              <a:t>previamente padronizados</a:t>
            </a:r>
            <a:r>
              <a:rPr lang="pt-BR" sz="2800" dirty="0"/>
              <a:t> pelo órgão de assessoramento jurídico.</a:t>
            </a:r>
          </a:p>
        </p:txBody>
      </p:sp>
      <p:sp>
        <p:nvSpPr>
          <p:cNvPr id="3" name="CaixaDeTexto 2"/>
          <p:cNvSpPr txBox="1"/>
          <p:nvPr/>
        </p:nvSpPr>
        <p:spPr>
          <a:xfrm>
            <a:off x="3350556" y="307409"/>
            <a:ext cx="5550544" cy="584065"/>
          </a:xfrm>
          <a:prstGeom prst="rect">
            <a:avLst/>
          </a:prstGeom>
          <a:noFill/>
        </p:spPr>
        <p:txBody>
          <a:bodyPr wrap="square" lIns="90717" tIns="45368" rIns="90717" bIns="45368" rtlCol="0">
            <a:spAutoFit/>
          </a:bodyPr>
          <a:lstStyle/>
          <a:p>
            <a:pPr algn="r"/>
            <a:r>
              <a:rPr lang="pt-BR" sz="3200" b="1" dirty="0" smtClean="0">
                <a:solidFill>
                  <a:srgbClr val="FF0000"/>
                </a:solidFill>
              </a:rPr>
              <a:t>Parecer Jurídico (Art.53)</a:t>
            </a:r>
            <a:endParaRPr lang="pt-BR" sz="3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62320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/>
            <a:r>
              <a:rPr lang="pt-BR" sz="4400" b="1" dirty="0" smtClean="0"/>
              <a:t>PROCESSO LICITATÓRIO (art. 12)</a:t>
            </a:r>
            <a:endParaRPr lang="pt-BR" sz="4400" b="1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pt-BR" dirty="0" smtClean="0"/>
              <a:t>Os documentos serão sempre escritos, com data e local, contendo assinatura do responsável;</a:t>
            </a:r>
          </a:p>
          <a:p>
            <a:r>
              <a:rPr lang="pt-BR" dirty="0" smtClean="0"/>
              <a:t>Valores expressos em moeda nacional (exceto em licitações internacionais);</a:t>
            </a:r>
          </a:p>
          <a:p>
            <a:r>
              <a:rPr lang="pt-BR" b="1" dirty="0"/>
              <a:t>Formalismo moderado: </a:t>
            </a:r>
            <a:r>
              <a:rPr lang="pt-BR" dirty="0"/>
              <a:t>licitantes não podem ser excluídos do processo de contratação por conta de questões irrelevantes, como omissões ou irregularidades formais.</a:t>
            </a:r>
          </a:p>
        </p:txBody>
      </p:sp>
    </p:spTree>
    <p:extLst>
      <p:ext uri="{BB962C8B-B14F-4D97-AF65-F5344CB8AC3E}">
        <p14:creationId xmlns:p14="http://schemas.microsoft.com/office/powerpoint/2010/main" val="17344712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/>
            <a:r>
              <a:rPr lang="pt-BR" sz="4400" b="1" dirty="0" smtClean="0"/>
              <a:t>Formalismo Moderado</a:t>
            </a:r>
            <a:endParaRPr lang="pt-BR" sz="4400" b="1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560512" y="2132856"/>
            <a:ext cx="8915400" cy="4032448"/>
          </a:xfrm>
        </p:spPr>
        <p:txBody>
          <a:bodyPr>
            <a:normAutofit fontScale="77500" lnSpcReduction="20000"/>
          </a:bodyPr>
          <a:lstStyle/>
          <a:p>
            <a:pPr marL="0" indent="0" algn="just">
              <a:buNone/>
            </a:pPr>
            <a:r>
              <a:rPr lang="pt-BR" dirty="0" smtClean="0"/>
              <a:t>Falhas </a:t>
            </a:r>
            <a:r>
              <a:rPr lang="pt-BR" dirty="0"/>
              <a:t>formais, </a:t>
            </a:r>
            <a:r>
              <a:rPr lang="pt-BR" b="1" dirty="0">
                <a:solidFill>
                  <a:srgbClr val="C00000"/>
                </a:solidFill>
              </a:rPr>
              <a:t>sanáveis</a:t>
            </a:r>
            <a:r>
              <a:rPr lang="pt-BR" dirty="0"/>
              <a:t> durante o processo licitatório, não devem levar à desclassificação da licitante. No curso de procedimentos licitatórios, a Administração Pública deve pautar-se pelo princípio do formalismo moderado, que prescreve a adoção de formas simples e suficientes para propiciar adequado grau de certeza, segurança e respeito aos direitos dos administrados, promovendo, assim, a prevalência do conteúdo sobre o formalismo extremo, respeitadas, ainda, as praxes essenciais à proteção das prerrogativas dos </a:t>
            </a:r>
            <a:r>
              <a:rPr lang="pt-BR" dirty="0" smtClean="0"/>
              <a:t>administrados </a:t>
            </a:r>
            <a:r>
              <a:rPr lang="pt-BR" dirty="0"/>
              <a:t>(Acórdão 357/2015-Plenário | Relator: BRUNO DANTAS)</a:t>
            </a:r>
          </a:p>
        </p:txBody>
      </p:sp>
      <p:sp>
        <p:nvSpPr>
          <p:cNvPr id="4" name="CaixaDeTexto 3"/>
          <p:cNvSpPr txBox="1"/>
          <p:nvPr/>
        </p:nvSpPr>
        <p:spPr>
          <a:xfrm>
            <a:off x="560512" y="1285310"/>
            <a:ext cx="117365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4000" b="1" dirty="0" smtClean="0"/>
              <a:t>TCU:</a:t>
            </a:r>
            <a:endParaRPr lang="pt-BR" sz="4000" b="1" dirty="0"/>
          </a:p>
        </p:txBody>
      </p:sp>
    </p:spTree>
    <p:extLst>
      <p:ext uri="{BB962C8B-B14F-4D97-AF65-F5344CB8AC3E}">
        <p14:creationId xmlns:p14="http://schemas.microsoft.com/office/powerpoint/2010/main" val="2536194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/>
            <a:r>
              <a:rPr lang="pt-BR" sz="4400" b="1" dirty="0" smtClean="0"/>
              <a:t>Formalismo Moderado</a:t>
            </a:r>
            <a:endParaRPr lang="pt-BR" sz="4400" b="1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560512" y="2204864"/>
            <a:ext cx="8915400" cy="4032448"/>
          </a:xfrm>
        </p:spPr>
        <p:txBody>
          <a:bodyPr>
            <a:normAutofit fontScale="92500" lnSpcReduction="20000"/>
          </a:bodyPr>
          <a:lstStyle/>
          <a:p>
            <a:pPr marL="0" indent="0" algn="just">
              <a:buNone/>
            </a:pPr>
            <a:r>
              <a:rPr lang="pt-BR" dirty="0"/>
              <a:t>Rigor formal no exame das propostas dos licitantes </a:t>
            </a:r>
            <a:r>
              <a:rPr lang="pt-BR" b="1" dirty="0">
                <a:solidFill>
                  <a:srgbClr val="C00000"/>
                </a:solidFill>
              </a:rPr>
              <a:t>não pode ser exagerado ou absoluto</a:t>
            </a:r>
            <a:r>
              <a:rPr lang="pt-BR" dirty="0"/>
              <a:t>, sob pena de desclassificação de propostas mais vantajosas, </a:t>
            </a:r>
            <a:r>
              <a:rPr lang="pt-BR" dirty="0">
                <a:solidFill>
                  <a:srgbClr val="C00000"/>
                </a:solidFill>
              </a:rPr>
              <a:t>devendo as simples omissões ou irregularidades na documentação ou na proposta</a:t>
            </a:r>
            <a:r>
              <a:rPr lang="pt-BR" dirty="0"/>
              <a:t>, desde que irrelevantes e não causem prejuízos à Administração ou aos concorrentes, </a:t>
            </a:r>
            <a:r>
              <a:rPr lang="pt-BR" dirty="0">
                <a:solidFill>
                  <a:srgbClr val="C00000"/>
                </a:solidFill>
              </a:rPr>
              <a:t>serem sanadas mediante </a:t>
            </a:r>
            <a:r>
              <a:rPr lang="pt-BR" dirty="0" smtClean="0">
                <a:solidFill>
                  <a:srgbClr val="C00000"/>
                </a:solidFill>
              </a:rPr>
              <a:t>diligências</a:t>
            </a:r>
            <a:r>
              <a:rPr lang="pt-BR" dirty="0" smtClean="0"/>
              <a:t> </a:t>
            </a:r>
            <a:r>
              <a:rPr lang="pt-BR" dirty="0"/>
              <a:t>(Acórdão 2302/2012-Plenário | Revisor: WALTON ALENCAR RODRIGUES)</a:t>
            </a:r>
          </a:p>
        </p:txBody>
      </p:sp>
      <p:sp>
        <p:nvSpPr>
          <p:cNvPr id="4" name="CaixaDeTexto 3"/>
          <p:cNvSpPr txBox="1"/>
          <p:nvPr/>
        </p:nvSpPr>
        <p:spPr>
          <a:xfrm>
            <a:off x="560512" y="1285310"/>
            <a:ext cx="117365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4000" b="1" dirty="0" smtClean="0"/>
              <a:t>TCU:</a:t>
            </a:r>
            <a:endParaRPr lang="pt-BR" sz="4000" b="1" dirty="0"/>
          </a:p>
        </p:txBody>
      </p:sp>
    </p:spTree>
    <p:extLst>
      <p:ext uri="{BB962C8B-B14F-4D97-AF65-F5344CB8AC3E}">
        <p14:creationId xmlns:p14="http://schemas.microsoft.com/office/powerpoint/2010/main" val="1643288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/>
            <a:r>
              <a:rPr lang="pt-BR" sz="4400" b="1" dirty="0" smtClean="0"/>
              <a:t>PROCESSO LICITATÓRIO (art. 12)</a:t>
            </a:r>
            <a:endParaRPr lang="pt-BR" sz="4400" b="1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pt-BR" dirty="0" smtClean="0"/>
              <a:t>Prova de autenticidade mediante apresentação do original, ou por advogado que se responsabilizará pessoalmente;</a:t>
            </a:r>
          </a:p>
          <a:p>
            <a:r>
              <a:rPr lang="pt-BR" dirty="0" smtClean="0"/>
              <a:t>Não há necessidade de reconhecimento de firma, salvo dúvida de autenticidade, ou imposição legal expressa;</a:t>
            </a:r>
          </a:p>
          <a:p>
            <a:r>
              <a:rPr lang="pt-BR" dirty="0" smtClean="0"/>
              <a:t>Os atos serão preferencialmente digitais; 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8758124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/>
            <a:r>
              <a:rPr lang="pt-BR" sz="4400" b="1" dirty="0" smtClean="0"/>
              <a:t>PROCESSO LICITATÓRIO (art. 12)</a:t>
            </a:r>
            <a:endParaRPr lang="pt-BR" sz="4400" b="1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pt-BR" dirty="0" smtClean="0"/>
              <a:t>Os órgãos responsáveis pelo planejamento de cada ente federado poderão elaborar </a:t>
            </a:r>
            <a:r>
              <a:rPr lang="pt-BR" b="1" dirty="0" smtClean="0">
                <a:solidFill>
                  <a:srgbClr val="C00000"/>
                </a:solidFill>
              </a:rPr>
              <a:t>Plano de Contratações Anual</a:t>
            </a:r>
            <a:r>
              <a:rPr lang="pt-BR" dirty="0" smtClean="0"/>
              <a:t>;</a:t>
            </a:r>
          </a:p>
          <a:p>
            <a:r>
              <a:rPr lang="pt-BR" dirty="0" smtClean="0"/>
              <a:t>É permitida a identificação e assinatura digital por meio de certificado digital.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228422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/>
            <a:r>
              <a:rPr lang="pt-BR" sz="4400" b="1" dirty="0" smtClean="0"/>
              <a:t>Plano de Contratação Anual</a:t>
            </a:r>
            <a:endParaRPr lang="pt-BR" sz="4400" b="1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488504" y="1556792"/>
            <a:ext cx="8915400" cy="4525963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pt-BR" b="1" dirty="0" smtClean="0"/>
              <a:t>Art. 12...</a:t>
            </a:r>
          </a:p>
          <a:p>
            <a:pPr marL="0" indent="0" algn="just">
              <a:buNone/>
            </a:pPr>
            <a:r>
              <a:rPr lang="pt-BR" b="1" dirty="0"/>
              <a:t>VII </a:t>
            </a:r>
            <a:r>
              <a:rPr lang="pt-BR" dirty="0"/>
              <a:t>- a partir de documentos de formalização de demandas, os órgãos responsáveis pelo planejamento de cada ente federativo </a:t>
            </a:r>
            <a:r>
              <a:rPr lang="pt-BR" b="1" u="sng" dirty="0">
                <a:solidFill>
                  <a:srgbClr val="C00000"/>
                </a:solidFill>
              </a:rPr>
              <a:t>poderão</a:t>
            </a:r>
            <a:r>
              <a:rPr lang="pt-BR" dirty="0"/>
              <a:t>, na forma de regulamento, elaborar plano de contratações anual, com o objetivo de racionalizar as contratações dos órgãos e entidades sob sua competência, garantir o alinhamento com o seu planejamento estratégico e subsidiar a elaboração das respectivas leis orçamentárias</a:t>
            </a:r>
            <a:r>
              <a:rPr lang="pt-BR" dirty="0" smtClean="0"/>
              <a:t>.</a:t>
            </a:r>
          </a:p>
          <a:p>
            <a:pPr marL="0" indent="0" algn="just">
              <a:buNone/>
            </a:pPr>
            <a:endParaRPr lang="pt-BR" dirty="0" smtClean="0"/>
          </a:p>
          <a:p>
            <a:pPr marL="0" indent="0" algn="just">
              <a:buNone/>
            </a:pPr>
            <a:r>
              <a:rPr lang="pt-BR" b="1" dirty="0"/>
              <a:t>§ 1º </a:t>
            </a:r>
            <a:r>
              <a:rPr lang="pt-BR" dirty="0"/>
              <a:t>O plano de contratações anual de que trata o inciso VII do caput deste artigo deverá ser divulgado e mantido à disposição do público em sítio eletrônico oficial e será observado pelo ente federativo na realização de licitações e na execução dos contratos</a:t>
            </a:r>
            <a:r>
              <a:rPr lang="pt-BR" dirty="0" smtClean="0"/>
              <a:t>.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1644768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/>
            <a:r>
              <a:rPr lang="pt-BR" sz="4400" b="1" dirty="0" smtClean="0"/>
              <a:t>Plano de Contratação Anual</a:t>
            </a:r>
            <a:endParaRPr lang="pt-BR" sz="4400" b="1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marL="0" indent="0" algn="just">
              <a:buNone/>
            </a:pPr>
            <a:r>
              <a:rPr lang="pt-BR" dirty="0" smtClean="0"/>
              <a:t>O plano serve para planejar as contratações e as licitações que lhes antecederão. Projeta para o ano seguinte os certames e ajustes de forma organizada, pensada, dividindo-os por categorias, permitindo aferir e eleger prioridades, fixando um calendário para suas realizações, ao mesmo tempo que indica elementos para compatibilidade com o orçamento. 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5236916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/>
            <a:r>
              <a:rPr lang="pt-BR" sz="4400" b="1" dirty="0" smtClean="0"/>
              <a:t>Plano de Contratação Anual</a:t>
            </a:r>
            <a:endParaRPr lang="pt-BR" sz="4400" b="1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0512" y="1124744"/>
            <a:ext cx="9011702" cy="55972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151973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/>
            <a:r>
              <a:rPr lang="pt-BR" sz="4400" b="1" dirty="0" smtClean="0"/>
              <a:t>Plano de Contratação Anual</a:t>
            </a:r>
            <a:endParaRPr lang="pt-BR" sz="4400" b="1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200472" y="1340768"/>
            <a:ext cx="9505056" cy="4525963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pt-BR" sz="2800" dirty="0" smtClean="0"/>
              <a:t>Elementos necessários:</a:t>
            </a:r>
          </a:p>
          <a:p>
            <a:pPr marL="355600" indent="0" algn="just">
              <a:buNone/>
            </a:pPr>
            <a:r>
              <a:rPr lang="pt-BR" sz="2800" dirty="0" smtClean="0"/>
              <a:t>• justificativa </a:t>
            </a:r>
            <a:r>
              <a:rPr lang="pt-BR" sz="2800" dirty="0"/>
              <a:t>da necessidade da contratação;</a:t>
            </a:r>
          </a:p>
          <a:p>
            <a:pPr marL="355600" indent="0" algn="just">
              <a:buNone/>
            </a:pPr>
            <a:r>
              <a:rPr lang="pt-BR" sz="2800" dirty="0" smtClean="0"/>
              <a:t>• descrição </a:t>
            </a:r>
            <a:r>
              <a:rPr lang="pt-BR" sz="2800" dirty="0"/>
              <a:t>sucinta do objeto;</a:t>
            </a:r>
          </a:p>
          <a:p>
            <a:pPr marL="355600" indent="0" algn="just">
              <a:buNone/>
            </a:pPr>
            <a:r>
              <a:rPr lang="pt-BR" sz="2800" dirty="0" smtClean="0"/>
              <a:t>• quantidade </a:t>
            </a:r>
            <a:r>
              <a:rPr lang="pt-BR" sz="2800" dirty="0"/>
              <a:t>a ser contratada, quando couber, considerada a expectativa de </a:t>
            </a:r>
            <a:r>
              <a:rPr lang="pt-BR" sz="2800" dirty="0" smtClean="0"/>
              <a:t>consumo </a:t>
            </a:r>
            <a:r>
              <a:rPr lang="pt-BR" sz="2800" dirty="0"/>
              <a:t>anual;</a:t>
            </a:r>
          </a:p>
          <a:p>
            <a:pPr marL="355600" indent="0" algn="just">
              <a:buNone/>
            </a:pPr>
            <a:r>
              <a:rPr lang="pt-BR" sz="2800" dirty="0" smtClean="0"/>
              <a:t>• estimativa </a:t>
            </a:r>
            <a:r>
              <a:rPr lang="pt-BR" sz="2800" dirty="0"/>
              <a:t>preliminar do valor da contratação, por meio de procedimento </a:t>
            </a:r>
            <a:r>
              <a:rPr lang="pt-BR" sz="2800" dirty="0" smtClean="0"/>
              <a:t>simplificado</a:t>
            </a:r>
            <a:r>
              <a:rPr lang="pt-BR" sz="2800" dirty="0"/>
              <a:t>;</a:t>
            </a:r>
          </a:p>
          <a:p>
            <a:pPr marL="355600" indent="0" algn="just">
              <a:buNone/>
            </a:pPr>
            <a:r>
              <a:rPr lang="pt-BR" sz="2800" dirty="0" smtClean="0"/>
              <a:t>• indicação </a:t>
            </a:r>
            <a:r>
              <a:rPr lang="pt-BR" sz="2800" dirty="0"/>
              <a:t>da data pretendida para a conclusão da contratação, a fim de não gerar prejuízos ou descontinuidade das atividades do órgão ou da entidade;</a:t>
            </a:r>
          </a:p>
          <a:p>
            <a:pPr marL="0" indent="0" algn="just">
              <a:buNone/>
            </a:pPr>
            <a:endParaRPr lang="pt-BR" sz="2800" dirty="0"/>
          </a:p>
        </p:txBody>
      </p:sp>
    </p:spTree>
    <p:extLst>
      <p:ext uri="{BB962C8B-B14F-4D97-AF65-F5344CB8AC3E}">
        <p14:creationId xmlns:p14="http://schemas.microsoft.com/office/powerpoint/2010/main" val="10550864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oogle Shape;297;p45"/>
          <p:cNvSpPr txBox="1">
            <a:spLocks noGrp="1"/>
          </p:cNvSpPr>
          <p:nvPr>
            <p:ph type="title" idx="4294967295"/>
          </p:nvPr>
        </p:nvSpPr>
        <p:spPr>
          <a:xfrm>
            <a:off x="2216696" y="548680"/>
            <a:ext cx="5768100" cy="587333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</a:rPr>
              <a:t>04.</a:t>
            </a:r>
            <a:r>
              <a:rPr kumimoji="0" lang="en" sz="32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 A QUEM SE APLICA?</a:t>
            </a:r>
            <a:endParaRPr kumimoji="0" sz="3200" b="1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cxnSp>
        <p:nvCxnSpPr>
          <p:cNvPr id="5" name="Google Shape;301;p45"/>
          <p:cNvCxnSpPr/>
          <p:nvPr/>
        </p:nvCxnSpPr>
        <p:spPr>
          <a:xfrm>
            <a:off x="4808984" y="1268760"/>
            <a:ext cx="647100" cy="0"/>
          </a:xfrm>
          <a:prstGeom prst="straightConnector1">
            <a:avLst/>
          </a:prstGeom>
          <a:noFill/>
          <a:ln w="19050" cap="flat" cmpd="sng">
            <a:solidFill>
              <a:srgbClr val="383838"/>
            </a:solidFill>
            <a:prstDash val="solid"/>
            <a:round/>
            <a:headEnd type="none" w="med" len="med"/>
            <a:tailEnd type="none" w="med" len="med"/>
          </a:ln>
        </p:spPr>
      </p:cxn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9115" y="1592600"/>
            <a:ext cx="8986837" cy="39493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9623841"/>
      </p:ext>
    </p:extLst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/>
            <a:r>
              <a:rPr lang="pt-BR" sz="4400" b="1" dirty="0" smtClean="0"/>
              <a:t>Plano de Contratação Anual</a:t>
            </a:r>
            <a:endParaRPr lang="pt-BR" sz="4400" b="1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128464" y="1196752"/>
            <a:ext cx="9505056" cy="4525963"/>
          </a:xfrm>
        </p:spPr>
        <p:txBody>
          <a:bodyPr>
            <a:noAutofit/>
          </a:bodyPr>
          <a:lstStyle/>
          <a:p>
            <a:pPr marL="355600" indent="0" algn="just">
              <a:buNone/>
            </a:pPr>
            <a:r>
              <a:rPr lang="pt-BR" sz="3200" dirty="0" smtClean="0"/>
              <a:t>• </a:t>
            </a:r>
            <a:r>
              <a:rPr lang="pt-BR" sz="3200" dirty="0"/>
              <a:t>grau de prioridade da compra ou da contratação em baixo, médio ou alto, de acordo com a metodologia estabelecida pelo órgão ou pela entidade contratante;</a:t>
            </a:r>
          </a:p>
          <a:p>
            <a:pPr marL="355600" indent="0" algn="just">
              <a:buNone/>
            </a:pPr>
            <a:r>
              <a:rPr lang="pt-BR" sz="3200" dirty="0"/>
              <a:t>• indicação de vinculação ou dependência com o objeto de outro documento de formalização de demanda para a sua execução, com vistas a determinar a sequência em que as contratações serão realizadas; e</a:t>
            </a:r>
          </a:p>
          <a:p>
            <a:pPr marL="355600" indent="0" algn="just">
              <a:buNone/>
            </a:pPr>
            <a:r>
              <a:rPr lang="pt-BR" sz="3200" dirty="0"/>
              <a:t>• nome da área requisitante ou técnica com a identificação do responsável.</a:t>
            </a:r>
          </a:p>
          <a:p>
            <a:pPr marL="0" indent="0" algn="just">
              <a:buNone/>
            </a:pPr>
            <a:endParaRPr lang="pt-BR" sz="3200" dirty="0"/>
          </a:p>
        </p:txBody>
      </p:sp>
    </p:spTree>
    <p:extLst>
      <p:ext uri="{BB962C8B-B14F-4D97-AF65-F5344CB8AC3E}">
        <p14:creationId xmlns:p14="http://schemas.microsoft.com/office/powerpoint/2010/main" val="13326579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/>
            <a:r>
              <a:rPr lang="pt-BR" sz="4400" b="1" dirty="0" smtClean="0"/>
              <a:t>Plano de Contratação Anual</a:t>
            </a:r>
            <a:endParaRPr lang="pt-BR" sz="4400" b="1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128464" y="1268760"/>
            <a:ext cx="9505056" cy="4525963"/>
          </a:xfrm>
        </p:spPr>
        <p:txBody>
          <a:bodyPr>
            <a:noAutofit/>
          </a:bodyPr>
          <a:lstStyle/>
          <a:p>
            <a:pPr marL="355600" indent="0" algn="just">
              <a:buNone/>
            </a:pPr>
            <a:r>
              <a:rPr lang="pt-BR" sz="3200" dirty="0"/>
              <a:t>O Plano de Contratação Anual já pode ser registrado no sistema de Planejamento e </a:t>
            </a:r>
            <a:r>
              <a:rPr lang="pt-BR" sz="3200" dirty="0" smtClean="0"/>
              <a:t>Gerenciamento </a:t>
            </a:r>
            <a:r>
              <a:rPr lang="pt-BR" sz="3200" dirty="0"/>
              <a:t>das Contratações (PGC), que está disponível no Portal Nacional de Contratações </a:t>
            </a:r>
            <a:r>
              <a:rPr lang="pt-BR" sz="3200" dirty="0" smtClean="0"/>
              <a:t>Públicas (PNCP). </a:t>
            </a:r>
          </a:p>
          <a:p>
            <a:pPr marL="355600" indent="0" algn="just">
              <a:buNone/>
            </a:pPr>
            <a:endParaRPr lang="pt-BR" sz="3200" dirty="0"/>
          </a:p>
          <a:p>
            <a:pPr marL="355600" indent="0" algn="just">
              <a:buNone/>
            </a:pPr>
            <a:r>
              <a:rPr lang="pt-BR" sz="3200" dirty="0"/>
              <a:t>A ferramenta permite a elaboração do Plano Anual de Contratações, por meio de módulos de preenchimento simplificado, estruturando as informações relativas ao planejamento das contratações realizadas pela Administração Pública.</a:t>
            </a:r>
          </a:p>
        </p:txBody>
      </p:sp>
    </p:spTree>
    <p:extLst>
      <p:ext uri="{BB962C8B-B14F-4D97-AF65-F5344CB8AC3E}">
        <p14:creationId xmlns:p14="http://schemas.microsoft.com/office/powerpoint/2010/main" val="22355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Diagrama 4"/>
          <p:cNvGraphicFramePr/>
          <p:nvPr>
            <p:extLst>
              <p:ext uri="{D42A27DB-BD31-4B8C-83A1-F6EECF244321}">
                <p14:modId xmlns:p14="http://schemas.microsoft.com/office/powerpoint/2010/main" val="907369415"/>
              </p:ext>
            </p:extLst>
          </p:nvPr>
        </p:nvGraphicFramePr>
        <p:xfrm>
          <a:off x="848544" y="1124744"/>
          <a:ext cx="8190910" cy="518457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" name="CaixaDeTexto 1"/>
          <p:cNvSpPr txBox="1"/>
          <p:nvPr/>
        </p:nvSpPr>
        <p:spPr>
          <a:xfrm>
            <a:off x="1715344" y="390854"/>
            <a:ext cx="712958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3200" b="1" dirty="0" smtClean="0"/>
              <a:t>PROCESSO LICITATÓRIO – FASE EXTERNA </a:t>
            </a:r>
            <a:endParaRPr lang="pt-BR" sz="3200" b="1" dirty="0"/>
          </a:p>
        </p:txBody>
      </p:sp>
    </p:spTree>
    <p:extLst>
      <p:ext uri="{BB962C8B-B14F-4D97-AF65-F5344CB8AC3E}">
        <p14:creationId xmlns:p14="http://schemas.microsoft.com/office/powerpoint/2010/main" val="40970090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/>
            <a:r>
              <a:rPr lang="pt-BR" sz="4400" b="1" dirty="0" smtClean="0"/>
              <a:t>PROCESSO LICITATÓRIO (art. 12)</a:t>
            </a:r>
            <a:endParaRPr lang="pt-BR" sz="4400" b="1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488504" y="1340768"/>
            <a:ext cx="8915400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pt-BR" b="1" dirty="0" smtClean="0"/>
              <a:t>FASE EXTERNA:</a:t>
            </a:r>
            <a:endParaRPr lang="pt-BR" b="1" dirty="0"/>
          </a:p>
        </p:txBody>
      </p:sp>
      <p:sp>
        <p:nvSpPr>
          <p:cNvPr id="4" name="Retângulo 3"/>
          <p:cNvSpPr/>
          <p:nvPr/>
        </p:nvSpPr>
        <p:spPr>
          <a:xfrm>
            <a:off x="488504" y="2276872"/>
            <a:ext cx="8568952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pt-BR" sz="2800" b="1" dirty="0" smtClean="0"/>
              <a:t>Art. 53... § </a:t>
            </a:r>
            <a:r>
              <a:rPr lang="pt-BR" sz="2800" b="1" dirty="0"/>
              <a:t>3º </a:t>
            </a:r>
            <a:r>
              <a:rPr lang="pt-BR" sz="2800" dirty="0"/>
              <a:t>Encerrada a instrução do processo sob os aspectos técnico e jurídico, a autoridade determinará a </a:t>
            </a:r>
            <a:r>
              <a:rPr lang="pt-BR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divulgação do edital de licitação </a:t>
            </a:r>
            <a:r>
              <a:rPr lang="pt-BR" sz="2800" dirty="0">
                <a:solidFill>
                  <a:srgbClr val="C00000"/>
                </a:solidFill>
              </a:rPr>
              <a:t>conforme disposto no art. 54</a:t>
            </a:r>
            <a:r>
              <a:rPr lang="pt-BR" sz="2800" dirty="0" smtClean="0">
                <a:solidFill>
                  <a:srgbClr val="C00000"/>
                </a:solidFill>
              </a:rPr>
              <a:t>.</a:t>
            </a:r>
          </a:p>
          <a:p>
            <a:pPr algn="just"/>
            <a:endParaRPr lang="pt-BR" sz="2800" dirty="0"/>
          </a:p>
          <a:p>
            <a:pPr algn="just"/>
            <a:r>
              <a:rPr lang="pt-BR" sz="2800" b="1" dirty="0"/>
              <a:t>Art. 54. </a:t>
            </a:r>
            <a:r>
              <a:rPr lang="pt-BR" sz="2800" dirty="0"/>
              <a:t>A publicidade do edital de licitação será realizada mediante </a:t>
            </a:r>
            <a:r>
              <a:rPr lang="pt-BR" sz="2800" dirty="0">
                <a:solidFill>
                  <a:srgbClr val="C00000"/>
                </a:solidFill>
              </a:rPr>
              <a:t>divulgação e manutenção do inteiro teor do ato convocatório e de seus anexos no Portal Nacional de Contratações Públicas (PNCP).</a:t>
            </a:r>
          </a:p>
        </p:txBody>
      </p:sp>
    </p:spTree>
    <p:extLst>
      <p:ext uri="{BB962C8B-B14F-4D97-AF65-F5344CB8AC3E}">
        <p14:creationId xmlns:p14="http://schemas.microsoft.com/office/powerpoint/2010/main" val="2667882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/>
            <a:r>
              <a:rPr lang="pt-BR" sz="4400" b="1" dirty="0" smtClean="0"/>
              <a:t>FASE EXTERNA</a:t>
            </a:r>
            <a:endParaRPr lang="pt-BR" sz="4400" b="1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488504" y="1340768"/>
            <a:ext cx="8915400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pt-BR" b="1" dirty="0" smtClean="0"/>
              <a:t>PUBLICAÇÃO FACULTATIVA</a:t>
            </a:r>
            <a:endParaRPr lang="pt-BR" b="1" dirty="0"/>
          </a:p>
        </p:txBody>
      </p:sp>
      <p:sp>
        <p:nvSpPr>
          <p:cNvPr id="4" name="Retângulo 3"/>
          <p:cNvSpPr/>
          <p:nvPr/>
        </p:nvSpPr>
        <p:spPr>
          <a:xfrm>
            <a:off x="488504" y="2276872"/>
            <a:ext cx="8568952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pt-BR" sz="2800" b="1" dirty="0" smtClean="0"/>
              <a:t>Art</a:t>
            </a:r>
            <a:r>
              <a:rPr lang="pt-BR" sz="2800" b="1" dirty="0"/>
              <a:t>. 54</a:t>
            </a:r>
            <a:r>
              <a:rPr lang="pt-BR" sz="2800" b="1" dirty="0" smtClean="0"/>
              <a:t>... §2º </a:t>
            </a:r>
            <a:r>
              <a:rPr lang="pt-BR" sz="2800" dirty="0"/>
              <a:t>É facultada a </a:t>
            </a:r>
            <a:r>
              <a:rPr lang="pt-BR" sz="2800" b="1" dirty="0">
                <a:solidFill>
                  <a:srgbClr val="C00000"/>
                </a:solidFill>
              </a:rPr>
              <a:t>divulgação adicional </a:t>
            </a:r>
            <a:r>
              <a:rPr lang="pt-BR" sz="2800" dirty="0"/>
              <a:t>e a manutenção do inteiro teor do edital e de seus anexos </a:t>
            </a:r>
            <a:r>
              <a:rPr lang="pt-BR" sz="2800" dirty="0">
                <a:solidFill>
                  <a:srgbClr val="C00000"/>
                </a:solidFill>
              </a:rPr>
              <a:t>em sítio eletrônico oficial do ente federativo do órgão ou entidade responsável pela licitação </a:t>
            </a:r>
            <a:r>
              <a:rPr lang="pt-BR" sz="2800" dirty="0"/>
              <a:t>ou, no caso de consórcio público, do ente de maior nível entre eles, admitida, ainda, a divulgação direta a interessados devidamente cadastrados para esse fim.</a:t>
            </a:r>
            <a:endParaRPr lang="pt-BR" sz="28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1583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/>
            <a:r>
              <a:rPr lang="pt-BR" sz="4400" b="1" dirty="0" smtClean="0"/>
              <a:t>FASE EXTERNA</a:t>
            </a:r>
            <a:endParaRPr lang="pt-BR" sz="4400" b="1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488504" y="1340768"/>
            <a:ext cx="8915400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pt-BR" b="1" dirty="0" smtClean="0"/>
              <a:t>PUBLICAÇÃO – MUNICÍPIOS COM </a:t>
            </a:r>
            <a:r>
              <a:rPr lang="pt-BR" b="1" dirty="0" smtClean="0">
                <a:solidFill>
                  <a:srgbClr val="C00000"/>
                </a:solidFill>
              </a:rPr>
              <a:t>MENOS </a:t>
            </a:r>
            <a:r>
              <a:rPr lang="pt-BR" b="1" dirty="0" smtClean="0"/>
              <a:t>DE 20 MIL HABITANTES</a:t>
            </a:r>
          </a:p>
          <a:p>
            <a:pPr marL="0" indent="0">
              <a:buNone/>
            </a:pPr>
            <a:endParaRPr lang="pt-BR" b="1" dirty="0"/>
          </a:p>
        </p:txBody>
      </p:sp>
      <p:sp>
        <p:nvSpPr>
          <p:cNvPr id="4" name="Retângulo 3"/>
          <p:cNvSpPr/>
          <p:nvPr/>
        </p:nvSpPr>
        <p:spPr>
          <a:xfrm>
            <a:off x="488504" y="2852935"/>
            <a:ext cx="8568952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pt-BR" sz="2800" b="1" dirty="0"/>
              <a:t>Art. 176. </a:t>
            </a:r>
            <a:r>
              <a:rPr lang="pt-BR" sz="2800" dirty="0"/>
              <a:t>Os Municípios com até 20.000 (vinte mil) habitantes terão o prazo de 6 (seis) anos, contado da data de publicação desta Lei, para cumprimento</a:t>
            </a:r>
            <a:r>
              <a:rPr lang="pt-BR" sz="2800" dirty="0" smtClean="0"/>
              <a:t>:</a:t>
            </a:r>
          </a:p>
          <a:p>
            <a:pPr algn="just"/>
            <a:r>
              <a:rPr lang="pt-BR" sz="2800" dirty="0" smtClean="0"/>
              <a:t>(...)</a:t>
            </a:r>
            <a:endParaRPr lang="pt-BR" sz="2800" dirty="0"/>
          </a:p>
          <a:p>
            <a:pPr algn="just"/>
            <a:r>
              <a:rPr lang="pt-BR" sz="2800" b="1" dirty="0"/>
              <a:t>III - </a:t>
            </a:r>
            <a:r>
              <a:rPr lang="pt-BR" sz="2800" dirty="0"/>
              <a:t>das regras relativas à divulgação em sítio eletrônico oficial.</a:t>
            </a:r>
          </a:p>
        </p:txBody>
      </p:sp>
    </p:spTree>
    <p:extLst>
      <p:ext uri="{BB962C8B-B14F-4D97-AF65-F5344CB8AC3E}">
        <p14:creationId xmlns:p14="http://schemas.microsoft.com/office/powerpoint/2010/main" val="7774912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/>
            <a:r>
              <a:rPr lang="pt-BR" sz="4400" b="1" dirty="0" smtClean="0"/>
              <a:t>FASE EXTERNA</a:t>
            </a:r>
            <a:endParaRPr lang="pt-BR" sz="4400" b="1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523013" y="1196752"/>
            <a:ext cx="8915400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pt-BR" sz="3200" b="1" dirty="0"/>
              <a:t>DAS </a:t>
            </a:r>
            <a:r>
              <a:rPr lang="pt-BR" sz="3200" b="1" dirty="0" smtClean="0"/>
              <a:t>IMPUGNAÇÕES E </a:t>
            </a:r>
            <a:r>
              <a:rPr lang="pt-BR" sz="3200" b="1" dirty="0"/>
              <a:t>PEDIDOS DE </a:t>
            </a:r>
            <a:r>
              <a:rPr lang="pt-BR" sz="3200" b="1" dirty="0" smtClean="0"/>
              <a:t>ESCLARECIMENTO (art. 164)</a:t>
            </a:r>
          </a:p>
          <a:p>
            <a:pPr marL="0" indent="0">
              <a:buNone/>
            </a:pPr>
            <a:endParaRPr lang="pt-BR" sz="2800" b="1" dirty="0"/>
          </a:p>
        </p:txBody>
      </p:sp>
      <p:sp>
        <p:nvSpPr>
          <p:cNvPr id="4" name="Retângulo 3"/>
          <p:cNvSpPr/>
          <p:nvPr/>
        </p:nvSpPr>
        <p:spPr>
          <a:xfrm>
            <a:off x="523681" y="2528498"/>
            <a:ext cx="8568952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pt-BR" sz="2800" b="1" dirty="0">
                <a:solidFill>
                  <a:srgbClr val="C00000"/>
                </a:solidFill>
              </a:rPr>
              <a:t>Qualquer pessoa </a:t>
            </a:r>
            <a:r>
              <a:rPr lang="pt-BR" sz="2800" dirty="0"/>
              <a:t>é parte legítima para impugnar edital de licitação por irregularidade na aplicação desta Lei ou para solicitar esclarecimento sobre os seus </a:t>
            </a:r>
            <a:r>
              <a:rPr lang="pt-BR" sz="2800" dirty="0" smtClean="0"/>
              <a:t>termos. </a:t>
            </a:r>
          </a:p>
          <a:p>
            <a:pPr algn="just"/>
            <a:endParaRPr lang="pt-BR" sz="2800" dirty="0"/>
          </a:p>
          <a:p>
            <a:pPr marL="457200" indent="-457200" algn="just">
              <a:buFont typeface="Arial" pitchFamily="34" charset="0"/>
              <a:buChar char="•"/>
            </a:pPr>
            <a:r>
              <a:rPr lang="pt-BR" sz="2800" b="1" dirty="0" smtClean="0"/>
              <a:t>Pedido: </a:t>
            </a:r>
            <a:r>
              <a:rPr lang="pt-BR" sz="2800" dirty="0"/>
              <a:t>3 (três) </a:t>
            </a:r>
            <a:r>
              <a:rPr lang="pt-BR" sz="2800" b="1" u="sng" dirty="0"/>
              <a:t>dias úteis </a:t>
            </a:r>
            <a:r>
              <a:rPr lang="pt-BR" sz="2800" b="1" dirty="0">
                <a:solidFill>
                  <a:srgbClr val="C00000"/>
                </a:solidFill>
              </a:rPr>
              <a:t>antes</a:t>
            </a:r>
            <a:r>
              <a:rPr lang="pt-BR" sz="2800" dirty="0"/>
              <a:t> da data de abertura do certame</a:t>
            </a:r>
            <a:r>
              <a:rPr lang="pt-BR" sz="2800" dirty="0" smtClean="0"/>
              <a:t>.</a:t>
            </a:r>
          </a:p>
          <a:p>
            <a:pPr marL="457200" indent="-457200" algn="just">
              <a:buFont typeface="Arial" pitchFamily="34" charset="0"/>
              <a:buChar char="•"/>
            </a:pPr>
            <a:r>
              <a:rPr lang="pt-BR" sz="2800" b="1" dirty="0" smtClean="0"/>
              <a:t>Resposta</a:t>
            </a:r>
            <a:r>
              <a:rPr lang="pt-BR" sz="2800" b="1" dirty="0"/>
              <a:t>: </a:t>
            </a:r>
            <a:r>
              <a:rPr lang="pt-BR" sz="2800" dirty="0"/>
              <a:t>3 (três) </a:t>
            </a:r>
            <a:r>
              <a:rPr lang="pt-BR" sz="2800" b="1" u="sng" dirty="0"/>
              <a:t>dias úteis</a:t>
            </a:r>
            <a:r>
              <a:rPr lang="pt-BR" sz="2800" dirty="0"/>
              <a:t>, limitado ao último dia útil anterior à data da abertura do certame.</a:t>
            </a:r>
          </a:p>
        </p:txBody>
      </p:sp>
    </p:spTree>
    <p:extLst>
      <p:ext uri="{BB962C8B-B14F-4D97-AF65-F5344CB8AC3E}">
        <p14:creationId xmlns:p14="http://schemas.microsoft.com/office/powerpoint/2010/main" val="7553103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/>
            <a:r>
              <a:rPr lang="pt-BR" sz="4400" b="1" dirty="0" smtClean="0"/>
              <a:t>FASE EXTERNA</a:t>
            </a:r>
            <a:endParaRPr lang="pt-BR" sz="4400" b="1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523013" y="1196753"/>
            <a:ext cx="7598339" cy="133174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pt-BR" sz="3200" b="1" dirty="0" smtClean="0"/>
              <a:t>APRESENTAÇÃO DE PROPOSTAS E LANCES (</a:t>
            </a:r>
            <a:r>
              <a:rPr lang="pt-BR" sz="3200" b="1" dirty="0" err="1" smtClean="0"/>
              <a:t>arts</a:t>
            </a:r>
            <a:r>
              <a:rPr lang="pt-BR" sz="3200" b="1" dirty="0" smtClean="0"/>
              <a:t>. 55 A 58)</a:t>
            </a:r>
          </a:p>
          <a:p>
            <a:pPr marL="0" indent="0">
              <a:buNone/>
            </a:pPr>
            <a:endParaRPr lang="pt-BR" sz="2800" b="1" dirty="0"/>
          </a:p>
        </p:txBody>
      </p:sp>
      <p:sp>
        <p:nvSpPr>
          <p:cNvPr id="4" name="Retângulo 3"/>
          <p:cNvSpPr/>
          <p:nvPr/>
        </p:nvSpPr>
        <p:spPr>
          <a:xfrm>
            <a:off x="547284" y="2636912"/>
            <a:ext cx="8568952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pt-BR" sz="2800" b="1" dirty="0" smtClean="0">
                <a:solidFill>
                  <a:srgbClr val="C00000"/>
                </a:solidFill>
              </a:rPr>
              <a:t>INTERVALO MÍNIMO  PARA APRESENTAÇÃO DE PROPOSTAS:</a:t>
            </a:r>
          </a:p>
          <a:p>
            <a:pPr algn="just"/>
            <a:endParaRPr lang="pt-BR" sz="2800" b="1" dirty="0" smtClean="0">
              <a:solidFill>
                <a:srgbClr val="C00000"/>
              </a:solidFill>
            </a:endParaRPr>
          </a:p>
          <a:p>
            <a:pPr algn="just"/>
            <a:r>
              <a:rPr lang="pt-BR" sz="2800" dirty="0" smtClean="0"/>
              <a:t>1 - Para aquisição </a:t>
            </a:r>
            <a:r>
              <a:rPr lang="pt-BR" sz="2800" dirty="0"/>
              <a:t>de </a:t>
            </a:r>
            <a:r>
              <a:rPr lang="pt-BR" sz="2800" b="1" dirty="0"/>
              <a:t>bens</a:t>
            </a:r>
            <a:r>
              <a:rPr lang="pt-BR" sz="2800" dirty="0" smtClean="0"/>
              <a:t>:</a:t>
            </a:r>
          </a:p>
          <a:p>
            <a:pPr algn="just"/>
            <a:endParaRPr lang="pt-BR" sz="2800" dirty="0" smtClean="0"/>
          </a:p>
          <a:p>
            <a:pPr marL="457200" indent="-457200" algn="just">
              <a:buFont typeface="Arial" pitchFamily="34" charset="0"/>
              <a:buChar char="•"/>
            </a:pPr>
            <a:r>
              <a:rPr lang="pt-BR" sz="2800" b="1" dirty="0" smtClean="0">
                <a:solidFill>
                  <a:srgbClr val="C00000"/>
                </a:solidFill>
              </a:rPr>
              <a:t>8 (oito) dias úteis</a:t>
            </a:r>
            <a:r>
              <a:rPr lang="pt-BR" sz="2800" dirty="0" smtClean="0"/>
              <a:t>, </a:t>
            </a:r>
            <a:r>
              <a:rPr lang="pt-BR" sz="2800" dirty="0"/>
              <a:t>quando adotados os critérios de julgamento de </a:t>
            </a:r>
            <a:r>
              <a:rPr lang="pt-BR" sz="2800" dirty="0">
                <a:solidFill>
                  <a:srgbClr val="C00000"/>
                </a:solidFill>
              </a:rPr>
              <a:t>menor preço </a:t>
            </a:r>
            <a:r>
              <a:rPr lang="pt-BR" sz="2800" dirty="0"/>
              <a:t>ou de </a:t>
            </a:r>
            <a:r>
              <a:rPr lang="pt-BR" sz="2800" dirty="0">
                <a:solidFill>
                  <a:srgbClr val="C00000"/>
                </a:solidFill>
              </a:rPr>
              <a:t>maior desconto</a:t>
            </a:r>
            <a:r>
              <a:rPr lang="pt-BR" sz="2800" dirty="0"/>
              <a:t>;</a:t>
            </a:r>
          </a:p>
          <a:p>
            <a:pPr marL="457200" indent="-457200" algn="just">
              <a:buFont typeface="Arial" pitchFamily="34" charset="0"/>
              <a:buChar char="•"/>
            </a:pPr>
            <a:r>
              <a:rPr lang="pt-BR" sz="2800" b="1" dirty="0" smtClean="0">
                <a:solidFill>
                  <a:srgbClr val="C00000"/>
                </a:solidFill>
              </a:rPr>
              <a:t>15 </a:t>
            </a:r>
            <a:r>
              <a:rPr lang="pt-BR" sz="2800" b="1" dirty="0">
                <a:solidFill>
                  <a:srgbClr val="C00000"/>
                </a:solidFill>
              </a:rPr>
              <a:t>(quinze) dias </a:t>
            </a:r>
            <a:r>
              <a:rPr lang="pt-BR" sz="2800" b="1" dirty="0" smtClean="0">
                <a:solidFill>
                  <a:srgbClr val="C00000"/>
                </a:solidFill>
              </a:rPr>
              <a:t>úteis</a:t>
            </a:r>
            <a:r>
              <a:rPr lang="pt-BR" sz="2800" dirty="0" smtClean="0"/>
              <a:t>, nos demais casos. </a:t>
            </a:r>
            <a:endParaRPr lang="pt-BR" sz="2800" dirty="0"/>
          </a:p>
        </p:txBody>
      </p:sp>
    </p:spTree>
    <p:extLst>
      <p:ext uri="{BB962C8B-B14F-4D97-AF65-F5344CB8AC3E}">
        <p14:creationId xmlns:p14="http://schemas.microsoft.com/office/powerpoint/2010/main" val="145560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/>
            <a:r>
              <a:rPr lang="pt-BR" sz="4400" b="1" dirty="0" smtClean="0"/>
              <a:t>FASE EXTERNA</a:t>
            </a:r>
            <a:endParaRPr lang="pt-BR" sz="4400" b="1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523013" y="1196753"/>
            <a:ext cx="7598339" cy="133174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pt-BR" sz="3200" b="1" dirty="0" smtClean="0"/>
              <a:t>APRESENTAÇÃO DE PROPOSTAS E LANCES (</a:t>
            </a:r>
            <a:r>
              <a:rPr lang="pt-BR" sz="3200" b="1" dirty="0" err="1" smtClean="0"/>
              <a:t>arts</a:t>
            </a:r>
            <a:r>
              <a:rPr lang="pt-BR" sz="3200" b="1" dirty="0" smtClean="0"/>
              <a:t>. 55 A 58)</a:t>
            </a:r>
          </a:p>
          <a:p>
            <a:pPr marL="0" indent="0">
              <a:buNone/>
            </a:pPr>
            <a:endParaRPr lang="pt-BR" sz="2800" b="1" dirty="0"/>
          </a:p>
        </p:txBody>
      </p:sp>
      <p:sp>
        <p:nvSpPr>
          <p:cNvPr id="4" name="Retângulo 3"/>
          <p:cNvSpPr/>
          <p:nvPr/>
        </p:nvSpPr>
        <p:spPr>
          <a:xfrm>
            <a:off x="547284" y="2348880"/>
            <a:ext cx="8568952" cy="41934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pt-BR" sz="2800" b="1" dirty="0" smtClean="0">
                <a:solidFill>
                  <a:srgbClr val="C00000"/>
                </a:solidFill>
              </a:rPr>
              <a:t>INTERVALO MÍNIMO  PARA APRESENTAÇÃO DE PROPOSTAS:</a:t>
            </a:r>
          </a:p>
          <a:p>
            <a:pPr algn="just"/>
            <a:endParaRPr lang="pt-BR" sz="1050" b="1" dirty="0" smtClean="0">
              <a:solidFill>
                <a:srgbClr val="C00000"/>
              </a:solidFill>
            </a:endParaRPr>
          </a:p>
          <a:p>
            <a:pPr algn="just"/>
            <a:r>
              <a:rPr lang="pt-BR" sz="2800" dirty="0"/>
              <a:t>2 - no caso de </a:t>
            </a:r>
            <a:r>
              <a:rPr lang="pt-BR" sz="2800" b="1" dirty="0"/>
              <a:t>serviços e obras</a:t>
            </a:r>
            <a:r>
              <a:rPr lang="pt-BR" sz="2800" b="1" dirty="0" smtClean="0"/>
              <a:t>:</a:t>
            </a:r>
          </a:p>
          <a:p>
            <a:pPr algn="just"/>
            <a:endParaRPr lang="pt-BR" sz="2400" b="1" dirty="0" smtClean="0"/>
          </a:p>
          <a:p>
            <a:pPr marL="457200" indent="-457200" algn="just">
              <a:buFont typeface="Arial" pitchFamily="34" charset="0"/>
              <a:buChar char="•"/>
            </a:pPr>
            <a:r>
              <a:rPr lang="pt-BR" sz="2400" b="1" dirty="0"/>
              <a:t>10 (dez) dias úteis - </a:t>
            </a:r>
            <a:r>
              <a:rPr lang="pt-BR" sz="2400" dirty="0"/>
              <a:t>critérios de julgamento de menor preço ou de maior desconto, no caso de serviços comuns e de obras e serviços comuns de </a:t>
            </a:r>
            <a:r>
              <a:rPr lang="pt-BR" sz="2400" dirty="0" smtClean="0"/>
              <a:t>engenharia;</a:t>
            </a:r>
          </a:p>
          <a:p>
            <a:pPr marL="457200" indent="-457200" algn="just">
              <a:buFont typeface="Arial" pitchFamily="34" charset="0"/>
              <a:buChar char="•"/>
            </a:pPr>
            <a:r>
              <a:rPr lang="pt-BR" sz="2400" b="1" dirty="0"/>
              <a:t>25 (vinte e cinco) dias </a:t>
            </a:r>
            <a:r>
              <a:rPr lang="pt-BR" sz="2400" b="1" dirty="0" smtClean="0"/>
              <a:t>úteis </a:t>
            </a:r>
            <a:r>
              <a:rPr lang="pt-BR" sz="2400" dirty="0"/>
              <a:t>- critérios de julgamento de menor preço ou de maior desconto, no caso de serviços especiais e de obras e serviços especiais de engenharia</a:t>
            </a:r>
          </a:p>
        </p:txBody>
      </p:sp>
    </p:spTree>
    <p:extLst>
      <p:ext uri="{BB962C8B-B14F-4D97-AF65-F5344CB8AC3E}">
        <p14:creationId xmlns:p14="http://schemas.microsoft.com/office/powerpoint/2010/main" val="9121142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/>
            <a:r>
              <a:rPr lang="pt-BR" sz="4400" b="1" dirty="0" smtClean="0"/>
              <a:t>FASE EXTERNA</a:t>
            </a:r>
            <a:endParaRPr lang="pt-BR" sz="4400" b="1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523013" y="1196753"/>
            <a:ext cx="7598339" cy="133174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pt-BR" sz="3200" b="1" dirty="0" smtClean="0"/>
              <a:t>APRESENTAÇÃO DE PROPOSTAS E LANCES (</a:t>
            </a:r>
            <a:r>
              <a:rPr lang="pt-BR" sz="3200" b="1" dirty="0" err="1" smtClean="0"/>
              <a:t>arts</a:t>
            </a:r>
            <a:r>
              <a:rPr lang="pt-BR" sz="3200" b="1" dirty="0" smtClean="0"/>
              <a:t>. 55 A 58)</a:t>
            </a:r>
          </a:p>
          <a:p>
            <a:pPr marL="0" indent="0">
              <a:buNone/>
            </a:pPr>
            <a:endParaRPr lang="pt-BR" sz="2800" b="1" dirty="0"/>
          </a:p>
        </p:txBody>
      </p:sp>
      <p:sp>
        <p:nvSpPr>
          <p:cNvPr id="4" name="Retângulo 3"/>
          <p:cNvSpPr/>
          <p:nvPr/>
        </p:nvSpPr>
        <p:spPr>
          <a:xfrm>
            <a:off x="547284" y="2348880"/>
            <a:ext cx="8568952" cy="38241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pt-BR" sz="2800" b="1" dirty="0" smtClean="0">
                <a:solidFill>
                  <a:srgbClr val="C00000"/>
                </a:solidFill>
              </a:rPr>
              <a:t>INTERVALO MÍNIMO  PARA APRESENTAÇÃO DE PROPOSTAS:</a:t>
            </a:r>
          </a:p>
          <a:p>
            <a:pPr algn="just"/>
            <a:endParaRPr lang="pt-BR" sz="1050" b="1" dirty="0" smtClean="0">
              <a:solidFill>
                <a:srgbClr val="C00000"/>
              </a:solidFill>
            </a:endParaRPr>
          </a:p>
          <a:p>
            <a:pPr algn="just"/>
            <a:r>
              <a:rPr lang="pt-BR" sz="2800" dirty="0"/>
              <a:t>2 - no caso de </a:t>
            </a:r>
            <a:r>
              <a:rPr lang="pt-BR" sz="2800" b="1" dirty="0"/>
              <a:t>serviços e obras</a:t>
            </a:r>
            <a:r>
              <a:rPr lang="pt-BR" sz="2800" b="1" dirty="0" smtClean="0"/>
              <a:t>:</a:t>
            </a:r>
          </a:p>
          <a:p>
            <a:pPr algn="just"/>
            <a:endParaRPr lang="pt-BR" sz="2400" b="1" dirty="0" smtClean="0"/>
          </a:p>
          <a:p>
            <a:pPr marL="457200" indent="-457200" algn="just">
              <a:buFont typeface="Arial" pitchFamily="34" charset="0"/>
              <a:buChar char="•"/>
            </a:pPr>
            <a:r>
              <a:rPr lang="pt-BR" sz="2400" b="1" dirty="0"/>
              <a:t>60 (sessenta) dias </a:t>
            </a:r>
            <a:r>
              <a:rPr lang="pt-BR" sz="2400" b="1" dirty="0" smtClean="0"/>
              <a:t>úteis - </a:t>
            </a:r>
            <a:r>
              <a:rPr lang="pt-BR" sz="2400" dirty="0" smtClean="0"/>
              <a:t>regime </a:t>
            </a:r>
            <a:r>
              <a:rPr lang="pt-BR" sz="2400" dirty="0"/>
              <a:t>de execução </a:t>
            </a:r>
            <a:r>
              <a:rPr lang="pt-BR" sz="2400" dirty="0" smtClean="0"/>
              <a:t>de </a:t>
            </a:r>
            <a:r>
              <a:rPr lang="pt-BR" sz="2400" b="1" dirty="0">
                <a:solidFill>
                  <a:srgbClr val="C00000"/>
                </a:solidFill>
              </a:rPr>
              <a:t>contratação </a:t>
            </a:r>
            <a:r>
              <a:rPr lang="pt-BR" sz="2400" b="1" dirty="0" smtClean="0">
                <a:solidFill>
                  <a:srgbClr val="C00000"/>
                </a:solidFill>
              </a:rPr>
              <a:t>integrada</a:t>
            </a:r>
          </a:p>
          <a:p>
            <a:pPr marL="457200" indent="-457200" algn="just">
              <a:buFont typeface="Arial" pitchFamily="34" charset="0"/>
              <a:buChar char="•"/>
            </a:pPr>
            <a:r>
              <a:rPr lang="pt-BR" sz="2400" b="1" dirty="0"/>
              <a:t>35 (trinta e cinco) dias </a:t>
            </a:r>
            <a:r>
              <a:rPr lang="pt-BR" sz="2400" b="1" dirty="0" smtClean="0"/>
              <a:t>úteis</a:t>
            </a:r>
            <a:r>
              <a:rPr lang="pt-BR" sz="2400" dirty="0" smtClean="0"/>
              <a:t> </a:t>
            </a:r>
            <a:r>
              <a:rPr lang="pt-BR" sz="2400" dirty="0"/>
              <a:t>- regime de execução </a:t>
            </a:r>
            <a:r>
              <a:rPr lang="pt-BR" sz="2400" dirty="0" smtClean="0"/>
              <a:t>de </a:t>
            </a:r>
            <a:r>
              <a:rPr lang="pt-BR" sz="2400" b="1" dirty="0">
                <a:solidFill>
                  <a:srgbClr val="C00000"/>
                </a:solidFill>
              </a:rPr>
              <a:t>contratação </a:t>
            </a:r>
            <a:r>
              <a:rPr lang="pt-BR" sz="2400" b="1" dirty="0" err="1">
                <a:solidFill>
                  <a:srgbClr val="C00000"/>
                </a:solidFill>
              </a:rPr>
              <a:t>semi-integrada</a:t>
            </a:r>
            <a:r>
              <a:rPr lang="pt-BR" sz="2400" dirty="0"/>
              <a:t> </a:t>
            </a:r>
            <a:r>
              <a:rPr lang="pt-BR" sz="2400" dirty="0" smtClean="0"/>
              <a:t>ou nos demais casos não previstos anteriormente. </a:t>
            </a:r>
            <a:endParaRPr lang="pt-BR" sz="2400" dirty="0"/>
          </a:p>
        </p:txBody>
      </p:sp>
    </p:spTree>
    <p:extLst>
      <p:ext uri="{BB962C8B-B14F-4D97-AF65-F5344CB8AC3E}">
        <p14:creationId xmlns:p14="http://schemas.microsoft.com/office/powerpoint/2010/main" val="24142195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Macari Company Profile by Slidesgo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D9D9D9"/>
      </a:lt2>
      <a:accent1>
        <a:srgbClr val="FD0000"/>
      </a:accent1>
      <a:accent2>
        <a:srgbClr val="F5F5F5"/>
      </a:accent2>
      <a:accent3>
        <a:srgbClr val="BBBBBB"/>
      </a:accent3>
      <a:accent4>
        <a:srgbClr val="000000"/>
      </a:accent4>
      <a:accent5>
        <a:srgbClr val="FD0000"/>
      </a:accent5>
      <a:accent6>
        <a:srgbClr val="FF8D8D"/>
      </a:accent6>
      <a:hlink>
        <a:srgbClr val="000000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0.xml><?xml version="1.0" encoding="utf-8"?>
<a:theme xmlns:a="http://schemas.openxmlformats.org/drawingml/2006/main" name="5_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1.xml><?xml version="1.0" encoding="utf-8"?>
<a:theme xmlns:a="http://schemas.openxmlformats.org/drawingml/2006/main" name="7_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2.xml><?xml version="1.0" encoding="utf-8"?>
<a:theme xmlns:a="http://schemas.openxmlformats.org/drawingml/2006/main" name="8_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3.xml><?xml version="1.0" encoding="utf-8"?>
<a:theme xmlns:a="http://schemas.openxmlformats.org/drawingml/2006/main" name="9_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4.xml><?xml version="1.0" encoding="utf-8"?>
<a:theme xmlns:a="http://schemas.openxmlformats.org/drawingml/2006/main" name="10_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5.xml><?xml version="1.0" encoding="utf-8"?>
<a:theme xmlns:a="http://schemas.openxmlformats.org/drawingml/2006/main" name="11_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6.xml><?xml version="1.0" encoding="utf-8"?>
<a:theme xmlns:a="http://schemas.openxmlformats.org/drawingml/2006/main" name="12_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7.xml><?xml version="1.0" encoding="utf-8"?>
<a:theme xmlns:a="http://schemas.openxmlformats.org/drawingml/2006/main" name="13_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8.xml><?xml version="1.0" encoding="utf-8"?>
<a:theme xmlns:a="http://schemas.openxmlformats.org/drawingml/2006/main" name="14_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9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2_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3_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4_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3_Macari Company Profile by Slidesgo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D9D9D9"/>
      </a:lt2>
      <a:accent1>
        <a:srgbClr val="FD0000"/>
      </a:accent1>
      <a:accent2>
        <a:srgbClr val="F5F5F5"/>
      </a:accent2>
      <a:accent3>
        <a:srgbClr val="BBBBBB"/>
      </a:accent3>
      <a:accent4>
        <a:srgbClr val="000000"/>
      </a:accent4>
      <a:accent5>
        <a:srgbClr val="FD0000"/>
      </a:accent5>
      <a:accent6>
        <a:srgbClr val="FF8D8D"/>
      </a:accent6>
      <a:hlink>
        <a:srgbClr val="000000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2_Macari Company Profile by Slidesgo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D9D9D9"/>
      </a:lt2>
      <a:accent1>
        <a:srgbClr val="FD0000"/>
      </a:accent1>
      <a:accent2>
        <a:srgbClr val="F5F5F5"/>
      </a:accent2>
      <a:accent3>
        <a:srgbClr val="BBBBBB"/>
      </a:accent3>
      <a:accent4>
        <a:srgbClr val="000000"/>
      </a:accent4>
      <a:accent5>
        <a:srgbClr val="FD0000"/>
      </a:accent5>
      <a:accent6>
        <a:srgbClr val="FF8D8D"/>
      </a:accent6>
      <a:hlink>
        <a:srgbClr val="000000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6_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7458</TotalTime>
  <Words>11533</Words>
  <Application>Microsoft Office PowerPoint</Application>
  <PresentationFormat>Papel A4 (210 x 297 mm)</PresentationFormat>
  <Paragraphs>1519</Paragraphs>
  <Slides>195</Slides>
  <Notes>5</Notes>
  <HiddenSlides>0</HiddenSlides>
  <MMClips>1</MMClips>
  <ScaleCrop>false</ScaleCrop>
  <HeadingPairs>
    <vt:vector size="4" baseType="variant">
      <vt:variant>
        <vt:lpstr>Tema</vt:lpstr>
      </vt:variant>
      <vt:variant>
        <vt:i4>18</vt:i4>
      </vt:variant>
      <vt:variant>
        <vt:lpstr>Títulos de slides</vt:lpstr>
      </vt:variant>
      <vt:variant>
        <vt:i4>195</vt:i4>
      </vt:variant>
    </vt:vector>
  </HeadingPairs>
  <TitlesOfParts>
    <vt:vector size="213" baseType="lpstr">
      <vt:lpstr>1_Macari Company Profile by Slidesgo</vt:lpstr>
      <vt:lpstr>Tema do Office</vt:lpstr>
      <vt:lpstr>1_Tema do Office</vt:lpstr>
      <vt:lpstr>2_Tema do Office</vt:lpstr>
      <vt:lpstr>3_Tema do Office</vt:lpstr>
      <vt:lpstr>4_Tema do Office</vt:lpstr>
      <vt:lpstr>3_Macari Company Profile by Slidesgo</vt:lpstr>
      <vt:lpstr>2_Macari Company Profile by Slidesgo</vt:lpstr>
      <vt:lpstr>6_Tema do Office</vt:lpstr>
      <vt:lpstr>5_Tema do Office</vt:lpstr>
      <vt:lpstr>7_Tema do Office</vt:lpstr>
      <vt:lpstr>8_Tema do Office</vt:lpstr>
      <vt:lpstr>9_Tema do Office</vt:lpstr>
      <vt:lpstr>10_Tema do Office</vt:lpstr>
      <vt:lpstr>11_Tema do Office</vt:lpstr>
      <vt:lpstr>12_Tema do Office</vt:lpstr>
      <vt:lpstr>13_Tema do Office</vt:lpstr>
      <vt:lpstr>14_Tema do Office</vt:lpstr>
      <vt:lpstr>IMERSÃO NA  NOVA LEI DE LICITAÇÕES</vt:lpstr>
      <vt:lpstr>Apresentação do PowerPoint</vt:lpstr>
      <vt:lpstr>CONCEITO e obrigatoriedade</vt:lpstr>
      <vt:lpstr>Apresentação do PowerPoint</vt:lpstr>
      <vt:lpstr>Apresentação do PowerPoint</vt:lpstr>
      <vt:lpstr>Quem legisla?</vt:lpstr>
      <vt:lpstr>Apresentação do PowerPoint</vt:lpstr>
      <vt:lpstr>Quando se aplica?</vt:lpstr>
      <vt:lpstr>04. A QUEM SE APLICA?</vt:lpstr>
      <vt:lpstr>Apresentação do PowerPoint</vt:lpstr>
      <vt:lpstr>DOS CRIMES</vt:lpstr>
      <vt:lpstr>DOS CRIMES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1. Estudo Técnico Preliminar (art. 6º, XX)</vt:lpstr>
      <vt:lpstr>Estudo Técnico Preliminar (Art. 18, § 1º)</vt:lpstr>
      <vt:lpstr>Estudo Técnico Preliminar (Art. 18, § 1º)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Art. 23. O valor previamente estimado da contratação deverá ser compatível com os valores praticados pelo mercado, considerados os preços constantes de bancos de dados públicos e as quantidades a serem contratadas, observadas a potencial economia de escala e as peculiaridades do local de execução do objeto.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Itens de Luxo</vt:lpstr>
      <vt:lpstr>Apresentação do PowerPoint</vt:lpstr>
      <vt:lpstr>Apresentação do PowerPoint</vt:lpstr>
      <vt:lpstr>Apresentação do PowerPoint</vt:lpstr>
      <vt:lpstr>PROCESSO LICITATÓRIO (art. 12)</vt:lpstr>
      <vt:lpstr>Formalismo Moderado</vt:lpstr>
      <vt:lpstr>Formalismo Moderado</vt:lpstr>
      <vt:lpstr>PROCESSO LICITATÓRIO (art. 12)</vt:lpstr>
      <vt:lpstr>PROCESSO LICITATÓRIO (art. 12)</vt:lpstr>
      <vt:lpstr>Plano de Contratação Anual</vt:lpstr>
      <vt:lpstr>Plano de Contratação Anual</vt:lpstr>
      <vt:lpstr>Plano de Contratação Anual</vt:lpstr>
      <vt:lpstr>Plano de Contratação Anual</vt:lpstr>
      <vt:lpstr>Plano de Contratação Anual</vt:lpstr>
      <vt:lpstr>Plano de Contratação Anual</vt:lpstr>
      <vt:lpstr>Apresentação do PowerPoint</vt:lpstr>
      <vt:lpstr>PROCESSO LICITATÓRIO (art. 12)</vt:lpstr>
      <vt:lpstr>FASE EXTERNA</vt:lpstr>
      <vt:lpstr>FASE EXTERNA</vt:lpstr>
      <vt:lpstr>FASE EXTERNA</vt:lpstr>
      <vt:lpstr>FASE EXTERNA</vt:lpstr>
      <vt:lpstr>FASE EXTERNA</vt:lpstr>
      <vt:lpstr>FASE EXTERNA</vt:lpstr>
      <vt:lpstr>REGIME DE CONTRATAÇÃO DE OBRAS</vt:lpstr>
      <vt:lpstr>Apresentação do PowerPoint</vt:lpstr>
      <vt:lpstr>Apresentação do PowerPoint</vt:lpstr>
      <vt:lpstr>Apresentação do PowerPoint</vt:lpstr>
      <vt:lpstr>FASE EXTERNA</vt:lpstr>
      <vt:lpstr>FASE EXTERNA</vt:lpstr>
      <vt:lpstr>Apresentação do PowerPoint</vt:lpstr>
      <vt:lpstr>Apresentação do PowerPoint</vt:lpstr>
      <vt:lpstr>Apresentação do PowerPoint</vt:lpstr>
      <vt:lpstr>FASE EXTERNA</vt:lpstr>
      <vt:lpstr>FASE EXTERNA</vt:lpstr>
      <vt:lpstr>FASE EXTERNA</vt:lpstr>
      <vt:lpstr>FASE EXTERNA</vt:lpstr>
      <vt:lpstr>Apresentação do PowerPoint</vt:lpstr>
      <vt:lpstr>FASE EXTERNA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Contratação Direta</vt:lpstr>
      <vt:lpstr>Contratação Direta</vt:lpstr>
      <vt:lpstr>1º Passo</vt:lpstr>
      <vt:lpstr>Apresentação do PowerPoint</vt:lpstr>
      <vt:lpstr>2º Passo</vt:lpstr>
      <vt:lpstr>Apresentação do PowerPoint</vt:lpstr>
      <vt:lpstr>Apresentação do PowerPoint</vt:lpstr>
      <vt:lpstr>Apresentação do PowerPoint</vt:lpstr>
      <vt:lpstr>3º Passo</vt:lpstr>
      <vt:lpstr>Apresentação do PowerPoint</vt:lpstr>
      <vt:lpstr>4º Passo</vt:lpstr>
      <vt:lpstr>Apresentação do PowerPoint</vt:lpstr>
      <vt:lpstr>5º Passo</vt:lpstr>
      <vt:lpstr>Apresentação do PowerPoint</vt:lpstr>
      <vt:lpstr>6º Passo</vt:lpstr>
      <vt:lpstr>Apresentação do PowerPoint</vt:lpstr>
      <vt:lpstr>Apresentação do PowerPoint</vt:lpstr>
      <vt:lpstr>7º Passo</vt:lpstr>
      <vt:lpstr>Apresentação do PowerPoint</vt:lpstr>
      <vt:lpstr>8º Passo</vt:lpstr>
      <vt:lpstr>Apresentação do PowerPoint</vt:lpstr>
      <vt:lpstr>9º Passo</vt:lpstr>
      <vt:lpstr>Apresentação do PowerPoint</vt:lpstr>
      <vt:lpstr>10º Passo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11º Passo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Tipos de Inexigibilidades</vt:lpstr>
      <vt:lpstr>Tipos de Inexigibilidades</vt:lpstr>
      <vt:lpstr>Tipos de Inexigibilidades</vt:lpstr>
      <vt:lpstr>Tipos de Inexigibilidades</vt:lpstr>
      <vt:lpstr>Tipos de Inexigibilidades</vt:lpstr>
      <vt:lpstr>Tipos de Inexigibilidades</vt:lpstr>
      <vt:lpstr>Tipos de Inexigibilidades</vt:lpstr>
      <vt:lpstr>Tipos de Inexigibilidades</vt:lpstr>
      <vt:lpstr>Tipos de Dispensa</vt:lpstr>
      <vt:lpstr>Tipos de Dispensa</vt:lpstr>
      <vt:lpstr>Tipos de Dispensa</vt:lpstr>
      <vt:lpstr>Tipos de Dispensa</vt:lpstr>
      <vt:lpstr>Tipos de Dispensa</vt:lpstr>
      <vt:lpstr>Tipos de Dispensa</vt:lpstr>
      <vt:lpstr>Tipos de Dispensa</vt:lpstr>
      <vt:lpstr>Tipos de Dispensa</vt:lpstr>
      <vt:lpstr>Instrumentos Auxiliares</vt:lpstr>
      <vt:lpstr>Instrumentos Auxiliares</vt:lpstr>
      <vt:lpstr>Instrumentos Auxiliares</vt:lpstr>
      <vt:lpstr>Artigo 78, §1º Lei nº 14.133/21  Os procedimentos auxiliares deverão ser regulamentados por  decreto do Município.  Facultativamente, os Municípios, se assim pretender, poderão adotar os regulamentos federais – art. 187, Lei nº 14.133/21.  Nos regulamentos, cuidado  com regras mais restritivas do que a Lei impõe, para não engessar os procedimentos do Município.</vt:lpstr>
      <vt:lpstr>Instrumentos Auxiliares</vt:lpstr>
      <vt:lpstr>Instrumentos Auxiliares</vt:lpstr>
      <vt:lpstr>Outros pontos...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Artigo 81, § 2º, Lei nº 14.133  - Não dará direito de preferência ao idealizador dos estudos na licitação  - Não obrigará o Poder Público a realizar licitação  - Não implicará, por si só, direito a ressarcimento de valores envolvidos em sua elaboração  - Será remunerada somente pelo vencedor da licitação, vedada a cobrança de valores pelo Poder Público.  - Poderá ser restritiva a startups [incentivo à inovação tecnológica]. </vt:lpstr>
      <vt:lpstr>Artigo 81, § 3º, Lei nº 14.133  Será necessária a fundamentação e justificativa para escolha dos projetos apresentados, demonstrando que:  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NOÇÕES SOBRE A NOVA LEI DE LICITAÇÕES</dc:title>
  <dc:creator>Usuario</dc:creator>
  <cp:lastModifiedBy>Usuario</cp:lastModifiedBy>
  <cp:revision>63</cp:revision>
  <dcterms:created xsi:type="dcterms:W3CDTF">2022-05-30T22:16:22Z</dcterms:created>
  <dcterms:modified xsi:type="dcterms:W3CDTF">2022-12-21T00:36:55Z</dcterms:modified>
</cp:coreProperties>
</file>