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66" r:id="rId2"/>
    <p:sldMasterId id="2147483903" r:id="rId3"/>
  </p:sldMasterIdLst>
  <p:notesMasterIdLst>
    <p:notesMasterId r:id="rId77"/>
  </p:notesMasterIdLst>
  <p:sldIdLst>
    <p:sldId id="418" r:id="rId4"/>
    <p:sldId id="432" r:id="rId5"/>
    <p:sldId id="419" r:id="rId6"/>
    <p:sldId id="757" r:id="rId7"/>
    <p:sldId id="860" r:id="rId8"/>
    <p:sldId id="490" r:id="rId9"/>
    <p:sldId id="603" r:id="rId10"/>
    <p:sldId id="861" r:id="rId11"/>
    <p:sldId id="862" r:id="rId12"/>
    <p:sldId id="863" r:id="rId13"/>
    <p:sldId id="484" r:id="rId14"/>
    <p:sldId id="864" r:id="rId15"/>
    <p:sldId id="474" r:id="rId16"/>
    <p:sldId id="475" r:id="rId17"/>
    <p:sldId id="482" r:id="rId18"/>
    <p:sldId id="483" r:id="rId19"/>
    <p:sldId id="865" r:id="rId20"/>
    <p:sldId id="485" r:id="rId21"/>
    <p:sldId id="749" r:id="rId22"/>
    <p:sldId id="762" r:id="rId23"/>
    <p:sldId id="868" r:id="rId24"/>
    <p:sldId id="877" r:id="rId25"/>
    <p:sldId id="880" r:id="rId26"/>
    <p:sldId id="882" r:id="rId27"/>
    <p:sldId id="881" r:id="rId28"/>
    <p:sldId id="763" r:id="rId29"/>
    <p:sldId id="819" r:id="rId30"/>
    <p:sldId id="866" r:id="rId31"/>
    <p:sldId id="764" r:id="rId32"/>
    <p:sldId id="820" r:id="rId33"/>
    <p:sldId id="870" r:id="rId34"/>
    <p:sldId id="901" r:id="rId35"/>
    <p:sldId id="765" r:id="rId36"/>
    <p:sldId id="879" r:id="rId37"/>
    <p:sldId id="893" r:id="rId38"/>
    <p:sldId id="766" r:id="rId39"/>
    <p:sldId id="822" r:id="rId40"/>
    <p:sldId id="767" r:id="rId41"/>
    <p:sldId id="823" r:id="rId42"/>
    <p:sldId id="889" r:id="rId43"/>
    <p:sldId id="887" r:id="rId44"/>
    <p:sldId id="888" r:id="rId45"/>
    <p:sldId id="899" r:id="rId46"/>
    <p:sldId id="750" r:id="rId47"/>
    <p:sldId id="885" r:id="rId48"/>
    <p:sldId id="825" r:id="rId49"/>
    <p:sldId id="890" r:id="rId50"/>
    <p:sldId id="891" r:id="rId51"/>
    <p:sldId id="772" r:id="rId52"/>
    <p:sldId id="886" r:id="rId53"/>
    <p:sldId id="773" r:id="rId54"/>
    <p:sldId id="826" r:id="rId55"/>
    <p:sldId id="774" r:id="rId56"/>
    <p:sldId id="827" r:id="rId57"/>
    <p:sldId id="775" r:id="rId58"/>
    <p:sldId id="828" r:id="rId59"/>
    <p:sldId id="769" r:id="rId60"/>
    <p:sldId id="872" r:id="rId61"/>
    <p:sldId id="883" r:id="rId62"/>
    <p:sldId id="884" r:id="rId63"/>
    <p:sldId id="875" r:id="rId64"/>
    <p:sldId id="876" r:id="rId65"/>
    <p:sldId id="892" r:id="rId66"/>
    <p:sldId id="752" r:id="rId67"/>
    <p:sldId id="894" r:id="rId68"/>
    <p:sldId id="896" r:id="rId69"/>
    <p:sldId id="897" r:id="rId70"/>
    <p:sldId id="898" r:id="rId71"/>
    <p:sldId id="754" r:id="rId72"/>
    <p:sldId id="900" r:id="rId73"/>
    <p:sldId id="753" r:id="rId74"/>
    <p:sldId id="855" r:id="rId75"/>
    <p:sldId id="433" r:id="rId76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66667" autoAdjust="0"/>
  </p:normalViewPr>
  <p:slideViewPr>
    <p:cSldViewPr>
      <p:cViewPr varScale="1">
        <p:scale>
          <a:sx n="83" d="100"/>
          <a:sy n="83" d="100"/>
        </p:scale>
        <p:origin x="1050" y="-22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9F42D-B690-4286-936C-A49E2FE7555E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89FF53-EAB8-445A-96ED-2F89926D5A8E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200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89861348-F283-95AE-3903-02F0B6071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067E3918-7992-8469-1EAD-528675A278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1311E4FD-24AF-DD9F-E855-3FEDCF9A75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7837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8BA1AA07-FB34-A657-A4DB-99D2CF0A70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00087593-3362-4BCB-2A06-5E74D1AF08D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FC6B6ACD-4360-1BA9-669E-D4EE318416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54813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88B9671D-8C19-B337-2D8C-18A44CDD1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82A04F1B-6FC7-7D66-F10D-CCF79E30CE5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CCC7A978-EF0C-F8D6-19E8-9F934FBDC1B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2513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11B7C93F-470C-37CC-5F7C-812E98166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141069A1-399E-C235-9FE3-8E842C1521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9D484C25-254B-59CC-A088-EC261C1542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32418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81529B38-E529-FB57-87E4-D95AB62E0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D3662B64-18A3-637B-BD74-BBCFEFDE7F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269ABB9C-C8A4-34D7-4EEA-FC7E134067A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44959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EFF15178-646D-9577-F6EF-5A1756B2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53955055-2D3D-28D0-E600-5E46914F38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81D12A01-D6F5-3011-BBEC-27F6F13794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4745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4DC50BE1-0EB3-5B08-1105-6FB885286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5825B928-85A9-AC5D-F222-A121312D28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36BDB6BF-2CEB-FADE-EA3E-30FA9396C8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37090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492E5BB2-41DC-4B69-093F-887344E45E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5CA8250E-4AFE-68BF-1A06-84A78FB1AF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A3AD054F-BFBC-8E6C-C619-9B581C7F8A9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2844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1658F472-C7FE-6C5B-E53B-37205FA27B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B7A4E91E-0412-7274-72B2-E77A071A262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819AB388-9558-1055-3C66-77D5FC7BEF4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45697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05D9FC39-81C3-A4EB-4EED-41A995DAC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050B0DD6-8CCE-F1C2-1864-56EF5FFCE9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B3A75754-6754-CD26-14FB-B6EC0ABBC5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0531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E1EC67A1-FBAB-4BDA-FCC9-D21738C8D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9435271F-5FE6-4C7B-5189-A831474AFD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1F7FA4A5-7245-D532-F342-193A98FFA9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4362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B947549E-AA5F-F944-3D3E-10F9D8CD9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37F6EA88-B070-F06D-01F8-7383070EA8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4E5D2E73-2E05-59A1-2A70-9B103BBA52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00581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158D147A-0B74-4551-0CE3-E5EBFBD3A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572D0911-BCDB-013D-04BA-F5F821750E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0B1C47D3-0158-CAFF-7730-4B19C4736B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04032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BBC26367-311D-BDCF-2956-2B448C909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D1FAE9AA-C88D-F5FE-477C-0F7BBC704ED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14D97C68-9B93-0D88-4379-60A00A3A30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92704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E79F3581-713C-BA14-E4BD-0B620B39C6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16C212BC-EBCC-5BB6-2CFB-9B881EE7FA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46333AD5-6A7D-D9B7-EBD1-D12ED78AEB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4199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4B7C6CDB-DEC1-D9C5-2054-35119D9666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9EA31175-981E-4442-B0C0-401A57C8CE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73B7DFF8-C85F-A051-8A6C-5E043712B3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9584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88AFE632-CCD0-B9E6-A96F-2B4B083D8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7229FA02-3ECB-2481-1A62-0C329D9B62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8C62F219-BE75-29D7-F391-CF97053C03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90272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81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175EBD9F-670D-7D81-3B21-7A9D06D35B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2355829F-9E24-E214-1170-CEB20E076E6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A91634A4-55C5-5568-9AC7-B356D242E0D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15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EE1E91BF-B027-BA36-3C4D-2C2108D50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B8C4FA1C-CC2F-2E89-5F6C-FEA6B43B87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79A0AD61-755D-9D82-6942-E2CCD53BE3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48572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F68EC8B2-E88B-8AB0-FD79-9A5327C2D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AD019AAB-3538-61EC-2986-BE5D3C5148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CD21D9AD-96E4-0C5F-BCF6-2F80B7F18A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94028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>
          <a:extLst>
            <a:ext uri="{FF2B5EF4-FFF2-40B4-BE49-F238E27FC236}">
              <a16:creationId xmlns:a16="http://schemas.microsoft.com/office/drawing/2014/main" id="{2EB2BA5F-56C3-8CA0-BBD6-386EAB711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c95f375b38_3_243:notes">
            <a:extLst>
              <a:ext uri="{FF2B5EF4-FFF2-40B4-BE49-F238E27FC236}">
                <a16:creationId xmlns:a16="http://schemas.microsoft.com/office/drawing/2014/main" id="{7130FAC6-4D23-4824-3922-3FD4419031E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c95f375b38_3_243:notes">
            <a:extLst>
              <a:ext uri="{FF2B5EF4-FFF2-40B4-BE49-F238E27FC236}">
                <a16:creationId xmlns:a16="http://schemas.microsoft.com/office/drawing/2014/main" id="{025E7290-15F9-8482-412A-4D1CE871B9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1590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2.xml"/><Relationship Id="rId4" Type="http://schemas.openxmlformats.org/officeDocument/2006/relationships/hyperlink" Target="http://bit.ly/2TtBDfr" TargetMode="Externa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3.xml"/><Relationship Id="rId4" Type="http://schemas.openxmlformats.org/officeDocument/2006/relationships/hyperlink" Target="http://bit.ly/2TtBDfr" TargetMode="Externa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88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9454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28870"/>
            <a:ext cx="2057400" cy="487627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28870"/>
            <a:ext cx="6019800" cy="4876271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9058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894500" y="654001"/>
            <a:ext cx="5392800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894500" y="2777030"/>
            <a:ext cx="3335700" cy="88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Josefin Sans Light"/>
              <a:buNone/>
              <a:defRPr sz="1800" b="1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542275" y="842500"/>
            <a:ext cx="0" cy="3198333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;p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60288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925750" y="2367402"/>
            <a:ext cx="3173400" cy="1227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925751" y="1822808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925750" y="3857111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42275" y="1805779"/>
            <a:ext cx="0" cy="329033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899015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11600" y="1457862"/>
            <a:ext cx="7628100" cy="366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49569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20692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04507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206913" y="2754048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045063" y="2754048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43930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117531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410325" y="1919167"/>
            <a:ext cx="5264700" cy="257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012192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155750" y="1380000"/>
            <a:ext cx="6832500" cy="248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062125" y="2126667"/>
            <a:ext cx="5609400" cy="9960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184088" y="2075333"/>
            <a:ext cx="3129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91539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692450" y="1015333"/>
            <a:ext cx="3796500" cy="545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644450" y="1835861"/>
            <a:ext cx="3384000" cy="261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37600" y="779389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94090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6694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835950" y="2920667"/>
            <a:ext cx="4772100" cy="3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835725" y="1985336"/>
            <a:ext cx="5837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71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835950" y="1418528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49993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18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4031" y="1352516"/>
            <a:ext cx="3594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6977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" action="ppaction://noaction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121625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6977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697700" y="3539518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121600" y="3466518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697700" y="4123619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56625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086400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56625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5662500" y="3539518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087456" y="3466518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5662500" y="4123619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704863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111850" y="1344805"/>
            <a:ext cx="5256600" cy="202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362219" y="2948519"/>
            <a:ext cx="2826667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111850" y="3370361"/>
            <a:ext cx="5256600" cy="494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18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172531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292000" y="2458671"/>
            <a:ext cx="3173400" cy="620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292001" y="1805779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292000" y="3839806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960225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925750" y="1984889"/>
            <a:ext cx="5151600" cy="1045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925748" y="3029889"/>
            <a:ext cx="5151600" cy="1139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1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42275" y="1805780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2809389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458825" y="1619222"/>
            <a:ext cx="29271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marR="5080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018525" y="1619222"/>
            <a:ext cx="42213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103719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1944275" y="1532169"/>
            <a:ext cx="22860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1944275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4913750" y="1532169"/>
            <a:ext cx="22836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4913731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1944277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1944263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4913752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4913727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3230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973570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440245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5906920" y="3674612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97357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440245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590692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52667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396725" y="3348028"/>
            <a:ext cx="14166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3863100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330075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396725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3863400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330075" y="2754048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624296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24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97097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226025" y="1562528"/>
            <a:ext cx="1758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3694200" y="1562528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160875" y="1562534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22752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3694200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16087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896559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64967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116050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658302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649675" y="211507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116350" y="2115076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6583025" y="2115076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80965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189837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498212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189837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498212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189837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498212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189837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498212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948287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93270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44025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9327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44025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932700" y="4046178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44025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932700" y="3611317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44025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5947800" y="2287906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59478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594780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594780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5143861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757916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943733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174025" y="1565639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174025" y="897583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174025" y="3063361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174025" y="2395306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174025" y="4561083"/>
            <a:ext cx="51405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174025" y="3893028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94851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951625" y="1815419"/>
            <a:ext cx="3027300" cy="56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951632" y="1124086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951632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018639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169475" y="1815419"/>
            <a:ext cx="3027300" cy="52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169475" y="1124086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169475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083878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017775" y="2851336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15200" y="835662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231717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0929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15200" y="835662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129400" y="2851336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9933127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289800" y="835669"/>
            <a:ext cx="2810100" cy="2081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5781275" y="3070780"/>
            <a:ext cx="2318700" cy="12116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288525" y="1017333"/>
            <a:ext cx="1800" cy="1756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090589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9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241650" y="2326989"/>
            <a:ext cx="4125600" cy="1763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6665056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018525" y="1619222"/>
            <a:ext cx="68346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8439900" y="5122169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376471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13225" y="1285850"/>
            <a:ext cx="5414400" cy="783667"/>
          </a:xfrm>
          <a:prstGeom prst="rect">
            <a:avLst/>
          </a:prstGeom>
        </p:spPr>
        <p:txBody>
          <a:bodyPr spcFirstLastPara="1" wrap="square" lIns="91425" tIns="7920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19750" y="2282088"/>
            <a:ext cx="3309300" cy="1415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6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20025" y="4222083"/>
            <a:ext cx="2473500" cy="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0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42275" y="842500"/>
            <a:ext cx="0" cy="3301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9399007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6481100" y="-44000"/>
            <a:ext cx="2701200" cy="281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25225" y="490555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47371076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59275" y="1737000"/>
            <a:ext cx="1591500" cy="4402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986725" y="1475167"/>
            <a:ext cx="445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6596179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925750" y="2367402"/>
            <a:ext cx="3173400" cy="1227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925751" y="1822806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925750" y="3857111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7" name="Google Shape;17;p3"/>
          <p:cNvCxnSpPr/>
          <p:nvPr/>
        </p:nvCxnSpPr>
        <p:spPr>
          <a:xfrm>
            <a:off x="542275" y="1805778"/>
            <a:ext cx="0" cy="329033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8154480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811600" y="1457861"/>
            <a:ext cx="7628100" cy="366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Josefin Sans"/>
              <a:buAutoNum type="arabicPeriod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title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" name="Google Shape;23;p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Google Shape;24;p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3933332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>
            <a:spLocks noGrp="1"/>
          </p:cNvSpPr>
          <p:nvPr>
            <p:ph type="subTitle" idx="1"/>
          </p:nvPr>
        </p:nvSpPr>
        <p:spPr>
          <a:xfrm>
            <a:off x="220692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ubTitle" idx="2"/>
          </p:nvPr>
        </p:nvSpPr>
        <p:spPr>
          <a:xfrm>
            <a:off x="5045075" y="3380888"/>
            <a:ext cx="2263500" cy="9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ubTitle" idx="3"/>
          </p:nvPr>
        </p:nvSpPr>
        <p:spPr>
          <a:xfrm>
            <a:off x="2206913" y="2754046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ubTitle" idx="4"/>
          </p:nvPr>
        </p:nvSpPr>
        <p:spPr>
          <a:xfrm>
            <a:off x="5045063" y="2754046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2" name="Google Shape;32;p5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Google Shape;33;p5"/>
          <p:cNvSpPr txBox="1">
            <a:spLocks noGrp="1"/>
          </p:cNvSpPr>
          <p:nvPr>
            <p:ph type="title" idx="6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34" name="Google Shape;34;p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Google Shape;35;p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14529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33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33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358596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39" name="Google Shape;39;p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0" name="Google Shape;40;p6"/>
          <p:cNvSpPr txBox="1">
            <a:spLocks noGrp="1"/>
          </p:cNvSpPr>
          <p:nvPr>
            <p:ph type="title" idx="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1" name="Google Shape;41;p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2" name="Google Shape;42;p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048483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46" name="Google Shape;46;p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 txBox="1">
            <a:spLocks noGrp="1"/>
          </p:cNvSpPr>
          <p:nvPr>
            <p:ph type="subTitle" idx="1"/>
          </p:nvPr>
        </p:nvSpPr>
        <p:spPr>
          <a:xfrm>
            <a:off x="1410325" y="1919167"/>
            <a:ext cx="5264700" cy="257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49" name="Google Shape;49;p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0" name="Google Shape;50;p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378756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1155750" y="1380000"/>
            <a:ext cx="6832500" cy="248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2062125" y="2126667"/>
            <a:ext cx="5609400" cy="996000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sz="52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56" name="Google Shape;56;p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57;p8"/>
          <p:cNvCxnSpPr/>
          <p:nvPr/>
        </p:nvCxnSpPr>
        <p:spPr>
          <a:xfrm rot="10800000">
            <a:off x="2184088" y="2075333"/>
            <a:ext cx="3129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58;p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9" name="Google Shape;59;p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07789955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9"/>
          <p:cNvSpPr txBox="1">
            <a:spLocks noGrp="1"/>
          </p:cNvSpPr>
          <p:nvPr>
            <p:ph type="title"/>
          </p:nvPr>
        </p:nvSpPr>
        <p:spPr>
          <a:xfrm>
            <a:off x="692450" y="1015333"/>
            <a:ext cx="3796500" cy="545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sz="36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subTitle" idx="1"/>
          </p:nvPr>
        </p:nvSpPr>
        <p:spPr>
          <a:xfrm>
            <a:off x="3644450" y="1835861"/>
            <a:ext cx="3384000" cy="2612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AutoNum type="arabicPeriod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title" idx="2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65" name="Google Shape;65;p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6" name="Google Shape;66;p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7" name="Google Shape;67;p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68" name="Google Shape;68;p9"/>
          <p:cNvCxnSpPr/>
          <p:nvPr/>
        </p:nvCxnSpPr>
        <p:spPr>
          <a:xfrm>
            <a:off x="737600" y="779389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7555611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"/>
          <p:cNvSpPr txBox="1">
            <a:spLocks noGrp="1"/>
          </p:cNvSpPr>
          <p:nvPr>
            <p:ph type="title"/>
          </p:nvPr>
        </p:nvSpPr>
        <p:spPr>
          <a:xfrm>
            <a:off x="915200" y="835667"/>
            <a:ext cx="2075700" cy="1938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71" name="Google Shape;71;p1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2" name="Google Shape;72;p1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8531967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6" name="Google Shape;76;p1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835950" y="2920667"/>
            <a:ext cx="4772100" cy="3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title" idx="3" hasCustomPrompt="1"/>
          </p:nvPr>
        </p:nvSpPr>
        <p:spPr>
          <a:xfrm>
            <a:off x="1835725" y="1985334"/>
            <a:ext cx="5837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71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79" name="Google Shape;79;p1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0" name="Google Shape;80;p1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  <p:cxnSp>
        <p:nvCxnSpPr>
          <p:cNvPr id="81" name="Google Shape;81;p11"/>
          <p:cNvCxnSpPr/>
          <p:nvPr/>
        </p:nvCxnSpPr>
        <p:spPr>
          <a:xfrm>
            <a:off x="1835950" y="1418528"/>
            <a:ext cx="2710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2420044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1878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4" name="Google Shape;84;p13"/>
          <p:cNvCxnSpPr/>
          <p:nvPr/>
        </p:nvCxnSpPr>
        <p:spPr>
          <a:xfrm>
            <a:off x="-14031" y="1352516"/>
            <a:ext cx="35949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Google Shape;85;p13"/>
          <p:cNvSpPr txBox="1">
            <a:spLocks noGrp="1"/>
          </p:cNvSpPr>
          <p:nvPr>
            <p:ph type="title"/>
          </p:nvPr>
        </p:nvSpPr>
        <p:spPr>
          <a:xfrm>
            <a:off x="16977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6" name="Google Shape;86;p13">
            <a:hlinkClick r:id="" action="ppaction://noaction"/>
          </p:cNvPr>
          <p:cNvSpPr txBox="1">
            <a:spLocks noGrp="1"/>
          </p:cNvSpPr>
          <p:nvPr>
            <p:ph type="title" idx="2" hasCustomPrompt="1"/>
          </p:nvPr>
        </p:nvSpPr>
        <p:spPr>
          <a:xfrm>
            <a:off x="1121625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1"/>
          </p:nvPr>
        </p:nvSpPr>
        <p:spPr>
          <a:xfrm>
            <a:off x="16977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title" idx="3"/>
          </p:nvPr>
        </p:nvSpPr>
        <p:spPr>
          <a:xfrm>
            <a:off x="1697700" y="3539516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4" hasCustomPrompt="1"/>
          </p:nvPr>
        </p:nvSpPr>
        <p:spPr>
          <a:xfrm>
            <a:off x="1121600" y="3466516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5"/>
          </p:nvPr>
        </p:nvSpPr>
        <p:spPr>
          <a:xfrm>
            <a:off x="1697700" y="4123617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 idx="6"/>
          </p:nvPr>
        </p:nvSpPr>
        <p:spPr>
          <a:xfrm>
            <a:off x="5662500" y="1932182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7" hasCustomPrompt="1"/>
          </p:nvPr>
        </p:nvSpPr>
        <p:spPr>
          <a:xfrm>
            <a:off x="5086400" y="1859182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3" name="Google Shape;93;p13"/>
          <p:cNvSpPr txBox="1">
            <a:spLocks noGrp="1"/>
          </p:cNvSpPr>
          <p:nvPr>
            <p:ph type="subTitle" idx="8"/>
          </p:nvPr>
        </p:nvSpPr>
        <p:spPr>
          <a:xfrm>
            <a:off x="5662500" y="2516276"/>
            <a:ext cx="2712300" cy="71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 idx="9"/>
          </p:nvPr>
        </p:nvSpPr>
        <p:spPr>
          <a:xfrm>
            <a:off x="5662500" y="3539516"/>
            <a:ext cx="2963100" cy="58633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1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Font typeface="Josefin Sans"/>
              <a:buNone/>
              <a:defRPr sz="24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 idx="13" hasCustomPrompt="1"/>
          </p:nvPr>
        </p:nvSpPr>
        <p:spPr>
          <a:xfrm>
            <a:off x="5087456" y="3466516"/>
            <a:ext cx="576000" cy="659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14"/>
          </p:nvPr>
        </p:nvSpPr>
        <p:spPr>
          <a:xfrm>
            <a:off x="5662500" y="4123617"/>
            <a:ext cx="2712300" cy="72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 idx="15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98" name="Google Shape;98;p1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Google Shape;99;p1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234730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2111850" y="1344805"/>
            <a:ext cx="5256600" cy="202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1400"/>
              <a:buFont typeface="Josefin Sans SemiBold"/>
              <a:buNone/>
              <a:defRPr>
                <a:solidFill>
                  <a:srgbClr val="FD0000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3" name="Google Shape;103;p14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04" name="Google Shape;104;p1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5" name="Google Shape;105;p14"/>
          <p:cNvCxnSpPr/>
          <p:nvPr/>
        </p:nvCxnSpPr>
        <p:spPr>
          <a:xfrm rot="5400000">
            <a:off x="362217" y="2948519"/>
            <a:ext cx="2826667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6" name="Google Shape;106;p14"/>
          <p:cNvSpPr txBox="1">
            <a:spLocks noGrp="1"/>
          </p:cNvSpPr>
          <p:nvPr>
            <p:ph type="title" idx="3"/>
          </p:nvPr>
        </p:nvSpPr>
        <p:spPr>
          <a:xfrm>
            <a:off x="2111850" y="3370361"/>
            <a:ext cx="5256600" cy="494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Josefin Sans SemiBold"/>
              <a:buNone/>
              <a:defRPr sz="1800" b="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07" name="Google Shape;107;p1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8" name="Google Shape;108;p1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0572225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 header 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5292000" y="2458671"/>
            <a:ext cx="3173400" cy="620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1" name="Google Shape;111;p15"/>
          <p:cNvSpPr txBox="1">
            <a:spLocks noGrp="1"/>
          </p:cNvSpPr>
          <p:nvPr>
            <p:ph type="title" idx="2" hasCustomPrompt="1"/>
          </p:nvPr>
        </p:nvSpPr>
        <p:spPr>
          <a:xfrm>
            <a:off x="5292001" y="1805778"/>
            <a:ext cx="1724100" cy="935333"/>
          </a:xfrm>
          <a:prstGeom prst="rect">
            <a:avLst/>
          </a:prstGeom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Font typeface="Josefin Sans"/>
              <a:buNone/>
              <a:defRPr sz="60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6000"/>
              <a:buFont typeface="Josefin Sans"/>
              <a:buNone/>
              <a:defRPr sz="6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15"/>
          <p:cNvSpPr txBox="1">
            <a:spLocks noGrp="1"/>
          </p:cNvSpPr>
          <p:nvPr>
            <p:ph type="subTitle" idx="1"/>
          </p:nvPr>
        </p:nvSpPr>
        <p:spPr>
          <a:xfrm>
            <a:off x="5292000" y="3839804"/>
            <a:ext cx="3027300" cy="620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13" name="Google Shape;113;p1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4" name="Google Shape;114;p1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581587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370851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Title and text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925750" y="1984889"/>
            <a:ext cx="5151600" cy="10450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68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925748" y="3029889"/>
            <a:ext cx="5151600" cy="1139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>
            <a:lvl1pPr marL="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Josefin Sans"/>
              <a:buNone/>
              <a:defRPr sz="21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18" name="Google Shape;118;p16"/>
          <p:cNvCxnSpPr/>
          <p:nvPr/>
        </p:nvCxnSpPr>
        <p:spPr>
          <a:xfrm>
            <a:off x="542275" y="1805778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0" name="Google Shape;120;p1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2292172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7"/>
          <p:cNvSpPr txBox="1">
            <a:spLocks noGrp="1"/>
          </p:cNvSpPr>
          <p:nvPr>
            <p:ph type="subTitle" idx="1"/>
          </p:nvPr>
        </p:nvSpPr>
        <p:spPr>
          <a:xfrm>
            <a:off x="5458825" y="1619222"/>
            <a:ext cx="29271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marR="50800"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3" name="Google Shape;123;p17"/>
          <p:cNvSpPr txBox="1">
            <a:spLocks noGrp="1"/>
          </p:cNvSpPr>
          <p:nvPr>
            <p:ph type="subTitle" idx="2"/>
          </p:nvPr>
        </p:nvSpPr>
        <p:spPr>
          <a:xfrm>
            <a:off x="1018525" y="1619222"/>
            <a:ext cx="4221300" cy="3501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25" name="Google Shape;125;p1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5807907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8"/>
          <p:cNvSpPr txBox="1">
            <a:spLocks noGrp="1"/>
          </p:cNvSpPr>
          <p:nvPr>
            <p:ph type="title" hasCustomPrompt="1"/>
          </p:nvPr>
        </p:nvSpPr>
        <p:spPr>
          <a:xfrm>
            <a:off x="1944275" y="1532167"/>
            <a:ext cx="22860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29" name="Google Shape;129;p18"/>
          <p:cNvSpPr txBox="1">
            <a:spLocks noGrp="1"/>
          </p:cNvSpPr>
          <p:nvPr>
            <p:ph type="subTitle" idx="1"/>
          </p:nvPr>
        </p:nvSpPr>
        <p:spPr>
          <a:xfrm>
            <a:off x="1944275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18"/>
          <p:cNvSpPr txBox="1">
            <a:spLocks noGrp="1"/>
          </p:cNvSpPr>
          <p:nvPr>
            <p:ph type="title" idx="2" hasCustomPrompt="1"/>
          </p:nvPr>
        </p:nvSpPr>
        <p:spPr>
          <a:xfrm>
            <a:off x="4913750" y="1532167"/>
            <a:ext cx="2283600" cy="636333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1" name="Google Shape;131;p18"/>
          <p:cNvSpPr txBox="1">
            <a:spLocks noGrp="1"/>
          </p:cNvSpPr>
          <p:nvPr>
            <p:ph type="subTitle" idx="3"/>
          </p:nvPr>
        </p:nvSpPr>
        <p:spPr>
          <a:xfrm>
            <a:off x="4913731" y="2289829"/>
            <a:ext cx="2286000" cy="5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title" idx="4" hasCustomPrompt="1"/>
          </p:nvPr>
        </p:nvSpPr>
        <p:spPr>
          <a:xfrm>
            <a:off x="1944277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3" name="Google Shape;133;p18"/>
          <p:cNvSpPr txBox="1">
            <a:spLocks noGrp="1"/>
          </p:cNvSpPr>
          <p:nvPr>
            <p:ph type="subTitle" idx="5"/>
          </p:nvPr>
        </p:nvSpPr>
        <p:spPr>
          <a:xfrm>
            <a:off x="1944263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8"/>
          <p:cNvSpPr txBox="1">
            <a:spLocks noGrp="1"/>
          </p:cNvSpPr>
          <p:nvPr>
            <p:ph type="title" idx="6" hasCustomPrompt="1"/>
          </p:nvPr>
        </p:nvSpPr>
        <p:spPr>
          <a:xfrm>
            <a:off x="4913752" y="3352500"/>
            <a:ext cx="2283600" cy="640000"/>
          </a:xfrm>
          <a:prstGeom prst="rect">
            <a:avLst/>
          </a:prstGeom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Josefin Sans"/>
              <a:buNone/>
              <a:defRPr sz="36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Font typeface="Josefin Sans"/>
              <a:buNone/>
              <a:defRPr sz="3000" b="1"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sp>
        <p:nvSpPr>
          <p:cNvPr id="135" name="Google Shape;135;p18"/>
          <p:cNvSpPr txBox="1">
            <a:spLocks noGrp="1"/>
          </p:cNvSpPr>
          <p:nvPr>
            <p:ph type="subTitle" idx="7"/>
          </p:nvPr>
        </p:nvSpPr>
        <p:spPr>
          <a:xfrm>
            <a:off x="4913727" y="4110155"/>
            <a:ext cx="2286000" cy="548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20115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8"/>
          <p:cNvSpPr txBox="1">
            <a:spLocks noGrp="1"/>
          </p:cNvSpPr>
          <p:nvPr>
            <p:ph type="title" idx="8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title" idx="9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38" name="Google Shape;138;p1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0" name="Google Shape;140;p1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991943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">
  <p:cSld name="Title and three columns 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subTitle" idx="1"/>
          </p:nvPr>
        </p:nvSpPr>
        <p:spPr>
          <a:xfrm>
            <a:off x="973570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3" name="Google Shape;143;p19"/>
          <p:cNvSpPr txBox="1">
            <a:spLocks noGrp="1"/>
          </p:cNvSpPr>
          <p:nvPr>
            <p:ph type="subTitle" idx="2"/>
          </p:nvPr>
        </p:nvSpPr>
        <p:spPr>
          <a:xfrm>
            <a:off x="3440245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3"/>
          </p:nvPr>
        </p:nvSpPr>
        <p:spPr>
          <a:xfrm>
            <a:off x="5906920" y="3674610"/>
            <a:ext cx="2263500" cy="89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subTitle" idx="4"/>
          </p:nvPr>
        </p:nvSpPr>
        <p:spPr>
          <a:xfrm>
            <a:off x="97357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subTitle" idx="5"/>
          </p:nvPr>
        </p:nvSpPr>
        <p:spPr>
          <a:xfrm>
            <a:off x="3440245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subTitle" idx="6"/>
          </p:nvPr>
        </p:nvSpPr>
        <p:spPr>
          <a:xfrm>
            <a:off x="5906920" y="17146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48" name="Google Shape;148;p1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50" name="Google Shape;150;p1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1" name="Google Shape;151;p19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52" name="Google Shape;152;p1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3" name="Google Shape;153;p1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3950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Title and three columns 1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>
            <a:spLocks noGrp="1"/>
          </p:cNvSpPr>
          <p:nvPr>
            <p:ph type="subTitle" idx="1"/>
          </p:nvPr>
        </p:nvSpPr>
        <p:spPr>
          <a:xfrm>
            <a:off x="1396725" y="3348028"/>
            <a:ext cx="14166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6" name="Google Shape;156;p20"/>
          <p:cNvSpPr txBox="1">
            <a:spLocks noGrp="1"/>
          </p:cNvSpPr>
          <p:nvPr>
            <p:ph type="subTitle" idx="2"/>
          </p:nvPr>
        </p:nvSpPr>
        <p:spPr>
          <a:xfrm>
            <a:off x="3863100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subTitle" idx="3"/>
          </p:nvPr>
        </p:nvSpPr>
        <p:spPr>
          <a:xfrm>
            <a:off x="6330075" y="3348028"/>
            <a:ext cx="1417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subTitle" idx="4"/>
          </p:nvPr>
        </p:nvSpPr>
        <p:spPr>
          <a:xfrm>
            <a:off x="1396725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subTitle" idx="5"/>
          </p:nvPr>
        </p:nvSpPr>
        <p:spPr>
          <a:xfrm>
            <a:off x="3863400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ubTitle" idx="6"/>
          </p:nvPr>
        </p:nvSpPr>
        <p:spPr>
          <a:xfrm>
            <a:off x="6330075" y="2754046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61" name="Google Shape;161;p20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62" name="Google Shape;162;p20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63" name="Google Shape;163;p20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4" name="Google Shape;164;p20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4502849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Title and three columns 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1"/>
          <p:cNvSpPr txBox="1">
            <a:spLocks noGrp="1"/>
          </p:cNvSpPr>
          <p:nvPr>
            <p:ph type="subTitle" idx="1"/>
          </p:nvPr>
        </p:nvSpPr>
        <p:spPr>
          <a:xfrm>
            <a:off x="1226025" y="1562528"/>
            <a:ext cx="1758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9" name="Google Shape;169;p21"/>
          <p:cNvSpPr txBox="1">
            <a:spLocks noGrp="1"/>
          </p:cNvSpPr>
          <p:nvPr>
            <p:ph type="subTitle" idx="2"/>
          </p:nvPr>
        </p:nvSpPr>
        <p:spPr>
          <a:xfrm>
            <a:off x="3694200" y="1562528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0" name="Google Shape;170;p21"/>
          <p:cNvSpPr txBox="1">
            <a:spLocks noGrp="1"/>
          </p:cNvSpPr>
          <p:nvPr>
            <p:ph type="subTitle" idx="3"/>
          </p:nvPr>
        </p:nvSpPr>
        <p:spPr>
          <a:xfrm>
            <a:off x="6160875" y="1562534"/>
            <a:ext cx="1755600" cy="17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1" name="Google Shape;171;p21"/>
          <p:cNvSpPr txBox="1">
            <a:spLocks noGrp="1"/>
          </p:cNvSpPr>
          <p:nvPr>
            <p:ph type="subTitle" idx="4"/>
          </p:nvPr>
        </p:nvSpPr>
        <p:spPr>
          <a:xfrm>
            <a:off x="122752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2" name="Google Shape;172;p21"/>
          <p:cNvSpPr txBox="1">
            <a:spLocks noGrp="1"/>
          </p:cNvSpPr>
          <p:nvPr>
            <p:ph type="subTitle" idx="5"/>
          </p:nvPr>
        </p:nvSpPr>
        <p:spPr>
          <a:xfrm>
            <a:off x="3694200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subTitle" idx="6"/>
          </p:nvPr>
        </p:nvSpPr>
        <p:spPr>
          <a:xfrm>
            <a:off x="6160875" y="3685083"/>
            <a:ext cx="1755600" cy="6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76" name="Google Shape;176;p21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7" name="Google Shape;177;p21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78" name="Google Shape;178;p2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9" name="Google Shape;179;p2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360959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3">
  <p:cSld name="Title and three columns 3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2"/>
          <p:cNvSpPr txBox="1">
            <a:spLocks noGrp="1"/>
          </p:cNvSpPr>
          <p:nvPr>
            <p:ph type="subTitle" idx="1"/>
          </p:nvPr>
        </p:nvSpPr>
        <p:spPr>
          <a:xfrm>
            <a:off x="164967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2" name="Google Shape;182;p22"/>
          <p:cNvSpPr txBox="1">
            <a:spLocks noGrp="1"/>
          </p:cNvSpPr>
          <p:nvPr>
            <p:ph type="subTitle" idx="2"/>
          </p:nvPr>
        </p:nvSpPr>
        <p:spPr>
          <a:xfrm>
            <a:off x="4116050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3" name="Google Shape;183;p22"/>
          <p:cNvSpPr txBox="1">
            <a:spLocks noGrp="1"/>
          </p:cNvSpPr>
          <p:nvPr>
            <p:ph type="subTitle" idx="3"/>
          </p:nvPr>
        </p:nvSpPr>
        <p:spPr>
          <a:xfrm>
            <a:off x="6583025" y="2710500"/>
            <a:ext cx="1600200" cy="136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4" name="Google Shape;184;p22"/>
          <p:cNvSpPr txBox="1">
            <a:spLocks noGrp="1"/>
          </p:cNvSpPr>
          <p:nvPr>
            <p:ph type="subTitle" idx="4"/>
          </p:nvPr>
        </p:nvSpPr>
        <p:spPr>
          <a:xfrm>
            <a:off x="1649675" y="2115074"/>
            <a:ext cx="1417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5" name="Google Shape;185;p22"/>
          <p:cNvSpPr txBox="1">
            <a:spLocks noGrp="1"/>
          </p:cNvSpPr>
          <p:nvPr>
            <p:ph type="subTitle" idx="5"/>
          </p:nvPr>
        </p:nvSpPr>
        <p:spPr>
          <a:xfrm>
            <a:off x="4116350" y="2115074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6" name="Google Shape;186;p22"/>
          <p:cNvSpPr txBox="1">
            <a:spLocks noGrp="1"/>
          </p:cNvSpPr>
          <p:nvPr>
            <p:ph type="subTitle" idx="6"/>
          </p:nvPr>
        </p:nvSpPr>
        <p:spPr>
          <a:xfrm>
            <a:off x="6583025" y="2115074"/>
            <a:ext cx="1600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Josefin Sans SemiBold"/>
              <a:buNone/>
              <a:defRPr sz="15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title" idx="7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189" name="Google Shape;189;p22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22"/>
          <p:cNvSpPr txBox="1">
            <a:spLocks noGrp="1"/>
          </p:cNvSpPr>
          <p:nvPr>
            <p:ph type="title" idx="8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191" name="Google Shape;191;p2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2" name="Google Shape;192;p22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032800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subTitle" idx="1"/>
          </p:nvPr>
        </p:nvSpPr>
        <p:spPr>
          <a:xfrm>
            <a:off x="189837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5" name="Google Shape;195;p23"/>
          <p:cNvSpPr txBox="1">
            <a:spLocks noGrp="1"/>
          </p:cNvSpPr>
          <p:nvPr>
            <p:ph type="subTitle" idx="2"/>
          </p:nvPr>
        </p:nvSpPr>
        <p:spPr>
          <a:xfrm>
            <a:off x="4982125" y="2482139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196" name="Google Shape;196;p23"/>
          <p:cNvSpPr txBox="1">
            <a:spLocks noGrp="1"/>
          </p:cNvSpPr>
          <p:nvPr>
            <p:ph type="subTitle" idx="3"/>
          </p:nvPr>
        </p:nvSpPr>
        <p:spPr>
          <a:xfrm>
            <a:off x="189837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7" name="Google Shape;197;p23"/>
          <p:cNvSpPr txBox="1">
            <a:spLocks noGrp="1"/>
          </p:cNvSpPr>
          <p:nvPr>
            <p:ph type="subTitle" idx="4"/>
          </p:nvPr>
        </p:nvSpPr>
        <p:spPr>
          <a:xfrm>
            <a:off x="4982125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9" name="Google Shape;199;p23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00" name="Google Shape;200;p2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1" name="Google Shape;201;p23"/>
          <p:cNvSpPr txBox="1">
            <a:spLocks noGrp="1"/>
          </p:cNvSpPr>
          <p:nvPr>
            <p:ph type="subTitle" idx="6"/>
          </p:nvPr>
        </p:nvSpPr>
        <p:spPr>
          <a:xfrm>
            <a:off x="189837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2" name="Google Shape;202;p23"/>
          <p:cNvSpPr txBox="1">
            <a:spLocks noGrp="1"/>
          </p:cNvSpPr>
          <p:nvPr>
            <p:ph type="subTitle" idx="7"/>
          </p:nvPr>
        </p:nvSpPr>
        <p:spPr>
          <a:xfrm>
            <a:off x="4982125" y="4449927"/>
            <a:ext cx="2263500" cy="43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03" name="Google Shape;203;p23"/>
          <p:cNvSpPr txBox="1">
            <a:spLocks noGrp="1"/>
          </p:cNvSpPr>
          <p:nvPr>
            <p:ph type="subTitle" idx="8"/>
          </p:nvPr>
        </p:nvSpPr>
        <p:spPr>
          <a:xfrm>
            <a:off x="189837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4" name="Google Shape;204;p23"/>
          <p:cNvSpPr txBox="1">
            <a:spLocks noGrp="1"/>
          </p:cNvSpPr>
          <p:nvPr>
            <p:ph type="subTitle" idx="9"/>
          </p:nvPr>
        </p:nvSpPr>
        <p:spPr>
          <a:xfrm>
            <a:off x="4982125" y="3821101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05" name="Google Shape;205;p23"/>
          <p:cNvSpPr txBox="1">
            <a:spLocks noGrp="1"/>
          </p:cNvSpPr>
          <p:nvPr>
            <p:ph type="title" idx="13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06" name="Google Shape;206;p2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7" name="Google Shape;207;p2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64661717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/>
          <p:cNvSpPr txBox="1">
            <a:spLocks noGrp="1"/>
          </p:cNvSpPr>
          <p:nvPr>
            <p:ph type="subTitle" idx="1"/>
          </p:nvPr>
        </p:nvSpPr>
        <p:spPr>
          <a:xfrm>
            <a:off x="93270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0" name="Google Shape;210;p24"/>
          <p:cNvSpPr txBox="1">
            <a:spLocks noGrp="1"/>
          </p:cNvSpPr>
          <p:nvPr>
            <p:ph type="subTitle" idx="2"/>
          </p:nvPr>
        </p:nvSpPr>
        <p:spPr>
          <a:xfrm>
            <a:off x="344025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1" name="Google Shape;211;p24"/>
          <p:cNvSpPr txBox="1">
            <a:spLocks noGrp="1"/>
          </p:cNvSpPr>
          <p:nvPr>
            <p:ph type="subTitle" idx="3"/>
          </p:nvPr>
        </p:nvSpPr>
        <p:spPr>
          <a:xfrm>
            <a:off x="9327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2" name="Google Shape;212;p24"/>
          <p:cNvSpPr txBox="1">
            <a:spLocks noGrp="1"/>
          </p:cNvSpPr>
          <p:nvPr>
            <p:ph type="subTitle" idx="4"/>
          </p:nvPr>
        </p:nvSpPr>
        <p:spPr>
          <a:xfrm>
            <a:off x="344025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4" name="Google Shape;214;p24"/>
          <p:cNvSpPr txBox="1">
            <a:spLocks noGrp="1"/>
          </p:cNvSpPr>
          <p:nvPr>
            <p:ph type="title" idx="5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15" name="Google Shape;215;p24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6" name="Google Shape;216;p24"/>
          <p:cNvSpPr txBox="1">
            <a:spLocks noGrp="1"/>
          </p:cNvSpPr>
          <p:nvPr>
            <p:ph type="subTitle" idx="6"/>
          </p:nvPr>
        </p:nvSpPr>
        <p:spPr>
          <a:xfrm>
            <a:off x="932700" y="4046178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7" name="Google Shape;217;p24"/>
          <p:cNvSpPr txBox="1">
            <a:spLocks noGrp="1"/>
          </p:cNvSpPr>
          <p:nvPr>
            <p:ph type="subTitle" idx="7"/>
          </p:nvPr>
        </p:nvSpPr>
        <p:spPr>
          <a:xfrm>
            <a:off x="344025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18" name="Google Shape;218;p24"/>
          <p:cNvSpPr txBox="1">
            <a:spLocks noGrp="1"/>
          </p:cNvSpPr>
          <p:nvPr>
            <p:ph type="subTitle" idx="8"/>
          </p:nvPr>
        </p:nvSpPr>
        <p:spPr>
          <a:xfrm>
            <a:off x="932700" y="3611315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19" name="Google Shape;219;p24"/>
          <p:cNvSpPr txBox="1">
            <a:spLocks noGrp="1"/>
          </p:cNvSpPr>
          <p:nvPr>
            <p:ph type="subTitle" idx="9"/>
          </p:nvPr>
        </p:nvSpPr>
        <p:spPr>
          <a:xfrm>
            <a:off x="344025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0" name="Google Shape;220;p24"/>
          <p:cNvSpPr txBox="1">
            <a:spLocks noGrp="1"/>
          </p:cNvSpPr>
          <p:nvPr>
            <p:ph type="subTitle" idx="13"/>
          </p:nvPr>
        </p:nvSpPr>
        <p:spPr>
          <a:xfrm>
            <a:off x="5947800" y="2287904"/>
            <a:ext cx="2263500" cy="74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1" name="Google Shape;221;p24"/>
          <p:cNvSpPr txBox="1">
            <a:spLocks noGrp="1"/>
          </p:cNvSpPr>
          <p:nvPr>
            <p:ph type="subTitle" idx="14"/>
          </p:nvPr>
        </p:nvSpPr>
        <p:spPr>
          <a:xfrm>
            <a:off x="5947800" y="1853312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2" name="Google Shape;222;p24"/>
          <p:cNvSpPr txBox="1">
            <a:spLocks noGrp="1"/>
          </p:cNvSpPr>
          <p:nvPr>
            <p:ph type="subTitle" idx="15"/>
          </p:nvPr>
        </p:nvSpPr>
        <p:spPr>
          <a:xfrm>
            <a:off x="5947800" y="4043680"/>
            <a:ext cx="2263500" cy="75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23" name="Google Shape;223;p24"/>
          <p:cNvSpPr txBox="1">
            <a:spLocks noGrp="1"/>
          </p:cNvSpPr>
          <p:nvPr>
            <p:ph type="subTitle" idx="16"/>
          </p:nvPr>
        </p:nvSpPr>
        <p:spPr>
          <a:xfrm>
            <a:off x="5947800" y="3606800"/>
            <a:ext cx="22635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24" name="Google Shape;224;p24"/>
          <p:cNvSpPr txBox="1">
            <a:spLocks noGrp="1"/>
          </p:cNvSpPr>
          <p:nvPr>
            <p:ph type="title" idx="17"/>
          </p:nvPr>
        </p:nvSpPr>
        <p:spPr>
          <a:xfrm>
            <a:off x="1470900" y="529482"/>
            <a:ext cx="62022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5" name="Google Shape;225;p2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" name="Google Shape;226;p2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12322988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5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9" name="Google Shape;229;p25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0" name="Google Shape;230;p25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261005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202429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33" name="Google Shape;233;p26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34" name="Google Shape;234;p26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5" name="Google Shape;235;p26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36" name="Google Shape;236;p2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7" name="Google Shape;237;p26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69545338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Numbers and text 1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40" name="Google Shape;240;p27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41" name="Google Shape;241;p27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2" name="Google Shape;242;p27"/>
          <p:cNvSpPr txBox="1">
            <a:spLocks noGrp="1"/>
          </p:cNvSpPr>
          <p:nvPr>
            <p:ph type="subTitle" idx="1"/>
          </p:nvPr>
        </p:nvSpPr>
        <p:spPr>
          <a:xfrm>
            <a:off x="3174025" y="1565639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3" name="Google Shape;243;p27"/>
          <p:cNvSpPr txBox="1">
            <a:spLocks noGrp="1"/>
          </p:cNvSpPr>
          <p:nvPr>
            <p:ph type="title" idx="3" hasCustomPrompt="1"/>
          </p:nvPr>
        </p:nvSpPr>
        <p:spPr>
          <a:xfrm>
            <a:off x="3174025" y="897583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4" name="Google Shape;244;p27"/>
          <p:cNvSpPr txBox="1">
            <a:spLocks noGrp="1"/>
          </p:cNvSpPr>
          <p:nvPr>
            <p:ph type="subTitle" idx="4"/>
          </p:nvPr>
        </p:nvSpPr>
        <p:spPr>
          <a:xfrm>
            <a:off x="3174025" y="3063361"/>
            <a:ext cx="5140500" cy="3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5" name="Google Shape;245;p27"/>
          <p:cNvSpPr txBox="1">
            <a:spLocks noGrp="1"/>
          </p:cNvSpPr>
          <p:nvPr>
            <p:ph type="title" idx="5" hasCustomPrompt="1"/>
          </p:nvPr>
        </p:nvSpPr>
        <p:spPr>
          <a:xfrm>
            <a:off x="3174025" y="2395306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246" name="Google Shape;246;p27"/>
          <p:cNvSpPr txBox="1">
            <a:spLocks noGrp="1"/>
          </p:cNvSpPr>
          <p:nvPr>
            <p:ph type="subTitle" idx="6"/>
          </p:nvPr>
        </p:nvSpPr>
        <p:spPr>
          <a:xfrm>
            <a:off x="3174025" y="4561083"/>
            <a:ext cx="5140500" cy="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title" idx="7" hasCustomPrompt="1"/>
          </p:nvPr>
        </p:nvSpPr>
        <p:spPr>
          <a:xfrm>
            <a:off x="3174025" y="3893028"/>
            <a:ext cx="4758000" cy="642000"/>
          </a:xfrm>
          <a:prstGeom prst="rect">
            <a:avLst/>
          </a:prstGeom>
          <a:noFill/>
        </p:spPr>
        <p:txBody>
          <a:bodyPr spcFirstLastPara="1" wrap="square" lIns="91425" tIns="0" rIns="91425" bIns="91425" anchor="ctr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Font typeface="Fira Sans Extra Condensed Medium"/>
              <a:buNone/>
              <a:defRPr sz="4800">
                <a:solidFill>
                  <a:srgbClr val="434343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248" name="Google Shape;248;p2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9" name="Google Shape;249;p27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1683004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subTitle" idx="1"/>
          </p:nvPr>
        </p:nvSpPr>
        <p:spPr>
          <a:xfrm>
            <a:off x="951625" y="1815417"/>
            <a:ext cx="3027300" cy="569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Josefin Sans"/>
              <a:buNone/>
              <a:defRPr sz="18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52" name="Google Shape;252;p28"/>
          <p:cNvSpPr txBox="1">
            <a:spLocks noGrp="1"/>
          </p:cNvSpPr>
          <p:nvPr>
            <p:ph type="subTitle" idx="2"/>
          </p:nvPr>
        </p:nvSpPr>
        <p:spPr>
          <a:xfrm>
            <a:off x="951632" y="1124084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53" name="Google Shape;253;p28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55" name="Google Shape;255;p28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6" name="Google Shape;256;p28"/>
          <p:cNvSpPr txBox="1">
            <a:spLocks noGrp="1"/>
          </p:cNvSpPr>
          <p:nvPr>
            <p:ph type="subTitle" idx="4"/>
          </p:nvPr>
        </p:nvSpPr>
        <p:spPr>
          <a:xfrm>
            <a:off x="951632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57" name="Google Shape;257;p28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8" name="Google Shape;258;p28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18161488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9"/>
          <p:cNvSpPr txBox="1">
            <a:spLocks noGrp="1"/>
          </p:cNvSpPr>
          <p:nvPr>
            <p:ph type="subTitle" idx="1"/>
          </p:nvPr>
        </p:nvSpPr>
        <p:spPr>
          <a:xfrm>
            <a:off x="5169475" y="1815417"/>
            <a:ext cx="3027300" cy="52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sp>
        <p:nvSpPr>
          <p:cNvPr id="261" name="Google Shape;261;p29"/>
          <p:cNvSpPr txBox="1">
            <a:spLocks noGrp="1"/>
          </p:cNvSpPr>
          <p:nvPr>
            <p:ph type="subTitle" idx="2"/>
          </p:nvPr>
        </p:nvSpPr>
        <p:spPr>
          <a:xfrm>
            <a:off x="5169475" y="1124084"/>
            <a:ext cx="26622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Josefin Sans"/>
              <a:buNone/>
              <a:defRPr sz="28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Josefin Sans SemiBold"/>
              <a:buNone/>
              <a:defRPr sz="1800">
                <a:solidFill>
                  <a:schemeClr val="accent1"/>
                </a:solidFill>
                <a:latin typeface="Josefin Sans SemiBold"/>
                <a:ea typeface="Josefin Sans SemiBold"/>
                <a:cs typeface="Josefin Sans SemiBold"/>
                <a:sym typeface="Josefin Sans SemiBold"/>
              </a:defRPr>
            </a:lvl9pPr>
          </a:lstStyle>
          <a:p>
            <a:endParaRPr/>
          </a:p>
        </p:txBody>
      </p:sp>
      <p:sp>
        <p:nvSpPr>
          <p:cNvPr id="262" name="Google Shape;262;p29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3" name="Google Shape;263;p29"/>
          <p:cNvSpPr txBox="1">
            <a:spLocks noGrp="1"/>
          </p:cNvSpPr>
          <p:nvPr>
            <p:ph type="title" idx="3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64" name="Google Shape;264;p29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5" name="Google Shape;265;p29"/>
          <p:cNvSpPr txBox="1">
            <a:spLocks noGrp="1"/>
          </p:cNvSpPr>
          <p:nvPr>
            <p:ph type="subTitle" idx="4"/>
          </p:nvPr>
        </p:nvSpPr>
        <p:spPr>
          <a:xfrm>
            <a:off x="5169475" y="3019000"/>
            <a:ext cx="3027300" cy="1268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endParaRPr/>
          </a:p>
        </p:txBody>
      </p:sp>
      <p:cxnSp>
        <p:nvCxnSpPr>
          <p:cNvPr id="266" name="Google Shape;266;p29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7" name="Google Shape;267;p29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70478060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0"/>
          <p:cNvSpPr txBox="1">
            <a:spLocks noGrp="1"/>
          </p:cNvSpPr>
          <p:nvPr>
            <p:ph type="subTitle" idx="1"/>
          </p:nvPr>
        </p:nvSpPr>
        <p:spPr>
          <a:xfrm>
            <a:off x="6017775" y="2851334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0" name="Google Shape;270;p30"/>
          <p:cNvSpPr txBox="1">
            <a:spLocks noGrp="1"/>
          </p:cNvSpPr>
          <p:nvPr>
            <p:ph type="title"/>
          </p:nvPr>
        </p:nvSpPr>
        <p:spPr>
          <a:xfrm>
            <a:off x="915200" y="835661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71" name="Google Shape;271;p30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2" name="Google Shape;272;p30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5501740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Title and text 6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1"/>
          <p:cNvSpPr txBox="1">
            <a:spLocks noGrp="1"/>
          </p:cNvSpPr>
          <p:nvPr>
            <p:ph type="title"/>
          </p:nvPr>
        </p:nvSpPr>
        <p:spPr>
          <a:xfrm>
            <a:off x="915200" y="835661"/>
            <a:ext cx="2810100" cy="75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5" name="Google Shape;275;p31"/>
          <p:cNvSpPr txBox="1">
            <a:spLocks noGrp="1"/>
          </p:cNvSpPr>
          <p:nvPr>
            <p:ph type="subTitle" idx="1"/>
          </p:nvPr>
        </p:nvSpPr>
        <p:spPr>
          <a:xfrm>
            <a:off x="3129400" y="2851334"/>
            <a:ext cx="2422200" cy="1172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0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None/>
              <a:defRPr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76" name="Google Shape;276;p31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7" name="Google Shape;277;p31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40691376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2"/>
          <p:cNvSpPr txBox="1">
            <a:spLocks noGrp="1"/>
          </p:cNvSpPr>
          <p:nvPr>
            <p:ph type="title"/>
          </p:nvPr>
        </p:nvSpPr>
        <p:spPr>
          <a:xfrm>
            <a:off x="5289800" y="835667"/>
            <a:ext cx="2810100" cy="2081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subTitle" idx="1"/>
          </p:nvPr>
        </p:nvSpPr>
        <p:spPr>
          <a:xfrm>
            <a:off x="5781275" y="3070778"/>
            <a:ext cx="2318700" cy="12116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0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Josefin Sans"/>
              <a:buNone/>
              <a:defRPr sz="14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281" name="Google Shape;281;p32"/>
          <p:cNvCxnSpPr/>
          <p:nvPr/>
        </p:nvCxnSpPr>
        <p:spPr>
          <a:xfrm>
            <a:off x="8288525" y="1017333"/>
            <a:ext cx="1800" cy="1756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32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3" name="Google Shape;283;p32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29108064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Title and text 5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3"/>
          <p:cNvSpPr txBox="1">
            <a:spLocks noGrp="1"/>
          </p:cNvSpPr>
          <p:nvPr>
            <p:ph type="title"/>
          </p:nvPr>
        </p:nvSpPr>
        <p:spPr>
          <a:xfrm>
            <a:off x="146725" y="5321265"/>
            <a:ext cx="3027300" cy="254667"/>
          </a:xfrm>
          <a:prstGeom prst="rect">
            <a:avLst/>
          </a:prstGeom>
        </p:spPr>
        <p:txBody>
          <a:bodyPr spcFirstLastPara="1" wrap="square" lIns="91425" tIns="0" rIns="91425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800"/>
              <a:buFont typeface="Josefin Sans"/>
              <a:buNone/>
              <a:defRPr sz="800"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title" idx="2" hasCustomPrompt="1"/>
          </p:nvPr>
        </p:nvSpPr>
        <p:spPr>
          <a:xfrm>
            <a:off x="146725" y="5244278"/>
            <a:ext cx="1689000" cy="178333"/>
          </a:xfrm>
          <a:prstGeom prst="rect">
            <a:avLst/>
          </a:prstGeom>
        </p:spPr>
        <p:txBody>
          <a:bodyPr spcFirstLastPara="1" wrap="square" lIns="91425" tIns="0" rIns="91425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Josefin Sans"/>
              <a:buNone/>
              <a:defRPr sz="1900" b="1">
                <a:solidFill>
                  <a:schemeClr val="accent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D0000"/>
              </a:buClr>
              <a:buSzPts val="4000"/>
              <a:buFont typeface="Josefin Sans"/>
              <a:buNone/>
              <a:defRPr sz="4000" b="1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defRPr>
            </a:lvl9pPr>
          </a:lstStyle>
          <a:p>
            <a:r>
              <a:t>xx%</a:t>
            </a:r>
          </a:p>
        </p:txBody>
      </p:sp>
      <p:cxnSp>
        <p:nvCxnSpPr>
          <p:cNvPr id="287" name="Google Shape;287;p33"/>
          <p:cNvCxnSpPr/>
          <p:nvPr/>
        </p:nvCxnSpPr>
        <p:spPr>
          <a:xfrm rot="10800000">
            <a:off x="241206" y="5121081"/>
            <a:ext cx="1209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8" name="Google Shape;288;p33"/>
          <p:cNvSpPr txBox="1">
            <a:spLocks noGrp="1"/>
          </p:cNvSpPr>
          <p:nvPr>
            <p:ph type="subTitle" idx="1"/>
          </p:nvPr>
        </p:nvSpPr>
        <p:spPr>
          <a:xfrm>
            <a:off x="3241650" y="2326987"/>
            <a:ext cx="4125600" cy="17633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182875" rIns="91425" bIns="0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Josefin Sans Light"/>
              <a:buChar char="●"/>
              <a:defRPr sz="16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89" name="Google Shape;289;p33"/>
          <p:cNvSpPr txBox="1">
            <a:spLocks noGrp="1"/>
          </p:cNvSpPr>
          <p:nvPr>
            <p:ph type="title" idx="3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0" name="Google Shape;290;p33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1" name="Google Shape;291;p33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72650621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7">
  <p:cSld name="Title and text 7"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4"/>
          <p:cNvSpPr txBox="1">
            <a:spLocks noGrp="1"/>
          </p:cNvSpPr>
          <p:nvPr>
            <p:ph type="subTitle" idx="1"/>
          </p:nvPr>
        </p:nvSpPr>
        <p:spPr>
          <a:xfrm>
            <a:off x="1018525" y="1619222"/>
            <a:ext cx="6834600" cy="27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182875" rIns="91425" bIns="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 sz="1300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94" name="Google Shape;294;p34"/>
          <p:cNvSpPr txBox="1">
            <a:spLocks noGrp="1"/>
          </p:cNvSpPr>
          <p:nvPr>
            <p:ph type="title"/>
          </p:nvPr>
        </p:nvSpPr>
        <p:spPr>
          <a:xfrm>
            <a:off x="713225" y="529472"/>
            <a:ext cx="6960000" cy="6363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Font typeface="Josefin Sans"/>
              <a:buNone/>
              <a:defRPr b="1"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95" name="Google Shape;295;p34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6" name="Google Shape;296;p34"/>
          <p:cNvSpPr txBox="1"/>
          <p:nvPr/>
        </p:nvSpPr>
        <p:spPr>
          <a:xfrm>
            <a:off x="8439900" y="5122167"/>
            <a:ext cx="585300" cy="437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100" b="1" kern="0">
                <a:solidFill>
                  <a:srgbClr val="FD0000"/>
                </a:solidFill>
                <a:latin typeface="Josefin Sans"/>
                <a:ea typeface="Josefin Sans"/>
                <a:cs typeface="Josefin Sans"/>
                <a:sym typeface="Josefin Sans"/>
              </a:rPr>
              <a:pPr algn="r">
                <a:buClr>
                  <a:srgbClr val="000000"/>
                </a:buClr>
                <a:buFont typeface="Arial"/>
                <a:buNone/>
              </a:pPr>
              <a:t>‹nº›</a:t>
            </a:fld>
            <a:endParaRPr sz="1100" b="1" kern="0">
              <a:solidFill>
                <a:srgbClr val="FD0000"/>
              </a:solidFill>
              <a:latin typeface="Josefin Sans"/>
              <a:ea typeface="Josefin Sans"/>
              <a:cs typeface="Josefin Sans"/>
              <a:sym typeface="Josefin Sans"/>
            </a:endParaRPr>
          </a:p>
        </p:txBody>
      </p:sp>
    </p:spTree>
    <p:extLst>
      <p:ext uri="{BB962C8B-B14F-4D97-AF65-F5344CB8AC3E}">
        <p14:creationId xmlns:p14="http://schemas.microsoft.com/office/powerpoint/2010/main" val="3671906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5"/>
          <p:cNvSpPr txBox="1">
            <a:spLocks noGrp="1"/>
          </p:cNvSpPr>
          <p:nvPr>
            <p:ph type="ctrTitle"/>
          </p:nvPr>
        </p:nvSpPr>
        <p:spPr>
          <a:xfrm>
            <a:off x="713225" y="1285848"/>
            <a:ext cx="5414400" cy="783667"/>
          </a:xfrm>
          <a:prstGeom prst="rect">
            <a:avLst/>
          </a:prstGeom>
        </p:spPr>
        <p:txBody>
          <a:bodyPr spcFirstLastPara="1" wrap="square" lIns="91425" tIns="79200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99" name="Google Shape;299;p35"/>
          <p:cNvSpPr txBox="1">
            <a:spLocks noGrp="1"/>
          </p:cNvSpPr>
          <p:nvPr>
            <p:ph type="subTitle" idx="1"/>
          </p:nvPr>
        </p:nvSpPr>
        <p:spPr>
          <a:xfrm>
            <a:off x="719750" y="2282086"/>
            <a:ext cx="3309300" cy="1415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sz="1600">
                <a:solidFill>
                  <a:schemeClr val="dk2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00" name="Google Shape;300;p35"/>
          <p:cNvSpPr txBox="1"/>
          <p:nvPr/>
        </p:nvSpPr>
        <p:spPr>
          <a:xfrm>
            <a:off x="720025" y="4222083"/>
            <a:ext cx="2473500" cy="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300"/>
              </a:spcBef>
              <a:buClr>
                <a:srgbClr val="000000"/>
              </a:buClr>
              <a:buFont typeface="Arial"/>
              <a:buNone/>
            </a:pP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CREDITS: This presentation template was created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including icons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, and infographics &amp; images by </a:t>
            </a:r>
            <a:r>
              <a:rPr lang="en" sz="1000" b="1" kern="0">
                <a:solidFill>
                  <a:srgbClr val="595959"/>
                </a:solidFill>
                <a:uFill>
                  <a:noFill/>
                </a:uFill>
                <a:latin typeface="Josefin Sans"/>
                <a:ea typeface="Josefin Sans"/>
                <a:cs typeface="Josefin Sans"/>
                <a:sym typeface="Josefi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000" kern="0">
                <a:solidFill>
                  <a:srgbClr val="595959"/>
                </a:solidFill>
                <a:latin typeface="Josefin Sans Light"/>
                <a:ea typeface="Josefin Sans Light"/>
                <a:cs typeface="Josefin Sans Light"/>
                <a:sym typeface="Josefin Sans Light"/>
              </a:rPr>
              <a:t>. </a:t>
            </a:r>
            <a:endParaRPr sz="1000" kern="0">
              <a:solidFill>
                <a:srgbClr val="595959"/>
              </a:solidFill>
              <a:latin typeface="Josefin Sans Light"/>
              <a:ea typeface="Josefin Sans Light"/>
              <a:cs typeface="Josefin Sans Light"/>
              <a:sym typeface="Josefin Sans Light"/>
            </a:endParaRPr>
          </a:p>
        </p:txBody>
      </p:sp>
      <p:cxnSp>
        <p:nvCxnSpPr>
          <p:cNvPr id="301" name="Google Shape;301;p35"/>
          <p:cNvCxnSpPr/>
          <p:nvPr/>
        </p:nvCxnSpPr>
        <p:spPr>
          <a:xfrm>
            <a:off x="542275" y="842500"/>
            <a:ext cx="0" cy="3301000"/>
          </a:xfrm>
          <a:prstGeom prst="straightConnector1">
            <a:avLst/>
          </a:prstGeom>
          <a:noFill/>
          <a:ln w="1143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387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13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13" y="1195920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2456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6"/>
          <p:cNvSpPr/>
          <p:nvPr/>
        </p:nvSpPr>
        <p:spPr>
          <a:xfrm>
            <a:off x="6481100" y="-44000"/>
            <a:ext cx="2701200" cy="2819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4" name="Google Shape;304;p36"/>
          <p:cNvCxnSpPr/>
          <p:nvPr/>
        </p:nvCxnSpPr>
        <p:spPr>
          <a:xfrm>
            <a:off x="525225" y="490555"/>
            <a:ext cx="0" cy="3011667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5" name="Google Shape;305;p36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7690903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/>
          <p:nvPr/>
        </p:nvSpPr>
        <p:spPr>
          <a:xfrm>
            <a:off x="-159275" y="1737000"/>
            <a:ext cx="1591500" cy="4402333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endParaRPr sz="1400" kern="0">
              <a:solidFill>
                <a:srgbClr val="FD0000"/>
              </a:solidFill>
              <a:cs typeface="Arial"/>
              <a:sym typeface="Arial"/>
            </a:endParaRPr>
          </a:p>
        </p:txBody>
      </p:sp>
      <p:cxnSp>
        <p:nvCxnSpPr>
          <p:cNvPr id="308" name="Google Shape;308;p37"/>
          <p:cNvCxnSpPr/>
          <p:nvPr/>
        </p:nvCxnSpPr>
        <p:spPr>
          <a:xfrm rot="10800000">
            <a:off x="986725" y="1475167"/>
            <a:ext cx="445500" cy="0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9" name="Google Shape;309;p37"/>
          <p:cNvCxnSpPr/>
          <p:nvPr/>
        </p:nvCxnSpPr>
        <p:spPr>
          <a:xfrm>
            <a:off x="6481100" y="5122167"/>
            <a:ext cx="25440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6204958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07/06/2026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4258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62"/>
            <a:ext cx="7772400" cy="1225021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07/06/2026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17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62406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theme" Target="../theme/theme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066F2-1140-4EE7-8BEE-7FA8208B5292}" type="datetimeFigureOut">
              <a:rPr lang="pt-BR" smtClean="0"/>
              <a:t>07/06/2026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2FC76-FBAB-4B0D-B087-871E99EA806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6007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7920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4225" y="1288167"/>
            <a:ext cx="8520600" cy="37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18287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751401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  <p:sldLayoutId id="2147483885" r:id="rId18"/>
    <p:sldLayoutId id="2147483886" r:id="rId19"/>
    <p:sldLayoutId id="2147483887" r:id="rId20"/>
    <p:sldLayoutId id="2147483888" r:id="rId21"/>
    <p:sldLayoutId id="2147483889" r:id="rId22"/>
    <p:sldLayoutId id="2147483890" r:id="rId23"/>
    <p:sldLayoutId id="2147483891" r:id="rId24"/>
    <p:sldLayoutId id="2147483892" r:id="rId25"/>
    <p:sldLayoutId id="2147483893" r:id="rId26"/>
    <p:sldLayoutId id="2147483894" r:id="rId27"/>
    <p:sldLayoutId id="2147483895" r:id="rId28"/>
    <p:sldLayoutId id="2147483896" r:id="rId29"/>
    <p:sldLayoutId id="2147483897" r:id="rId30"/>
    <p:sldLayoutId id="2147483898" r:id="rId31"/>
    <p:sldLayoutId id="2147483899" r:id="rId32"/>
    <p:sldLayoutId id="2147483900" r:id="rId33"/>
    <p:sldLayoutId id="2147483901" r:id="rId34"/>
    <p:sldLayoutId id="2147483902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94472"/>
            <a:ext cx="8520600" cy="636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79200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800" b="1"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4225" y="1288167"/>
            <a:ext cx="8520600" cy="37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182875" anchor="t" anchorCtr="0">
            <a:noAutofit/>
          </a:bodyPr>
          <a:lstStyle>
            <a:lvl1pPr marL="457200" lvl="0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Josefin Sans Medium"/>
              <a:buChar char="●"/>
              <a:defRPr sz="1800">
                <a:solidFill>
                  <a:schemeClr val="dk1"/>
                </a:solidFill>
                <a:latin typeface="Josefin Sans Medium"/>
                <a:ea typeface="Josefin Sans Medium"/>
                <a:cs typeface="Josefin Sans Medium"/>
                <a:sym typeface="Josefin Sans Medium"/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"/>
              <a:buChar char="○"/>
              <a:defRPr>
                <a:solidFill>
                  <a:schemeClr val="dk1"/>
                </a:solidFill>
                <a:latin typeface="Josefin Sans"/>
                <a:ea typeface="Josefin Sans"/>
                <a:cs typeface="Josefin Sans"/>
                <a:sym typeface="Josefin Sans"/>
              </a:defRPr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Light"/>
              <a:buChar char="■"/>
              <a:defRPr>
                <a:solidFill>
                  <a:schemeClr val="dk1"/>
                </a:solidFill>
                <a:latin typeface="Josefin Sans Light"/>
                <a:ea typeface="Josefin Sans Light"/>
                <a:cs typeface="Josefin Sans Light"/>
                <a:sym typeface="Josefin Sans Light"/>
              </a:defRPr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Josefin Sans ExtraLight"/>
              <a:buChar char="●"/>
              <a:defRPr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4pPr>
            <a:lvl5pPr marL="2286000" lvl="4" indent="-3111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Josefin Sans ExtraLight"/>
              <a:buChar char="○"/>
              <a:defRPr sz="13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6pPr>
            <a:lvl7pPr marL="3200400" lvl="6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●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7pPr>
            <a:lvl8pPr marL="3657600" lvl="7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○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8pPr>
            <a:lvl9pPr marL="4114800" lvl="8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Josefin Sans ExtraLight"/>
              <a:buChar char="■"/>
              <a:defRPr sz="1200">
                <a:solidFill>
                  <a:schemeClr val="dk1"/>
                </a:solidFill>
                <a:latin typeface="Josefin Sans ExtraLight"/>
                <a:ea typeface="Josefin Sans ExtraLight"/>
                <a:cs typeface="Josefin Sans ExtraLight"/>
                <a:sym typeface="Josefin Sans Extra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62548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0" r:id="rId16"/>
    <p:sldLayoutId id="2147483921" r:id="rId17"/>
    <p:sldLayoutId id="2147483922" r:id="rId18"/>
    <p:sldLayoutId id="2147483923" r:id="rId19"/>
    <p:sldLayoutId id="2147483924" r:id="rId20"/>
    <p:sldLayoutId id="2147483925" r:id="rId21"/>
    <p:sldLayoutId id="2147483926" r:id="rId22"/>
    <p:sldLayoutId id="2147483927" r:id="rId23"/>
    <p:sldLayoutId id="2147483928" r:id="rId24"/>
    <p:sldLayoutId id="2147483929" r:id="rId25"/>
    <p:sldLayoutId id="2147483930" r:id="rId26"/>
    <p:sldLayoutId id="2147483931" r:id="rId27"/>
    <p:sldLayoutId id="2147483932" r:id="rId28"/>
    <p:sldLayoutId id="2147483933" r:id="rId29"/>
    <p:sldLayoutId id="2147483934" r:id="rId30"/>
    <p:sldLayoutId id="2147483935" r:id="rId31"/>
    <p:sldLayoutId id="2147483936" r:id="rId32"/>
    <p:sldLayoutId id="2147483937" r:id="rId33"/>
    <p:sldLayoutId id="2147483938" r:id="rId34"/>
    <p:sldLayoutId id="2147483939" r:id="rId35"/>
    <p:sldLayoutId id="2147483945" r:id="rId36"/>
    <p:sldLayoutId id="2147483946" r:id="rId3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12.png"/><Relationship Id="rId4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2.pn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22.png"/><Relationship Id="rId10" Type="http://schemas.openxmlformats.org/officeDocument/2006/relationships/image" Target="../media/image27.jp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Relationship Id="rId4" Type="http://schemas.openxmlformats.org/officeDocument/2006/relationships/image" Target="../media/image32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png"/><Relationship Id="rId5" Type="http://schemas.openxmlformats.org/officeDocument/2006/relationships/image" Target="../media/image8.png"/><Relationship Id="rId4" Type="http://schemas.openxmlformats.org/officeDocument/2006/relationships/image" Target="../media/image33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E4279FBC-20A4-9D41-E8E6-01A1613C6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838"/>
            <a:ext cx="9607850" cy="5805837"/>
          </a:xfrm>
          <a:prstGeom prst="rect">
            <a:avLst/>
          </a:prstGeom>
        </p:spPr>
      </p:pic>
      <p:sp>
        <p:nvSpPr>
          <p:cNvPr id="10" name="Google Shape;322;p42"/>
          <p:cNvSpPr txBox="1">
            <a:spLocks noGrp="1"/>
          </p:cNvSpPr>
          <p:nvPr>
            <p:ph type="ctrTitle"/>
          </p:nvPr>
        </p:nvSpPr>
        <p:spPr>
          <a:xfrm>
            <a:off x="726377" y="3159695"/>
            <a:ext cx="5573815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/>
          <a:p>
            <a:r>
              <a:rPr lang="pt-BR" sz="3000" dirty="0">
                <a:solidFill>
                  <a:srgbClr val="FFFF00"/>
                </a:solidFill>
              </a:rPr>
              <a:t>Licitações Públicas com apoio de Inteligência Artificial </a:t>
            </a:r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37" y="82446"/>
            <a:ext cx="1524006" cy="107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870;p66"/>
          <p:cNvCxnSpPr/>
          <p:nvPr/>
        </p:nvCxnSpPr>
        <p:spPr>
          <a:xfrm>
            <a:off x="542275" y="841276"/>
            <a:ext cx="0" cy="2448272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Conector reto 3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>
          <a:xfrm>
            <a:off x="641139" y="4834332"/>
            <a:ext cx="7493924" cy="880667"/>
          </a:xfrm>
        </p:spPr>
        <p:txBody>
          <a:bodyPr/>
          <a:lstStyle/>
          <a:p>
            <a:r>
              <a:rPr lang="pt-BR" dirty="0">
                <a:solidFill>
                  <a:schemeClr val="bg1"/>
                </a:solidFill>
              </a:rPr>
              <a:t>Leonardo Vieira</a:t>
            </a:r>
          </a:p>
        </p:txBody>
      </p:sp>
    </p:spTree>
    <p:extLst>
      <p:ext uri="{BB962C8B-B14F-4D97-AF65-F5344CB8AC3E}">
        <p14:creationId xmlns:p14="http://schemas.microsoft.com/office/powerpoint/2010/main" val="3435995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1">
            <a:extLst>
              <a:ext uri="{FF2B5EF4-FFF2-40B4-BE49-F238E27FC236}">
                <a16:creationId xmlns:a16="http://schemas.microsoft.com/office/drawing/2014/main" id="{928F470C-871A-BAFB-577E-7F6E49D72AA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77064" y="705116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Pregão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Concorrência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Concurso</a:t>
            </a:r>
          </a:p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3600" dirty="0">
                <a:latin typeface="Times New Roman" pitchFamily="18" charset="0"/>
                <a:cs typeface="Times New Roman" pitchFamily="18" charset="0"/>
              </a:rPr>
              <a:t>Leilão</a:t>
            </a:r>
          </a:p>
          <a:p>
            <a:pPr marL="380985" indent="-380985" algn="ctr">
              <a:buClr>
                <a:srgbClr val="FF0000"/>
              </a:buClr>
              <a:buFont typeface="Wingdings" pitchFamily="2" charset="2"/>
              <a:buChar char="v"/>
            </a:pPr>
            <a:r>
              <a:rPr lang="pt-BR" sz="3600" dirty="0">
                <a:latin typeface="Times New Roman" pitchFamily="18" charset="0"/>
                <a:cs typeface="Times New Roman" pitchFamily="18" charset="0"/>
              </a:rPr>
              <a:t>Diálogo competitivo**</a:t>
            </a:r>
            <a:endParaRPr lang="pt-BR" sz="360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3058F3D2-E763-83B5-2119-05362A44C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5089748"/>
            <a:ext cx="938844" cy="38876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7AEDBF6-1B9E-D629-207A-8A4B2B3CDF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556" y="4539672"/>
            <a:ext cx="938845" cy="9388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29945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ipse 13"/>
          <p:cNvSpPr/>
          <p:nvPr/>
        </p:nvSpPr>
        <p:spPr>
          <a:xfrm>
            <a:off x="1143000" y="2929920"/>
            <a:ext cx="4445000" cy="221358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502EF69F-F6BE-69C8-D9E5-CACA73E62C23}"/>
              </a:ext>
            </a:extLst>
          </p:cNvPr>
          <p:cNvSpPr txBox="1"/>
          <p:nvPr/>
        </p:nvSpPr>
        <p:spPr>
          <a:xfrm>
            <a:off x="788086" y="267953"/>
            <a:ext cx="7744354" cy="462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8483" marR="3393" algn="just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r>
              <a:rPr lang="pt-BR" sz="3333" spc="-7" dirty="0">
                <a:latin typeface="Times New Roman" pitchFamily="18" charset="0"/>
                <a:cs typeface="Times New Roman" pitchFamily="18" charset="0"/>
              </a:rPr>
              <a:t>Processos presenciais: devem motivados</a:t>
            </a: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484714" marR="3393" indent="-476231" algn="just">
              <a:lnSpc>
                <a:spcPct val="96000"/>
              </a:lnSpc>
              <a:spcBef>
                <a:spcPts val="123"/>
              </a:spcBef>
              <a:buClr>
                <a:schemeClr val="tx1"/>
              </a:buClr>
              <a:buFont typeface="Wingdings" pitchFamily="2" charset="2"/>
              <a:buChar char="ü"/>
            </a:pPr>
            <a:endParaRPr lang="pt-BR" sz="3333" spc="-7" dirty="0">
              <a:latin typeface="Times New Roman" pitchFamily="18" charset="0"/>
              <a:cs typeface="Times New Roman" pitchFamily="18" charset="0"/>
            </a:endParaRPr>
          </a:p>
          <a:p>
            <a:pPr marL="8483" marR="3393" algn="ctr">
              <a:lnSpc>
                <a:spcPct val="96000"/>
              </a:lnSpc>
              <a:spcBef>
                <a:spcPts val="123"/>
              </a:spcBef>
              <a:buClr>
                <a:srgbClr val="FF0000"/>
              </a:buClr>
            </a:pPr>
            <a:endParaRPr lang="pt-BR" sz="3333" spc="-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masis MT Pro Medium" panose="02040604050005020304" pitchFamily="18" charset="0"/>
              <a:cs typeface="Times New Roman"/>
            </a:endParaRPr>
          </a:p>
        </p:txBody>
      </p:sp>
      <p:cxnSp>
        <p:nvCxnSpPr>
          <p:cNvPr id="5" name="Conector de seta reta 4"/>
          <p:cNvCxnSpPr/>
          <p:nvPr/>
        </p:nvCxnSpPr>
        <p:spPr>
          <a:xfrm flipH="1">
            <a:off x="2349500" y="1587501"/>
            <a:ext cx="1270000" cy="177383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de seta reta 7"/>
          <p:cNvCxnSpPr/>
          <p:nvPr/>
        </p:nvCxnSpPr>
        <p:spPr>
          <a:xfrm>
            <a:off x="3738836" y="1587500"/>
            <a:ext cx="833164" cy="1905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Botão de ação: Som 11">
            <a:hlinkClick r:id="" action="ppaction://noaction" highlightClick="1">
              <a:snd r:embed="rId2" name="applause.wav"/>
            </a:hlinkClick>
          </p:cNvPr>
          <p:cNvSpPr/>
          <p:nvPr/>
        </p:nvSpPr>
        <p:spPr>
          <a:xfrm>
            <a:off x="1333500" y="3492500"/>
            <a:ext cx="1143000" cy="952500"/>
          </a:xfrm>
          <a:prstGeom prst="actionButtonSoun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sp>
        <p:nvSpPr>
          <p:cNvPr id="13" name="Botão de ação: Filme 12">
            <a:hlinkClick r:id="" action="ppaction://noaction" highlightClick="1"/>
          </p:cNvPr>
          <p:cNvSpPr/>
          <p:nvPr/>
        </p:nvSpPr>
        <p:spPr>
          <a:xfrm>
            <a:off x="3919209" y="3619500"/>
            <a:ext cx="1305583" cy="1143000"/>
          </a:xfrm>
          <a:prstGeom prst="actionButtonMovi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500"/>
          </a:p>
        </p:txBody>
      </p:sp>
      <p:cxnSp>
        <p:nvCxnSpPr>
          <p:cNvPr id="16" name="Conector de seta reta 15"/>
          <p:cNvCxnSpPr/>
          <p:nvPr/>
        </p:nvCxnSpPr>
        <p:spPr>
          <a:xfrm>
            <a:off x="5588000" y="3721596"/>
            <a:ext cx="947026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tângulo de cantos arredondados 17"/>
          <p:cNvSpPr/>
          <p:nvPr/>
        </p:nvSpPr>
        <p:spPr>
          <a:xfrm>
            <a:off x="6541988" y="2857500"/>
            <a:ext cx="2012114" cy="13335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PROCESSO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01C39B21-D535-335C-7F1D-17C98E4D6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707F517F-98BD-9B33-B6A7-3FCCE63BDE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2814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F4061A-3099-A12E-DED4-AB393FFA53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" t="50294" r="74457" b="25936"/>
          <a:stretch>
            <a:fillRect/>
          </a:stretch>
        </p:blipFill>
        <p:spPr>
          <a:xfrm>
            <a:off x="0" y="-94828"/>
            <a:ext cx="9144000" cy="5809828"/>
          </a:xfrm>
          <a:prstGeom prst="rect">
            <a:avLst/>
          </a:prstGeom>
        </p:spPr>
      </p:pic>
      <p:cxnSp>
        <p:nvCxnSpPr>
          <p:cNvPr id="870" name="Google Shape;870;p66"/>
          <p:cNvCxnSpPr/>
          <p:nvPr/>
        </p:nvCxnSpPr>
        <p:spPr>
          <a:xfrm>
            <a:off x="539552" y="10974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ject 2">
            <a:extLst>
              <a:ext uri="{FF2B5EF4-FFF2-40B4-BE49-F238E27FC236}">
                <a16:creationId xmlns:a16="http://schemas.microsoft.com/office/drawing/2014/main" id="{45617481-E027-8741-C009-21B81691C8D8}"/>
              </a:ext>
            </a:extLst>
          </p:cNvPr>
          <p:cNvSpPr txBox="1">
            <a:spLocks/>
          </p:cNvSpPr>
          <p:nvPr/>
        </p:nvSpPr>
        <p:spPr>
          <a:xfrm>
            <a:off x="755575" y="964458"/>
            <a:ext cx="5760637" cy="4996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8483" rIns="0" bIns="0" rtlCol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Josefin Sans"/>
              <a:buNone/>
              <a:defRPr sz="2667" b="0" i="0" u="none" strike="noStrike" cap="none">
                <a:solidFill>
                  <a:schemeClr val="tx1"/>
                </a:solidFill>
                <a:latin typeface="Times New Roman"/>
                <a:ea typeface="Josefin Sans"/>
                <a:cs typeface="Times New Roman"/>
                <a:sym typeface="Josefi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8483" marR="3393" algn="just">
              <a:lnSpc>
                <a:spcPct val="110500"/>
              </a:lnSpc>
              <a:spcBef>
                <a:spcPts val="67"/>
              </a:spcBef>
            </a:pPr>
            <a:r>
              <a:rPr lang="pt-BR" sz="2800" b="1" spc="-3" dirty="0">
                <a:solidFill>
                  <a:schemeClr val="bg1"/>
                </a:solidFill>
                <a:latin typeface="+mn-lt"/>
              </a:rPr>
              <a:t>AGENTES DA LICITAÇÃO</a:t>
            </a:r>
            <a:endParaRPr lang="pt-BR" sz="2800" b="1" kern="0" spc="-3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8AE090E7-85C0-1E46-2925-4E5A2484C4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93" y="4009628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E:\DESIGN\LOGO2021.png">
            <a:extLst>
              <a:ext uri="{FF2B5EF4-FFF2-40B4-BE49-F238E27FC236}">
                <a16:creationId xmlns:a16="http://schemas.microsoft.com/office/drawing/2014/main" id="{9DD28651-FF7E-A1CA-4164-BBB839962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95803"/>
            <a:ext cx="1435146" cy="10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2039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9" name="Conector de seta reta 5"/>
          <p:cNvCxnSpPr>
            <a:cxnSpLocks/>
          </p:cNvCxnSpPr>
          <p:nvPr/>
        </p:nvCxnSpPr>
        <p:spPr>
          <a:xfrm flipV="1">
            <a:off x="1302613" y="6125633"/>
            <a:ext cx="821423" cy="10583"/>
          </a:xfrm>
          <a:prstGeom prst="straightConnector1">
            <a:avLst/>
          </a:prstGeom>
          <a:ln w="9525" cap="flat" cmpd="sng">
            <a:solidFill>
              <a:srgbClr val="FF0000"/>
            </a:solidFill>
            <a:prstDash val="solid"/>
            <a:round/>
            <a:headEnd/>
            <a:tailEnd type="arrow" w="med" len="med"/>
          </a:ln>
        </p:spPr>
      </p:cxnSp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1392296" y="1079500"/>
            <a:ext cx="6726297" cy="3990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Autoridade máxima: </a:t>
            </a:r>
            <a:r>
              <a:rPr lang="pt-BR" sz="2917" b="1" dirty="0">
                <a:latin typeface="Times New Roman" pitchFamily="18" charset="0"/>
                <a:cs typeface="Times New Roman" pitchFamily="18" charset="0"/>
              </a:rPr>
              <a:t>gestão de competências dos agentes públicos que </a:t>
            </a:r>
            <a:r>
              <a:rPr lang="pt-BR" sz="3000" dirty="0">
                <a:latin typeface="Times New Roman" pitchFamily="18" charset="0"/>
                <a:cs typeface="Times New Roman" pitchFamily="18" charset="0"/>
              </a:rPr>
              <a:t>desempenhem </a:t>
            </a:r>
            <a:r>
              <a:rPr lang="pt-BR" sz="3000" u="sng" dirty="0">
                <a:latin typeface="Times New Roman" pitchFamily="18" charset="0"/>
                <a:cs typeface="Times New Roman" pitchFamily="18" charset="0"/>
              </a:rPr>
              <a:t>funções essenciais/críticas</a:t>
            </a:r>
          </a:p>
          <a:p>
            <a:pPr lvl="0" algn="just">
              <a:buClr>
                <a:srgbClr val="FF0000"/>
              </a:buClr>
            </a:pPr>
            <a:endParaRPr lang="pt-BR" sz="2917" b="1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Princípio da segregação de funções</a:t>
            </a:r>
          </a:p>
          <a:p>
            <a:pPr lvl="0">
              <a:buClr>
                <a:srgbClr val="FF0000"/>
              </a:buClr>
            </a:pPr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F0000"/>
              </a:buClr>
            </a:pPr>
            <a:endParaRPr lang="pt-BR" sz="2333" dirty="0"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F0000"/>
              </a:buClr>
            </a:pPr>
            <a:endParaRPr lang="pt-BR" sz="1500" dirty="0">
              <a:latin typeface="Times New Roman" pitchFamily="18" charset="0"/>
              <a:cs typeface="Times New Roman" pitchFamily="18" charset="0"/>
            </a:endParaRPr>
          </a:p>
          <a:p>
            <a:endParaRPr lang="pt-BR" sz="150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80CA0B-2C8D-0067-16EA-401458708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383C25D-B839-C4E0-ADFC-73C4D3929B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424067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983114" y="893002"/>
            <a:ext cx="7177774" cy="3709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FF0000"/>
              </a:buClr>
            </a:pPr>
            <a:r>
              <a:rPr lang="pt-BR" sz="2333" b="1" dirty="0">
                <a:latin typeface="Times New Roman" pitchFamily="18" charset="0"/>
                <a:cs typeface="Times New Roman" pitchFamily="18" charset="0"/>
              </a:rPr>
              <a:t>Requisitos gerais dos agentes da licitação:</a:t>
            </a: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endParaRPr lang="pt-BR" sz="2333" b="1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preferencialmente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servidor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efetivo ou empregado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público dos quadros permanentes;</a:t>
            </a: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 algn="just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tenham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atribuições relacionadas a licitações e contratos ou possuam formação compatível ou qualificação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atestada por </a:t>
            </a:r>
            <a:r>
              <a:rPr lang="pt-BR" sz="2167" u="sng" dirty="0">
                <a:latin typeface="Times New Roman" pitchFamily="18" charset="0"/>
                <a:cs typeface="Times New Roman" pitchFamily="18" charset="0"/>
              </a:rPr>
              <a:t>escola de governo criada e mantida pelo poder público;</a:t>
            </a:r>
          </a:p>
          <a:p>
            <a:pPr lvl="0" algn="just">
              <a:buClr>
                <a:srgbClr val="FF0000"/>
              </a:buClr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endParaRPr lang="pt-BR" sz="150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E7535CEC-7E23-4BA9-F23D-AA861B4CB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D8F68E0-4B3B-807D-03AA-7312CF7097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564302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2003778" y="381001"/>
            <a:ext cx="5503333" cy="4363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>
                <a:srgbClr val="FF0000"/>
              </a:buClr>
            </a:pPr>
            <a:r>
              <a:rPr lang="pt-BR" sz="2917" b="1" dirty="0">
                <a:latin typeface="Times New Roman" pitchFamily="18" charset="0"/>
                <a:cs typeface="Times New Roman" pitchFamily="18" charset="0"/>
              </a:rPr>
              <a:t>RESUMO</a:t>
            </a: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Agente de contratação;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Pregoeiro; 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Comissão;</a:t>
            </a:r>
          </a:p>
          <a:p>
            <a:pPr lvl="0">
              <a:buClr>
                <a:srgbClr val="FF0000"/>
              </a:buClr>
            </a:pPr>
            <a:endParaRPr lang="pt-BR" sz="2917" dirty="0">
              <a:latin typeface="Times New Roman" pitchFamily="18" charset="0"/>
              <a:cs typeface="Times New Roman" pitchFamily="18" charset="0"/>
            </a:endParaRPr>
          </a:p>
          <a:p>
            <a:pPr marL="380985" indent="-38098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917" dirty="0">
                <a:latin typeface="Times New Roman" pitchFamily="18" charset="0"/>
                <a:cs typeface="Times New Roman" pitchFamily="18" charset="0"/>
              </a:rPr>
              <a:t>Banca.</a:t>
            </a:r>
          </a:p>
          <a:p>
            <a:endParaRPr lang="pt-BR" sz="150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8B45DFDF-216B-D628-2301-C4EA7784F0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1B2BEE4-B1A2-B13A-AED8-E6DC0B731E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577873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1055982" y="392180"/>
            <a:ext cx="7032037" cy="4119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 algn="ctr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VEDADO AO AGENTE PÚBLICO [ART. 9º]:</a:t>
            </a:r>
          </a:p>
          <a:p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I - admitir, prever, incluir ou tolerar, situações:</a:t>
            </a:r>
          </a:p>
          <a:p>
            <a:pPr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- Que comprometam, restrinjam ou frustrem o caráter competitivo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inclusive nos casos de cooperativas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 marL="285739" indent="-285739" algn="just">
              <a:buAutoNum type="alphaLcParenR"/>
            </a:pP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preferências ou distinções em razão da naturalidade, da sede ou do domicílio dos licitantes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impertinentes ou irrelevantes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para o objeto específico do contrato;</a:t>
            </a: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FFE6D864-D48D-8235-C74F-0C611FAFD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D79375D-6D3A-797B-3D4D-B51ACCDF19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4750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951520" y="901701"/>
            <a:ext cx="7032037" cy="299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VEDADO AO AGENTE PÚBLICO [ART. 9º]:</a:t>
            </a:r>
          </a:p>
          <a:p>
            <a:endParaRPr lang="pt-BR" sz="1500" dirty="0"/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II -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tratamento diferenciado entre empresas brasileiras e estrangeiras;</a:t>
            </a:r>
          </a:p>
          <a:p>
            <a:pPr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III -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resistência injustificada ao andamento dos processos 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e, indevidamente, retardar ou deixar de praticar ato de ofício, ou praticá-lo contra disposição expressa em lei.</a:t>
            </a:r>
          </a:p>
          <a:p>
            <a:endParaRPr lang="pt-B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5D432827-FA99-E2AF-72C7-A098F186E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12E7428-70D0-8C8D-E9F7-7132735E9C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788983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Rectangle 5"/>
          <p:cNvSpPr>
            <a:spLocks noChangeArrowheads="1"/>
          </p:cNvSpPr>
          <p:nvPr/>
        </p:nvSpPr>
        <p:spPr bwMode="auto">
          <a:xfrm>
            <a:off x="444500" y="36612"/>
            <a:ext cx="153953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5" name="Rectangle 9"/>
          <p:cNvSpPr>
            <a:spLocks noChangeArrowheads="1"/>
          </p:cNvSpPr>
          <p:nvPr/>
        </p:nvSpPr>
        <p:spPr bwMode="auto">
          <a:xfrm>
            <a:off x="444500" y="276484"/>
            <a:ext cx="153953" cy="59003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76200" tIns="38100" rIns="76200" bIns="38100" numCol="1" anchor="ctr" anchorCtr="0" compatLnSpc="1">
            <a:prstTxWarp prst="textNoShape">
              <a:avLst/>
            </a:prstTxWarp>
            <a:spAutoFit/>
          </a:bodyPr>
          <a:lstStyle/>
          <a:p>
            <a:pPr defTabSz="761970" fontAlgn="base">
              <a:spcBef>
                <a:spcPct val="0"/>
              </a:spcBef>
              <a:spcAft>
                <a:spcPct val="0"/>
              </a:spcAft>
            </a:pPr>
            <a:endParaRPr lang="pt-BR" sz="917">
              <a:latin typeface="Arial" pitchFamily="34" charset="0"/>
              <a:ea typeface="Calibri" pitchFamily="34" charset="0"/>
              <a:cs typeface="SimSun" pitchFamily="2" charset="-122"/>
            </a:endParaRPr>
          </a:p>
          <a:p>
            <a:pPr defTabSz="761970" eaLnBrk="0" fontAlgn="base" hangingPunct="0">
              <a:spcBef>
                <a:spcPct val="0"/>
              </a:spcBef>
              <a:spcAft>
                <a:spcPct val="0"/>
              </a:spcAft>
            </a:pPr>
            <a:br>
              <a:rPr lang="pt-BR" sz="917">
                <a:latin typeface="Arial" pitchFamily="34" charset="0"/>
                <a:ea typeface="Calibri" pitchFamily="34" charset="0"/>
                <a:cs typeface="SimSun" pitchFamily="2" charset="-122"/>
              </a:rPr>
            </a:br>
            <a:endParaRPr lang="pt-BR" sz="15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48627" name="CaixaDeTexto 11"/>
          <p:cNvSpPr txBox="1"/>
          <p:nvPr/>
        </p:nvSpPr>
        <p:spPr>
          <a:xfrm>
            <a:off x="951520" y="901700"/>
            <a:ext cx="7032037" cy="399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15" indent="-238115">
              <a:buClr>
                <a:srgbClr val="FF0000"/>
              </a:buClr>
              <a:buFont typeface="Wingdings" pitchFamily="2" charset="2"/>
              <a:buChar char="Ø"/>
            </a:pPr>
            <a:r>
              <a:rPr lang="pt-BR" sz="2333" dirty="0">
                <a:latin typeface="Times New Roman" pitchFamily="18" charset="0"/>
                <a:cs typeface="Times New Roman" pitchFamily="18" charset="0"/>
              </a:rPr>
              <a:t>VEDADO AO AGENTE PÚBLICO [ART. 9º]:</a:t>
            </a:r>
          </a:p>
          <a:p>
            <a:endParaRPr lang="pt-BR" sz="1500" dirty="0"/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§ 1º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Não poderá participar, direta ou indiretamente, da licitação ou da execução do contrato </a:t>
            </a:r>
            <a:r>
              <a:rPr lang="pt-BR" sz="2167" b="1" u="sng" dirty="0">
                <a:latin typeface="Times New Roman" pitchFamily="18" charset="0"/>
                <a:cs typeface="Times New Roman" pitchFamily="18" charset="0"/>
              </a:rPr>
              <a:t>agente público de órgão ou entidade licitante ou contratante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devendo ser observadas as situações que possam configurar conflito de interesses no exercício ou após o exercício do cargo ou emprego</a:t>
            </a:r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t-BR" sz="2167" dirty="0">
                <a:latin typeface="Times New Roman" pitchFamily="18" charset="0"/>
                <a:cs typeface="Times New Roman" pitchFamily="18" charset="0"/>
              </a:rPr>
              <a:t>§ 2º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vedações estendem-se a </a:t>
            </a:r>
            <a:r>
              <a:rPr lang="pt-BR" sz="2167" b="1" u="sng" dirty="0">
                <a:latin typeface="Times New Roman" pitchFamily="18" charset="0"/>
                <a:cs typeface="Times New Roman" pitchFamily="18" charset="0"/>
              </a:rPr>
              <a:t>terceiro que auxilie </a:t>
            </a:r>
            <a:r>
              <a:rPr lang="pt-BR" sz="2167" b="1" dirty="0">
                <a:latin typeface="Times New Roman" pitchFamily="18" charset="0"/>
                <a:cs typeface="Times New Roman" pitchFamily="18" charset="0"/>
              </a:rPr>
              <a:t>a condução da contratação;</a:t>
            </a:r>
            <a:endParaRPr lang="pt-BR" sz="2167" dirty="0">
              <a:latin typeface="Times New Roman" pitchFamily="18" charset="0"/>
              <a:cs typeface="Times New Roman" pitchFamily="18" charset="0"/>
            </a:endParaRPr>
          </a:p>
          <a:p>
            <a:endParaRPr lang="pt-BR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1C58AAAD-6021-C4CF-EC06-ADC7F4004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40CC70F-A7BD-9115-EB2C-5D60D98B9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673" y="4460645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566501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7EB1504A-0512-57A0-29FA-3E3EF07BE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13D1B76B-0663-46CB-3C46-A2AB8C1E4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F8C76FE7-9323-DAE8-2D6C-A836955694AA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01661E39-C3E5-438B-91A4-4564B58E166D}"/>
              </a:ext>
            </a:extLst>
          </p:cNvPr>
          <p:cNvSpPr txBox="1"/>
          <p:nvPr/>
        </p:nvSpPr>
        <p:spPr>
          <a:xfrm>
            <a:off x="683566" y="1019549"/>
            <a:ext cx="885698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chemeClr val="bg1"/>
                </a:solidFill>
                <a:latin typeface="+mj-lt"/>
              </a:rPr>
              <a:t>MÓDULO 2 </a:t>
            </a:r>
          </a:p>
          <a:p>
            <a:pPr defTabSz="855878"/>
            <a:endParaRPr lang="pt-BR" sz="4000" b="1" dirty="0">
              <a:solidFill>
                <a:schemeClr val="bg1"/>
              </a:solidFill>
              <a:latin typeface="+mj-lt"/>
            </a:endParaRPr>
          </a:p>
          <a:p>
            <a:pPr defTabSz="855878"/>
            <a:r>
              <a:rPr lang="pt-BR" sz="4400" b="1" dirty="0">
                <a:solidFill>
                  <a:schemeClr val="bg1"/>
                </a:solidFill>
              </a:rPr>
              <a:t>Introdução à Inteligência Artificial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60C0CD1-1731-57D1-495D-8282DD6BEE42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>
            <a:extLst>
              <a:ext uri="{FF2B5EF4-FFF2-40B4-BE49-F238E27FC236}">
                <a16:creationId xmlns:a16="http://schemas.microsoft.com/office/drawing/2014/main" id="{0A88A3D3-6127-F157-AB4E-4FB1B71C87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453" y="4248637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84274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22;p42"/>
          <p:cNvSpPr txBox="1">
            <a:spLocks noGrp="1"/>
          </p:cNvSpPr>
          <p:nvPr>
            <p:ph type="ctrTitle"/>
          </p:nvPr>
        </p:nvSpPr>
        <p:spPr>
          <a:xfrm>
            <a:off x="894511" y="654001"/>
            <a:ext cx="7545391" cy="2203667"/>
          </a:xfrm>
          <a:prstGeom prst="rect">
            <a:avLst/>
          </a:prstGeom>
        </p:spPr>
        <p:txBody>
          <a:bodyPr spcFirstLastPara="1" wrap="square" lIns="91425" tIns="201150" rIns="91425" bIns="91425" anchor="t" anchorCtr="0">
            <a:noAutofit/>
          </a:bodyPr>
          <a:lstStyle/>
          <a:p>
            <a:pPr lvl="0"/>
            <a:r>
              <a:rPr lang="pt-BR" sz="2800" dirty="0">
                <a:latin typeface="Arial  "/>
              </a:rPr>
              <a:t>LEONARDO VIEIRA</a:t>
            </a:r>
            <a:endParaRPr sz="2800" dirty="0"/>
          </a:p>
        </p:txBody>
      </p:sp>
      <p:sp>
        <p:nvSpPr>
          <p:cNvPr id="11" name="Google Shape;323;p42"/>
          <p:cNvSpPr txBox="1">
            <a:spLocks noGrp="1"/>
          </p:cNvSpPr>
          <p:nvPr>
            <p:ph type="subTitle" idx="1"/>
          </p:nvPr>
        </p:nvSpPr>
        <p:spPr>
          <a:xfrm>
            <a:off x="971600" y="1315500"/>
            <a:ext cx="7771850" cy="8806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Consultor da </a:t>
            </a:r>
            <a:r>
              <a:rPr lang="pt-BR" dirty="0" err="1"/>
              <a:t>Gepam</a:t>
            </a:r>
            <a:endParaRPr lang="pt-BR" dirty="0"/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Advogado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Gestão Pública com Ênfase em licitações e contratos;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Direito Administrativo e Constitucional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Especialista em Direito Eleitoral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Atuação na Área Pública há 13 anos</a:t>
            </a:r>
          </a:p>
          <a:p>
            <a:pPr marL="276695" indent="-276695" algn="just">
              <a:spcBef>
                <a:spcPts val="587"/>
              </a:spcBef>
              <a:buClr>
                <a:srgbClr val="FF0000"/>
              </a:buClr>
              <a:buFont typeface="Arial" pitchFamily="34" charset="0"/>
              <a:buChar char="•"/>
            </a:pPr>
            <a:r>
              <a:rPr lang="pt-BR" dirty="0"/>
              <a:t>Foco no terceiro setor, tributos, direito municipal, licitações, concessões, bens públicos, gestão pública, </a:t>
            </a:r>
            <a:r>
              <a:rPr lang="pt-BR" dirty="0" err="1"/>
              <a:t>legística</a:t>
            </a:r>
            <a:r>
              <a:rPr lang="pt-BR" dirty="0"/>
              <a:t> e contratos administrativos.</a:t>
            </a:r>
          </a:p>
        </p:txBody>
      </p:sp>
      <p:pic>
        <p:nvPicPr>
          <p:cNvPr id="12" name="Picture 2" descr="E:\DESIGN\LOGO202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75" y="4699849"/>
            <a:ext cx="1435146" cy="10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Google Shape;870;p66"/>
          <p:cNvCxnSpPr/>
          <p:nvPr/>
        </p:nvCxnSpPr>
        <p:spPr>
          <a:xfrm>
            <a:off x="542275" y="841276"/>
            <a:ext cx="0" cy="3528392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" name="Conector reto 3"/>
          <p:cNvCxnSpPr/>
          <p:nvPr/>
        </p:nvCxnSpPr>
        <p:spPr>
          <a:xfrm>
            <a:off x="7154347" y="5377780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1139D22B-0E21-8BF0-B252-E2C1BC3B7E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971" y="430032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213211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5C26677E-84B2-FEF3-46DC-F5B2D8C9C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22210DA1-1A28-6662-910B-777B3E6A4612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E9D86292-A3EF-C98D-236C-1123A17D36E9}"/>
              </a:ext>
            </a:extLst>
          </p:cNvPr>
          <p:cNvSpPr txBox="1"/>
          <p:nvPr/>
        </p:nvSpPr>
        <p:spPr>
          <a:xfrm>
            <a:off x="827584" y="697260"/>
            <a:ext cx="41044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latin typeface="+mj-lt"/>
              </a:rPr>
              <a:t>O que é IA (visão prática, sem tecnicismo)?</a:t>
            </a:r>
            <a:endParaRPr lang="pt-BR" sz="4400" b="1" dirty="0"/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9BDFC8B-75D8-D328-33DC-D39651088E97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42648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841B36-E8A9-EE9D-E3C6-DE3481D4E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CC2DF45-F755-53DE-81F0-A75F1E68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612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192C2-1746-4380-006C-0819FB281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8D9538-D4B9-3EE4-A792-AD58ED1BC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1888333"/>
            <a:ext cx="6609128" cy="1938333"/>
          </a:xfrm>
        </p:spPr>
        <p:txBody>
          <a:bodyPr/>
          <a:lstStyle/>
          <a:p>
            <a:pPr algn="ctr"/>
            <a:r>
              <a:rPr lang="pt-BR" dirty="0"/>
              <a:t>- Alan Turing (Inglaterra 1912-1954)</a:t>
            </a:r>
            <a:br>
              <a:rPr lang="pt-BR" dirty="0"/>
            </a:br>
            <a:br>
              <a:rPr lang="pt-BR" dirty="0"/>
            </a:br>
            <a:r>
              <a:rPr lang="pt-BR" dirty="0"/>
              <a:t>“pai da computação”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D9217606-ABFA-73E5-D1D8-C61685505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5CBD3418-3AD3-A770-3CC3-E3CC634F82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340" y="4613710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153517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46131-6E0E-8A7E-F7AB-6593E5041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15ADA7-350E-1CA2-BA09-33162E8A8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1201316"/>
            <a:ext cx="7113184" cy="1938333"/>
          </a:xfrm>
        </p:spPr>
        <p:txBody>
          <a:bodyPr/>
          <a:lstStyle/>
          <a:p>
            <a:r>
              <a:rPr lang="pt-BR" dirty="0"/>
              <a:t>- Era da automação [1980 - 2000] – seguia comandos;</a:t>
            </a:r>
            <a:br>
              <a:rPr lang="pt-BR" dirty="0"/>
            </a:br>
            <a:br>
              <a:rPr lang="pt-BR" dirty="0"/>
            </a:br>
            <a:r>
              <a:rPr lang="pt-BR" dirty="0"/>
              <a:t>- Era do aprendizado da máquina [2010] – interpretava dados;</a:t>
            </a:r>
            <a:br>
              <a:rPr lang="pt-BR" dirty="0"/>
            </a:br>
            <a:br>
              <a:rPr lang="pt-BR" dirty="0"/>
            </a:br>
            <a:r>
              <a:rPr lang="pt-BR" dirty="0"/>
              <a:t>- Era da IA generativa [2020] – cria conteúdo;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33A7753C-87C5-E5D7-D083-7DFC4B543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F86DF2FB-08FE-B7FE-A483-407F830B5F0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733933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C2948C-CD9F-BEB8-89D9-FD6A83F08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7C03EB-A3D4-5D6A-E9D4-F637533DD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436" y="769268"/>
            <a:ext cx="7625044" cy="1938333"/>
          </a:xfrm>
        </p:spPr>
        <p:txBody>
          <a:bodyPr/>
          <a:lstStyle/>
          <a:p>
            <a:r>
              <a:rPr lang="pt-BR" dirty="0"/>
              <a:t>- Transferências financeiras eletrônicas [1980]</a:t>
            </a:r>
            <a:br>
              <a:rPr lang="pt-BR" dirty="0"/>
            </a:br>
            <a:br>
              <a:rPr lang="pt-BR" dirty="0"/>
            </a:br>
            <a:r>
              <a:rPr lang="pt-BR" dirty="0"/>
              <a:t>- Uso do capacete [1982]</a:t>
            </a:r>
            <a:br>
              <a:rPr lang="pt-BR" dirty="0"/>
            </a:br>
            <a:br>
              <a:rPr lang="pt-BR" dirty="0"/>
            </a:br>
            <a:r>
              <a:rPr lang="pt-BR" dirty="0"/>
              <a:t>- cinto de segurança [1997]</a:t>
            </a:r>
            <a:br>
              <a:rPr lang="pt-BR" dirty="0"/>
            </a:br>
            <a:br>
              <a:rPr lang="pt-BR" dirty="0"/>
            </a:br>
            <a:r>
              <a:rPr lang="pt-BR" dirty="0"/>
              <a:t>- Proibição de fumar em locais públicos [2011];</a:t>
            </a:r>
            <a:br>
              <a:rPr lang="pt-BR" dirty="0"/>
            </a:br>
            <a:br>
              <a:rPr lang="pt-BR" dirty="0"/>
            </a:br>
            <a:br>
              <a:rPr lang="pt-BR" dirty="0"/>
            </a:br>
            <a:endParaRPr lang="pt-BR" dirty="0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B97DE67A-9B9A-D7D9-46CA-FFCC41FB3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C2430D3-D03A-FD62-E33B-E86F395963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28921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AB214-60A9-18CA-6EB1-DBC337440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A255B4-1599-9A46-5609-CA8CEA950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648" y="1201316"/>
            <a:ext cx="7113184" cy="1938333"/>
          </a:xfrm>
        </p:spPr>
        <p:txBody>
          <a:bodyPr/>
          <a:lstStyle/>
          <a:p>
            <a:pPr algn="just"/>
            <a:r>
              <a:rPr lang="pt-BR" dirty="0">
                <a:solidFill>
                  <a:schemeClr val="tx1"/>
                </a:solidFill>
              </a:rPr>
              <a:t>“A revolução atual não está no fato de a máquina calcular melhor. </a:t>
            </a:r>
            <a:br>
              <a:rPr lang="pt-BR" dirty="0">
                <a:solidFill>
                  <a:schemeClr val="tx1"/>
                </a:solidFill>
              </a:rPr>
            </a:br>
            <a:r>
              <a:rPr lang="pt-BR" dirty="0">
                <a:solidFill>
                  <a:schemeClr val="tx1"/>
                </a:solidFill>
              </a:rPr>
              <a:t>Ela sempre calculou. </a:t>
            </a:r>
            <a:br>
              <a:rPr lang="pt-BR" dirty="0">
                <a:solidFill>
                  <a:schemeClr val="tx1"/>
                </a:solidFill>
              </a:rPr>
            </a:br>
            <a:r>
              <a:rPr lang="pt-BR" dirty="0">
                <a:solidFill>
                  <a:schemeClr val="tx1"/>
                </a:solidFill>
              </a:rPr>
              <a:t>A revolução está no fato de a máquina ter passado a produzir conteúdo semelhante ao produzido por seres humanos”</a:t>
            </a:r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B92E69B3-F3BC-4BC5-EDCB-2875468FA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B22C8BD-7B03-47BE-C077-C65F38A8A3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083505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B170EED9-D5AC-DA0C-FE49-D35BCD39D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06C7B7AD-7B90-2EFD-C2B9-A009781425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2F60C307-B9D9-F1EC-C2FA-24B56792A2AF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5B3E38E3-C30E-BC77-BA43-17FA3F7B6C36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IA generativa </a:t>
            </a:r>
            <a:r>
              <a:rPr lang="pt-BR" sz="3200" b="1" dirty="0" err="1">
                <a:solidFill>
                  <a:schemeClr val="bg1"/>
                </a:solidFill>
                <a:latin typeface="+mj-lt"/>
              </a:rPr>
              <a:t>vs</a:t>
            </a:r>
            <a:r>
              <a:rPr lang="pt-BR" sz="3200" b="1" dirty="0">
                <a:solidFill>
                  <a:schemeClr val="bg1"/>
                </a:solidFill>
                <a:latin typeface="+mj-lt"/>
              </a:rPr>
              <a:t> IA analítica</a:t>
            </a: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1D18A250-5F64-46C1-5296-6CFDF2B628B7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86920E84-4F51-18A1-73B0-4D1A0E82C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77F8A5C-6AC5-4114-2817-7F74E6EBB4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278051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6A67AD-6473-5EF9-B52D-B3EC3DD91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0DCA40-A5D1-EDC5-643B-3AD41503A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696" y="625252"/>
            <a:ext cx="6264696" cy="720080"/>
          </a:xfrm>
        </p:spPr>
        <p:txBody>
          <a:bodyPr>
            <a:noAutofit/>
          </a:bodyPr>
          <a:lstStyle/>
          <a:p>
            <a:pPr algn="just"/>
            <a:r>
              <a:rPr lang="pt-BR" sz="3500" b="0" dirty="0"/>
              <a:t>Generativa x não generativa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651B4FC2-6D7C-0F18-FD74-66D68C8C33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A6D3EDA-F81F-8099-978C-D6B951407869}"/>
              </a:ext>
            </a:extLst>
          </p:cNvPr>
          <p:cNvCxnSpPr/>
          <p:nvPr/>
        </p:nvCxnSpPr>
        <p:spPr>
          <a:xfrm>
            <a:off x="4427984" y="1489348"/>
            <a:ext cx="0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m 7" descr="Um desenho de uma lâmpada com papel amarelo amassado como luz">
            <a:extLst>
              <a:ext uri="{FF2B5EF4-FFF2-40B4-BE49-F238E27FC236}">
                <a16:creationId xmlns:a16="http://schemas.microsoft.com/office/drawing/2014/main" id="{8FDB98D3-5E6E-F26F-EA6D-5925D32AA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5372"/>
            <a:ext cx="3045094" cy="2030063"/>
          </a:xfrm>
          <a:prstGeom prst="rect">
            <a:avLst/>
          </a:prstGeom>
        </p:spPr>
      </p:pic>
      <p:pic>
        <p:nvPicPr>
          <p:cNvPr id="10" name="Imagem 9" descr="Rolos de fita coloridos">
            <a:extLst>
              <a:ext uri="{FF2B5EF4-FFF2-40B4-BE49-F238E27FC236}">
                <a16:creationId xmlns:a16="http://schemas.microsoft.com/office/drawing/2014/main" id="{FECE4F15-E08F-C89E-99FC-C64FE12C911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442" y="1668897"/>
            <a:ext cx="3564015" cy="237720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FA9A0BB-1AA5-5132-ADE2-D27F4479D7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97790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F3BF0B-10AD-29EB-4806-AEE7A8BD9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5656" y="769268"/>
            <a:ext cx="6537120" cy="1938333"/>
          </a:xfrm>
        </p:spPr>
        <p:txBody>
          <a:bodyPr/>
          <a:lstStyle/>
          <a:p>
            <a:r>
              <a:rPr lang="pt-BR" dirty="0"/>
              <a:t>- Tecnologia </a:t>
            </a:r>
            <a:r>
              <a:rPr lang="pt-BR" dirty="0" err="1"/>
              <a:t>transformer</a:t>
            </a:r>
            <a:r>
              <a:rPr lang="pt-BR" dirty="0"/>
              <a:t> – 2017 [ATTENTION]</a:t>
            </a:r>
            <a:br>
              <a:rPr lang="pt-BR" dirty="0"/>
            </a:br>
            <a:r>
              <a:rPr lang="pt-BR" sz="2000" i="1" dirty="0">
                <a:solidFill>
                  <a:schemeClr val="tx1"/>
                </a:solidFill>
              </a:rPr>
              <a:t>Os modelos antigos liam um documento olhando por um canudo. O </a:t>
            </a:r>
            <a:r>
              <a:rPr lang="pt-BR" sz="2000" i="1" dirty="0" err="1">
                <a:solidFill>
                  <a:schemeClr val="tx1"/>
                </a:solidFill>
              </a:rPr>
              <a:t>Transformer</a:t>
            </a:r>
            <a:r>
              <a:rPr lang="pt-BR" sz="2000" i="1" dirty="0">
                <a:solidFill>
                  <a:schemeClr val="tx1"/>
                </a:solidFill>
              </a:rPr>
              <a:t> passou a enxergar a página inteira e a identificar automaticamente quais partes merecem mais atenção</a:t>
            </a:r>
            <a:br>
              <a:rPr lang="pt-BR" dirty="0"/>
            </a:br>
            <a:br>
              <a:rPr lang="pt-BR" dirty="0"/>
            </a:br>
            <a:br>
              <a:rPr lang="pt-BR" dirty="0"/>
            </a:br>
            <a:br>
              <a:rPr lang="pt-BR" dirty="0"/>
            </a:br>
            <a:r>
              <a:rPr lang="pt-BR" dirty="0"/>
              <a:t>- ChatGPT - 2022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DDA54E63-BCFC-D69F-F8E7-04B0302111E2}"/>
              </a:ext>
            </a:extLst>
          </p:cNvPr>
          <p:cNvCxnSpPr>
            <a:cxnSpLocks/>
          </p:cNvCxnSpPr>
          <p:nvPr/>
        </p:nvCxnSpPr>
        <p:spPr>
          <a:xfrm>
            <a:off x="1331640" y="1201316"/>
            <a:ext cx="0" cy="28803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Picture 6">
            <a:extLst>
              <a:ext uri="{FF2B5EF4-FFF2-40B4-BE49-F238E27FC236}">
                <a16:creationId xmlns:a16="http://schemas.microsoft.com/office/drawing/2014/main" id="{10BDEA3B-13AF-C1B4-E10D-43DF726DB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E3E26CB-C071-EF5F-29AF-A956973CFA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69339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2DD1D2EF-A857-15CC-289A-417DE0806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A475FA92-742B-EA2D-D1EC-F891AD458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B4F79E35-1B96-B9B0-CE86-214C580977A2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AE39BE57-7CB4-7E74-D6B5-A21BA31A60DF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Prompts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7330AD6A-2D73-B017-1DEE-160B603EE5BC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7ED084E5-185C-1563-67D8-FFE6E9C7B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536" y="5086934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F43D20D-360E-8BFF-7F34-0E7F0E8676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49621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F4F027-49A7-57AF-E2C4-BD9F2FDFE9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0" y="19082"/>
            <a:ext cx="9144000" cy="5695918"/>
          </a:xfrm>
          <a:prstGeom prst="rect">
            <a:avLst/>
          </a:prstGeom>
        </p:spPr>
      </p:pic>
      <p:cxnSp>
        <p:nvCxnSpPr>
          <p:cNvPr id="870" name="Google Shape;870;p66"/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/>
          <p:cNvSpPr txBox="1"/>
          <p:nvPr/>
        </p:nvSpPr>
        <p:spPr>
          <a:xfrm>
            <a:off x="683566" y="1019549"/>
            <a:ext cx="88569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chemeClr val="bg1"/>
                </a:solidFill>
                <a:latin typeface="+mj-lt"/>
              </a:rPr>
              <a:t>MÓDULO 1 </a:t>
            </a:r>
          </a:p>
          <a:p>
            <a:pPr defTabSz="855878"/>
            <a:endParaRPr lang="pt-BR" sz="4000" b="1" dirty="0">
              <a:solidFill>
                <a:srgbClr val="000000"/>
              </a:solidFill>
              <a:latin typeface="+mj-lt"/>
            </a:endParaRPr>
          </a:p>
          <a:p>
            <a:pPr defTabSz="855878"/>
            <a:r>
              <a:rPr lang="pt-BR" sz="3600" b="1" dirty="0">
                <a:solidFill>
                  <a:schemeClr val="bg1"/>
                </a:solidFill>
                <a:latin typeface="+mj-lt"/>
              </a:rPr>
              <a:t>Introdução à licitação (base jurídica)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/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>
            <a:extLst>
              <a:ext uri="{FF2B5EF4-FFF2-40B4-BE49-F238E27FC236}">
                <a16:creationId xmlns:a16="http://schemas.microsoft.com/office/drawing/2014/main" id="{FB2ADCF7-BCE3-D2C7-EE9E-191CCD44FD2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3901532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E:\DESIGN\LOGO2021.png">
            <a:extLst>
              <a:ext uri="{FF2B5EF4-FFF2-40B4-BE49-F238E27FC236}">
                <a16:creationId xmlns:a16="http://schemas.microsoft.com/office/drawing/2014/main" id="{3A186303-68A9-5FAC-F2C4-EB65D23C39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50" y="4477596"/>
            <a:ext cx="1435146" cy="10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92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30AF7-6EA6-ED9B-AC27-FE054D4FA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AFBB41-EC6D-0D60-1B37-25D9D89036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 fontScale="90000"/>
          </a:bodyPr>
          <a:lstStyle/>
          <a:p>
            <a:r>
              <a:rPr lang="pt-BR" sz="2600" b="0" dirty="0"/>
              <a:t>- Comandos;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Ponto mais sensível quando se trata do uso de </a:t>
            </a:r>
            <a:r>
              <a:rPr lang="pt-BR" sz="2600" b="0" dirty="0" err="1"/>
              <a:t>IAs</a:t>
            </a:r>
            <a:r>
              <a:rPr lang="pt-BR" sz="2600" b="0" dirty="0"/>
              <a:t>;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endParaRPr lang="pt-BR" sz="2600" b="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2E82F3A-9B9C-2B8D-722B-FBF3215B65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15B06F2-2F16-FC73-5AF1-CEBD12D48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825867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973A8-A674-7240-B784-E3D67304D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362D7-BC75-59AD-D49A-1EFA2D275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pPr algn="ctr"/>
            <a:r>
              <a:rPr lang="pt-BR" sz="2400" dirty="0"/>
              <a:t>"A IA não adivinha. Ela responde com base nas informações que você fornece."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endParaRPr lang="pt-BR" sz="2600" b="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EEEEBB9E-4265-B705-29AC-0D6A6DD1DA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4888230-6B0B-6075-7D2E-C30E90DC3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5955717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72F92-E712-D564-D609-70C7A1FBB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9CC41CE6-E13D-A00D-B1CF-F4BA60746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A37BF9B-BA6E-F92D-AB2A-45F3E467D3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7A5F896-CBEF-718F-657A-699F3B0D49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158" y="553244"/>
            <a:ext cx="2769683" cy="3933983"/>
          </a:xfrm>
          <a:prstGeom prst="rect">
            <a:avLst/>
          </a:prstGeom>
        </p:spPr>
      </p:pic>
      <p:sp>
        <p:nvSpPr>
          <p:cNvPr id="9" name="Seta: para a Direita 8">
            <a:extLst>
              <a:ext uri="{FF2B5EF4-FFF2-40B4-BE49-F238E27FC236}">
                <a16:creationId xmlns:a16="http://schemas.microsoft.com/office/drawing/2014/main" id="{C22BE7AA-98A5-C716-BCF4-D2C7172F526C}"/>
              </a:ext>
            </a:extLst>
          </p:cNvPr>
          <p:cNvSpPr/>
          <p:nvPr/>
        </p:nvSpPr>
        <p:spPr>
          <a:xfrm>
            <a:off x="1403648" y="1417340"/>
            <a:ext cx="1152128" cy="15841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45482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9546F7AF-B206-6174-0E18-E087A554C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48F05DD3-8150-B07A-FD34-F0E663FFB1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E6E4E60C-11C2-52DF-1315-C393DC0B68C3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17AB1389-FCB1-B9D9-3EB8-D75D78F68038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Persona x modo agente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74FCE95-C059-FCBC-B46A-BA359ACFB3AF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3E304336-C734-69FC-660C-24C387E14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8FF42EC-AC69-D94F-7650-07C4702A34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011074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56676-8B7B-FC7A-F28F-BE419D9E2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2A5E3C-285F-F8E2-B31E-5F0EEF9C85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3" y="769268"/>
            <a:ext cx="7857067" cy="2693045"/>
          </a:xfrm>
        </p:spPr>
        <p:txBody>
          <a:bodyPr>
            <a:normAutofit fontScale="90000"/>
          </a:bodyPr>
          <a:lstStyle/>
          <a:p>
            <a:r>
              <a:rPr lang="pt-BR" sz="2600" b="0" dirty="0"/>
              <a:t>- Como interagir?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Persona, o que é isso? 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Modo agente? Pesquisa e missão – várias formas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</a:t>
            </a:r>
            <a:r>
              <a:rPr lang="pt-BR" sz="2600" b="0" dirty="0" err="1"/>
              <a:t>GPTs</a:t>
            </a:r>
            <a:r>
              <a:rPr lang="pt-BR" sz="2600" b="0" dirty="0"/>
              <a:t> próprios?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12206396-99DC-05C9-819D-F6481B151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2E23C07-0E39-5C46-632B-946C341A9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9725516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C20D34-A5D4-F857-EE71-A23D54452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C87277-41C6-9C32-9BDC-AA1C9C0345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3" y="769268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Janela de contexto [curto prazo];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Memória persistente [longo prazo]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6F00872-1DE1-9F81-6CB1-C90377536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83BD325-FCA1-80F8-FB82-97EC9A4634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7905692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E113B4F9-17BE-E0B7-852B-D01F2CA3D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6AD37C67-8532-2EEE-7830-447F26F54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FE03F28B-0038-552C-A2F2-A338CC989C00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1251D80C-F530-E552-04E5-C75177652961}"/>
              </a:ext>
            </a:extLst>
          </p:cNvPr>
          <p:cNvSpPr txBox="1"/>
          <p:nvPr/>
        </p:nvSpPr>
        <p:spPr>
          <a:xfrm>
            <a:off x="683566" y="1019549"/>
            <a:ext cx="88569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Limitações e riscos (alucinações, vieses, LGPD)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F52C453F-664A-F7FD-A97B-2B31251872AA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ED902BEE-2D71-D9B1-12C8-E022A754D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5EC96E2-AFD7-66CA-EC5F-5B9699B00F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97555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DCFF8-E434-CEB4-2727-FB9E75225D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8BC85F-069B-37B5-D701-1AFA0AEB47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8393" y="769268"/>
            <a:ext cx="7857067" cy="2693045"/>
          </a:xfrm>
        </p:spPr>
        <p:txBody>
          <a:bodyPr>
            <a:normAutofit fontScale="90000"/>
          </a:bodyPr>
          <a:lstStyle/>
          <a:p>
            <a:r>
              <a:rPr lang="pt-BR" sz="2600" b="0" dirty="0"/>
              <a:t>- </a:t>
            </a:r>
            <a:r>
              <a:rPr lang="pt-BR" sz="2400" b="0" dirty="0"/>
              <a:t>Nunca confie em números, datas, artigos, acórdãos ou citações sem conferir a fonte original;</a:t>
            </a:r>
            <a:br>
              <a:rPr lang="pt-BR" sz="2400" b="0" dirty="0"/>
            </a:br>
            <a:br>
              <a:rPr lang="pt-BR" sz="2400" b="0" dirty="0"/>
            </a:br>
            <a:r>
              <a:rPr lang="pt-BR" sz="2400" b="0" dirty="0"/>
              <a:t>- Viés: tendência</a:t>
            </a:r>
            <a:br>
              <a:rPr lang="pt-BR" sz="2400" b="0" dirty="0"/>
            </a:br>
            <a:br>
              <a:rPr lang="pt-BR" sz="2400" b="0" dirty="0"/>
            </a:br>
            <a:r>
              <a:rPr lang="pt-BR" sz="2400" b="0" dirty="0"/>
              <a:t>- alucinação: informação inexistente</a:t>
            </a:r>
            <a:br>
              <a:rPr lang="pt-BR" sz="2400" b="0" dirty="0"/>
            </a:br>
            <a:br>
              <a:rPr lang="pt-BR" sz="2400" b="0" dirty="0"/>
            </a:br>
            <a:r>
              <a:rPr lang="pt-BR" sz="2400" b="0" dirty="0"/>
              <a:t>-LGPD;</a:t>
            </a:r>
            <a:br>
              <a:rPr lang="pt-BR" sz="2400" b="0" dirty="0"/>
            </a:br>
            <a:br>
              <a:rPr lang="pt-BR" sz="2400" b="0" dirty="0"/>
            </a:br>
            <a:r>
              <a:rPr lang="pt-BR" sz="2400" b="0" dirty="0"/>
              <a:t>- plágio;</a:t>
            </a:r>
            <a:br>
              <a:rPr lang="pt-BR" sz="2400" b="0" dirty="0"/>
            </a:br>
            <a:br>
              <a:rPr lang="pt-BR" sz="2400" b="0" dirty="0"/>
            </a:br>
            <a:r>
              <a:rPr lang="pt-BR" sz="2400" b="0" dirty="0"/>
              <a:t>- responsabilidade do agente;</a:t>
            </a:r>
            <a:endParaRPr lang="pt-BR" sz="2600" b="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3EB94FF-1940-1025-8E8F-EA1E655D4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D3DAAE0-16F8-3210-56E7-4A45117DE7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0820264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BD7220D8-AF65-B3A1-3A59-39C3A6B35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FED954D-D767-1E45-2317-33E883FA44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CE3B104D-E610-6E70-6E56-D6D871268D56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EB410654-54B0-A38F-5D74-DC8904C3B519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IA no setor público (tendências)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76118F33-CEC5-DF15-0E9F-EB3ECF6978FC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75A2A251-2CAF-53F7-FEA5-FAFE381E1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356B12F-A9F5-5B8F-B64E-A395C5CF6AB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755894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BB32D-0078-61C4-1C62-DA4B8380E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74140C-8E4C-C3F1-F0D1-5DBDAC8C7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Análise de dados;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Interpretação e criação;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Execução de tarefas com meios éticos e de </a:t>
            </a:r>
            <a:r>
              <a:rPr lang="pt-BR" sz="2600" b="0"/>
              <a:t>controle;</a:t>
            </a:r>
            <a:endParaRPr lang="pt-BR" sz="2600" b="0" dirty="0"/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61D89CE6-049A-E158-669B-01705839D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9100FDA-E3B2-CC80-AF26-40721C030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003326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5BA875F0-62F4-E244-6A10-600F2C785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517AA0D-5426-2F98-6E53-0BEEFFF35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C4FFAD94-2E77-E1F6-C20D-18BB59A5BE9F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22094457-E70E-E87D-FCCD-6758A098619C}"/>
              </a:ext>
            </a:extLst>
          </p:cNvPr>
          <p:cNvSpPr txBox="1"/>
          <p:nvPr/>
        </p:nvSpPr>
        <p:spPr>
          <a:xfrm>
            <a:off x="683566" y="1019549"/>
            <a:ext cx="8856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Fundamentos constitucionais [art. 37]</a:t>
            </a:r>
            <a:r>
              <a:rPr lang="pt-BR" sz="3600" b="1" dirty="0">
                <a:solidFill>
                  <a:schemeClr val="bg1"/>
                </a:solidFill>
                <a:latin typeface="+mj-lt"/>
              </a:rPr>
              <a:t>	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F5F79A01-33B4-C6BB-2374-17404FFE24E8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>
            <a:extLst>
              <a:ext uri="{FF2B5EF4-FFF2-40B4-BE49-F238E27FC236}">
                <a16:creationId xmlns:a16="http://schemas.microsoft.com/office/drawing/2014/main" id="{9F30E6A7-2A09-24D1-7F1F-1299303119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793" y="3751251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" name="Picture 2" descr="E:\DESIGN\LOGO2021.png">
            <a:extLst>
              <a:ext uri="{FF2B5EF4-FFF2-40B4-BE49-F238E27FC236}">
                <a16:creationId xmlns:a16="http://schemas.microsoft.com/office/drawing/2014/main" id="{CDC1625C-C015-94D2-C6C4-D905D9BF0C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06076"/>
            <a:ext cx="1435146" cy="101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9217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E5295-1A3C-1339-9970-E5FF638A2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900954-1802-2BBE-DC03-62DC86BC0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IA nos terceirizados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Risco técnico e democrático: ética no uso de IA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42FC7DF-106F-AF24-73EA-7B41F4F4BD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87F3766-4845-DEBA-B354-55DC17CCD3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1986924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538F5-E982-E249-3737-498F9AED1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B47DD9-4C57-5AB8-759D-87BC31C6E2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E5B13D37-4E12-C7DB-58AC-36B922E66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84541FF-C946-0C2E-7603-2EB63D8821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4601" b="6196"/>
          <a:stretch>
            <a:fillRect/>
          </a:stretch>
        </p:blipFill>
        <p:spPr>
          <a:xfrm>
            <a:off x="186206" y="751735"/>
            <a:ext cx="8771588" cy="3905966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65F016DD-E447-E054-05A0-6E494986C3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852" y="4787481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193290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2C6B20-8DE4-4179-F93B-420C10AF1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6F52BC-EE08-B881-6C2D-C08DB9E0E2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 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1676119-690B-1D38-EF80-EAD382AE58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9EEF10F-F54C-2D54-829D-171A4F9510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826" t="25450" r="34037" b="8718"/>
          <a:stretch>
            <a:fillRect/>
          </a:stretch>
        </p:blipFill>
        <p:spPr>
          <a:xfrm>
            <a:off x="1313784" y="615737"/>
            <a:ext cx="3312368" cy="4207603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5951D5B-49AA-E175-674C-368035CE20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080" t="24303" r="35933" b="9401"/>
          <a:stretch>
            <a:fillRect/>
          </a:stretch>
        </p:blipFill>
        <p:spPr>
          <a:xfrm>
            <a:off x="4932039" y="598597"/>
            <a:ext cx="2933531" cy="420760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188A9DA-EAA0-797C-38AF-D5D3B79C2F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683999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06284197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C4353-2DCD-88E1-E6E7-DAAE04677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74166-AE4F-D14D-016E-85C13B2BA0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 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550F9B7-3EDB-76E7-03B7-0CA6847B5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D3D5AEC-203F-FF03-C8BD-3B830690A1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4683999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A368EDA8-C6B5-46A2-0A2E-3C78AD1A5501}"/>
              </a:ext>
            </a:extLst>
          </p:cNvPr>
          <p:cNvSpPr txBox="1"/>
          <p:nvPr/>
        </p:nvSpPr>
        <p:spPr>
          <a:xfrm>
            <a:off x="899592" y="1921396"/>
            <a:ext cx="7943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Como processar a contratação de inteligência artificial pela Administração;</a:t>
            </a:r>
          </a:p>
        </p:txBody>
      </p:sp>
    </p:spTree>
    <p:extLst>
      <p:ext uri="{BB962C8B-B14F-4D97-AF65-F5344CB8AC3E}">
        <p14:creationId xmlns:p14="http://schemas.microsoft.com/office/powerpoint/2010/main" val="4966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CB69A0FC-CB8F-E3D8-050F-CB8988ED3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5D50FDF-A5C8-7A77-B67C-BE76D22405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1D70D168-1C7C-20C9-0E48-238396EA7CBF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ABFE97-7B91-CFA9-FF11-40C6B7D7128F}"/>
              </a:ext>
            </a:extLst>
          </p:cNvPr>
          <p:cNvSpPr txBox="1"/>
          <p:nvPr/>
        </p:nvSpPr>
        <p:spPr>
          <a:xfrm>
            <a:off x="683566" y="1019549"/>
            <a:ext cx="88569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chemeClr val="bg1"/>
                </a:solidFill>
                <a:latin typeface="+mj-lt"/>
              </a:rPr>
              <a:t>MÓDULO 3 </a:t>
            </a:r>
          </a:p>
          <a:p>
            <a:pPr defTabSz="855878"/>
            <a:endParaRPr lang="pt-BR" sz="4000" b="1" dirty="0">
              <a:solidFill>
                <a:schemeClr val="bg1"/>
              </a:solidFill>
              <a:latin typeface="+mj-lt"/>
            </a:endParaRPr>
          </a:p>
          <a:p>
            <a:pPr defTabSz="855878"/>
            <a:r>
              <a:rPr lang="pt-BR" sz="3600" b="1" dirty="0">
                <a:solidFill>
                  <a:schemeClr val="bg1"/>
                </a:solidFill>
                <a:latin typeface="+mj-lt"/>
              </a:rPr>
              <a:t>Ferramentas de IA (na prática)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694F6B0-716E-A572-ABDA-CA44C2B345A2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FDF713E5-C875-B2AC-8FF7-2B614C6B7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345B184-C4BF-24CA-6BB1-395FAABBFF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6528606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D5BAF35D-0B42-6DF1-9FAA-086EF58DE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D551BB9-551E-3C20-02E3-F1E8DC4366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3357FBED-CECE-C908-4107-E7F95BFEB177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EA01C065-8CEF-6DEE-E8B6-21F60BCD2C52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ChatGPT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7AD08E6-43AD-7C17-2DBC-3D320D6B1D82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C450CE8B-1B44-2386-1FFA-6710DE491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B26350D-3162-4E34-89D3-649BC85510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770335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02B3B-51D3-1178-F96B-554ADD7E2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92C5E9-7014-6D00-3219-941AF8071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741698"/>
            <a:ext cx="7857067" cy="3120275"/>
          </a:xfrm>
        </p:spPr>
        <p:txBody>
          <a:bodyPr>
            <a:normAutofit fontScale="90000"/>
          </a:bodyPr>
          <a:lstStyle/>
          <a:p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Completa e criativa;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modo agente em versões mais completas;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Não cria textos aprofundados se não for requisitado;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869B502-EDC9-C1AE-5564-9636BF833A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6B6FD39E-7AAB-1EA2-5C6D-C6FF9D07E8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22208"/>
            <a:ext cx="2857500" cy="16002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10BB393-A233-FF15-271A-1E92B3C807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6043637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11BC2E72-B6DF-3C4C-64C7-FD3896F33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96742D38-B590-8291-B869-4601EC75AC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7EB39EF0-006E-73B5-BE21-C5087263CB65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D712770A-8096-02F8-AD7F-ED1D3522DB15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Manus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8F3C9FC2-750F-B6F0-F913-0BE734E388E9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3CF4AC38-120E-ADBA-24DA-44F43071F2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97384B5-E6D2-4F41-2A27-533ECFD086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852917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F53DA-9847-589B-705D-13F64F50E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DB391D-DCE7-B765-A747-56B7CE31A2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741698"/>
            <a:ext cx="7857067" cy="3120275"/>
          </a:xfrm>
        </p:spPr>
        <p:txBody>
          <a:bodyPr>
            <a:normAutofit/>
          </a:bodyPr>
          <a:lstStyle/>
          <a:p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Modo agente mais acessível;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Não cria textos aprofundados;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6D98CC82-E931-80B1-EED2-50A987F48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270E912-AB90-AF39-32DC-9F82780590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2008EBC-7B8E-9C40-B098-E1DB3D8817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728419"/>
            <a:ext cx="1387778" cy="138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518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DE003806-86B3-4632-8334-0FC181D277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198B8A8-2CA7-E24D-9805-2840111F52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9D5BCD17-87B3-264E-80F7-158B560DDF4F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F681241E-D388-A370-2C0A-444E41183246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Claude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A1BBCEC0-6F0B-BF9E-6497-A6268FA48084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DD67AB74-FA56-0932-3365-B236BE158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F4908D5-36B7-FAB7-24B9-2377D5B062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75296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AA76A2-7AB4-75F1-C120-45F0948A77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477665"/>
            <a:ext cx="7857067" cy="2693045"/>
          </a:xfrm>
        </p:spPr>
        <p:txBody>
          <a:bodyPr>
            <a:normAutofit fontScale="90000"/>
          </a:bodyPr>
          <a:lstStyle/>
          <a:p>
            <a:pPr algn="just"/>
            <a:r>
              <a:rPr lang="pt-BR" sz="2600" dirty="0"/>
              <a:t>-</a:t>
            </a:r>
            <a:r>
              <a:rPr lang="pt-BR" sz="2600" u="sng" dirty="0"/>
              <a:t>igualdade de condições a todos os concorrentes</a:t>
            </a:r>
            <a:br>
              <a:rPr lang="pt-BR" sz="2600" dirty="0"/>
            </a:br>
            <a:br>
              <a:rPr lang="pt-BR" sz="2600" dirty="0"/>
            </a:br>
            <a:r>
              <a:rPr lang="pt-BR" sz="2600" dirty="0"/>
              <a:t>-</a:t>
            </a:r>
            <a:r>
              <a:rPr lang="pt-BR" sz="2600" u="sng" dirty="0"/>
              <a:t>mantidas as condições efetivas da proposta</a:t>
            </a:r>
            <a:br>
              <a:rPr lang="pt-BR" sz="2600" dirty="0"/>
            </a:br>
            <a:br>
              <a:rPr lang="pt-BR" sz="2600" dirty="0"/>
            </a:br>
            <a:r>
              <a:rPr lang="pt-BR" sz="2600" dirty="0"/>
              <a:t>- </a:t>
            </a:r>
            <a:r>
              <a:rPr lang="pt-BR" sz="2600" u="sng" dirty="0"/>
              <a:t>permitidas somente as exigências de qualificação técnica e econômica indispensáveis à garantia do cumprimento das obrigações</a:t>
            </a:r>
            <a:endParaRPr lang="pt-BR" sz="26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90F3920-DE2B-43E9-ABF4-C53ACA601342}"/>
              </a:ext>
            </a:extLst>
          </p:cNvPr>
          <p:cNvSpPr txBox="1"/>
          <p:nvPr/>
        </p:nvSpPr>
        <p:spPr>
          <a:xfrm>
            <a:off x="2987824" y="769268"/>
            <a:ext cx="4044611" cy="480125"/>
          </a:xfrm>
          <a:prstGeom prst="rect">
            <a:avLst/>
          </a:prstGeom>
          <a:noFill/>
        </p:spPr>
        <p:txBody>
          <a:bodyPr wrap="square" lIns="79242" tIns="39621" rIns="79242" bIns="39621" rtlCol="0">
            <a:spAutoFit/>
          </a:bodyPr>
          <a:lstStyle/>
          <a:p>
            <a:r>
              <a:rPr lang="pt-BR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37 – inciso XXI - CF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D0CED8B6-7AB8-433F-B3E1-0FA0F45B7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7859A8B-CEA5-0BA5-C3CC-51CF534EB9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188" y="4398982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22814743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18597E-168B-0E55-FADC-1CBFAC4BC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3263AF-7243-9233-3BCB-6ABAE20FC9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3120275"/>
          </a:xfrm>
        </p:spPr>
        <p:txBody>
          <a:bodyPr>
            <a:normAutofit/>
          </a:bodyPr>
          <a:lstStyle/>
          <a:p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Criação de textos profundos e criativos, além de coerente;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não é atualizado e limita buscas;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BFD54A6-F494-8279-1DB5-1F7B9F065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F182058-3D7A-768C-10EF-759B2A68D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892" y="468949"/>
            <a:ext cx="1944216" cy="194421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BA04BA0-15CA-3722-2905-20A0370918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928791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DB295E5D-D149-690B-AEB4-05FC635365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D8984EF2-196D-C3A2-3B68-DD512ABC0D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A61F4D27-67A5-5172-738D-3CA451EDEEA7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ADA6BD1F-328B-35A7-40C1-76A4C292F4B5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 err="1">
                <a:solidFill>
                  <a:schemeClr val="bg1"/>
                </a:solidFill>
                <a:latin typeface="+mj-lt"/>
              </a:rPr>
              <a:t>Perplexity</a:t>
            </a:r>
            <a:r>
              <a:rPr lang="pt-BR" sz="3200" b="1" dirty="0">
                <a:solidFill>
                  <a:schemeClr val="bg1"/>
                </a:solidFill>
                <a:latin typeface="+mj-lt"/>
              </a:rPr>
              <a:t> AI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B84EB67-350E-E314-F1A0-C4C5DEDF72B1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06B66DC5-0907-A1FF-7805-296439593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DC7077D-84E4-8BE9-55EC-21BCDB59314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110367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BDDBF-6AC2-AFE7-4A3B-818DF413B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DCCA44-FDA3-C910-5C35-E649ABD6FF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3264291"/>
          </a:xfrm>
        </p:spPr>
        <p:txBody>
          <a:bodyPr>
            <a:normAutofit/>
          </a:bodyPr>
          <a:lstStyle/>
          <a:p>
            <a:pPr algn="just"/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Ótimo em buscas e pesquisas;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Criação de textos limitada;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08213FC-73FA-4041-CCF1-EBEE35D6D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AEF31FDE-F290-CE7F-E0FC-2E30340AED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7" y="581714"/>
            <a:ext cx="2143125" cy="214312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D1644A7B-3A8B-6D51-FD12-9AB5400DDC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79634272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5589BA7E-A5DA-F489-F2A8-C14238488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E1217F97-65B4-89D7-E169-2BE89DDDCE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857C2E72-57AE-0042-EDCE-CF5C90F7E5C8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3235BD65-420A-95AF-95F2-2D29E4EEA542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Gemini 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1F100D12-FA7D-7D66-81A5-99C3BC4170EE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8515D872-71AA-6D17-AE02-75822CB2E6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DACA550-90F5-5889-EA15-BCE144AEB4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507299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64A31D-F451-BD63-B5F2-0C3A0E4A22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56F2B3-B393-AECF-8626-3FF17CD9F6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600" y="2701777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Ótimo para buscas atuais;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Limitado para criação de textos e assertividade;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Precisa de conferência profunda;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CC51D00E-FB41-12E6-2B6C-90EABA6A63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2DCFFBE4-3D63-417C-3967-05256D0325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437" y="547690"/>
            <a:ext cx="2143125" cy="214312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6772354-914F-42CC-6A51-2CCF9FA267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939647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E406EEA8-388E-16C9-BABD-896121841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28ECF3D6-5620-54D7-E702-F30288CFCC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E881AD94-1E3E-742C-1148-A207B3B36D69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13ABE48E-65FF-10F7-2D1C-F4AFDDAFAB2D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 err="1">
                <a:solidFill>
                  <a:schemeClr val="bg1"/>
                </a:solidFill>
                <a:latin typeface="+mj-lt"/>
              </a:rPr>
              <a:t>DeepSeek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044B1B9C-2940-9F7F-5FE7-4FC348D53748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D9043359-C9F2-A2E9-A97A-B3C13DC82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2DC40B6-59A5-5E53-4E35-8EC6B5A445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28919742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CE830-74BE-F85B-6172-26D7B7F32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9F8AD6-D0E8-BBBC-E52B-C3E040620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0648" y="2137420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Boa em análise;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Gera bons textos;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Precisa de conferência profunda;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A376B5E-3356-EF2A-FA2C-0215B10D41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1D81630-EAB0-AE56-E760-CD0B1EB8A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728" y="-15167"/>
            <a:ext cx="2314543" cy="2304256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0518185-274E-F8D0-4579-8736A024E4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06454465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46DB8732-21DA-9B46-E8AC-C1C069479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9D1101A1-5468-CCC7-3A91-24C9A5E543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94FB171E-3B31-57A0-6ABD-AE2F559A6C4D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9E616070-9EBF-97F5-8387-8DFC8D8B9065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 err="1">
                <a:solidFill>
                  <a:schemeClr val="bg1"/>
                </a:solidFill>
                <a:latin typeface="+mj-lt"/>
              </a:rPr>
              <a:t>Grok</a:t>
            </a:r>
            <a:r>
              <a:rPr lang="pt-BR" sz="3200" b="1" dirty="0">
                <a:solidFill>
                  <a:srgbClr val="000000"/>
                </a:solidFill>
                <a:latin typeface="+mj-lt"/>
              </a:rPr>
              <a:t>	</a:t>
            </a:r>
            <a:endParaRPr lang="pt-BR" sz="4400" b="1" dirty="0">
              <a:solidFill>
                <a:srgbClr val="000000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4E62A4D-9F50-7931-4F2E-334F2E51EFCA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20CB60E7-BDC2-22B0-3A72-516958C57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CD97A38-5FDF-FE4D-7D96-2E40BEE50D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492260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F0EA6-6D97-14E3-6C47-6376322FC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F43801-539F-2BF3-3E9C-4DF22D599D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86933" y="2723780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Sem tantos controles;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Menos precisa embora atualizada;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Precisa de conferência profunda;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52FB2E71-20D7-DC82-2A50-5E4448815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2B2BA1E-EED5-9669-6D6B-A5FB9CB3D4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3" y="621579"/>
            <a:ext cx="1944216" cy="193557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8B21443-151B-CEF3-3C44-7EB9834A51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666949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18F630EF-812F-ED14-E820-7024E70E90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81CBE6F0-CDDC-8A9B-E365-33C0540B65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3C0E4129-70BF-571C-416C-38A5B719FA3C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31F5012A-49C4-B52A-FF51-257A0011AE85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Maritaca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25EF5B4D-CC57-27FE-4281-1DDF5BB34B51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0256799B-4E8A-E95A-568A-2D985F15C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3B593A8-47E5-3196-0D9A-BC0B210F1EE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955397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9A2DECA-9835-4737-B695-34BA1994DFAF}"/>
              </a:ext>
            </a:extLst>
          </p:cNvPr>
          <p:cNvSpPr/>
          <p:nvPr/>
        </p:nvSpPr>
        <p:spPr>
          <a:xfrm>
            <a:off x="1041097" y="121196"/>
            <a:ext cx="7704856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Lei Federal nº 14.133/2021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Posições do TCU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Lei da Covid [13.979]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Lei das Estatais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RDC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Lei 10.520</a:t>
            </a:r>
          </a:p>
          <a:p>
            <a:pPr algn="just"/>
            <a:endParaRPr lang="pt-BR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t-BR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</a:t>
            </a:r>
          </a:p>
          <a:p>
            <a:pPr algn="just"/>
            <a:endParaRPr lang="pt-BR" dirty="0"/>
          </a:p>
          <a:p>
            <a:pPr algn="just"/>
            <a:r>
              <a:rPr lang="pt-BR" dirty="0"/>
              <a:t>                                </a:t>
            </a:r>
          </a:p>
          <a:p>
            <a:pPr algn="just"/>
            <a:endParaRPr lang="pt-BR" dirty="0"/>
          </a:p>
          <a:p>
            <a:pPr algn="just"/>
            <a:r>
              <a:rPr lang="pt-BR" dirty="0"/>
              <a:t> </a:t>
            </a:r>
          </a:p>
          <a:p>
            <a:pPr algn="just"/>
            <a:r>
              <a:rPr lang="pt-BR" dirty="0"/>
              <a:t>                                    </a:t>
            </a:r>
          </a:p>
          <a:p>
            <a:pPr algn="just"/>
            <a:r>
              <a:rPr lang="pt-BR" dirty="0"/>
              <a:t>                     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A9A99BA-90E4-503F-2CAC-55BD131C1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225652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A95A14A6-EAB8-12B9-3DCA-A86FA2A26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541" y="4815528"/>
            <a:ext cx="1078089" cy="391583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778106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8F3DD4-8316-9706-C3BF-BAE83A001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F56AF1-D1EE-691E-3434-A3C3DBC38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2453958"/>
            <a:ext cx="7857067" cy="2693045"/>
          </a:xfrm>
        </p:spPr>
        <p:txBody>
          <a:bodyPr>
            <a:normAutofit/>
          </a:bodyPr>
          <a:lstStyle/>
          <a:p>
            <a:r>
              <a:rPr lang="pt-BR" sz="2600" b="0" dirty="0"/>
              <a:t>- IA Brasileira tem boa conexão com regionalidade e informações locais;</a:t>
            </a: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limitada na criatividade e desenvolvimento de texto;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9DA0968-0D0B-8901-FF1E-E48E340E9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ECC683B-A3E1-3E8E-0DA2-62BD4CE61D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8062" y="215583"/>
            <a:ext cx="2047875" cy="223837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68CCC91-BCA2-9D02-4358-3092BB2863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2185734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8551F072-5F3E-7D3A-50E9-F23651156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505474DD-D151-5B02-2A7F-007CE34932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38FEC4A5-733C-FB6F-53ED-6FF4FFD6FDEE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423C4F36-DBCC-939F-9087-2F0DB8FDF9D5}"/>
              </a:ext>
            </a:extLst>
          </p:cNvPr>
          <p:cNvSpPr txBox="1"/>
          <p:nvPr/>
        </p:nvSpPr>
        <p:spPr>
          <a:xfrm>
            <a:off x="683566" y="1019549"/>
            <a:ext cx="88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3200" b="1" dirty="0">
                <a:solidFill>
                  <a:schemeClr val="bg1"/>
                </a:solidFill>
                <a:latin typeface="+mj-lt"/>
              </a:rPr>
              <a:t>Múltiplos [terceiros]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7CE79612-884D-608A-D6F3-93319488A3F1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6F2A2F61-C238-2860-5065-914AA8C71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8698A9CA-918B-F67F-7D44-238A4B62CA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7700624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26B40-428A-7D8D-4D5E-8BFC5B116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DC0C90-D5DB-54BD-01E1-555F5AC23F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3608" y="985292"/>
            <a:ext cx="7857067" cy="3816424"/>
          </a:xfrm>
        </p:spPr>
        <p:txBody>
          <a:bodyPr>
            <a:normAutofit fontScale="90000"/>
          </a:bodyPr>
          <a:lstStyle/>
          <a:p>
            <a:r>
              <a:rPr lang="pt-BR" sz="2600" b="0" dirty="0"/>
              <a:t>- Adapta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</a:t>
            </a:r>
            <a:r>
              <a:rPr lang="pt-BR" sz="2600" b="0" dirty="0" err="1"/>
              <a:t>Inner</a:t>
            </a: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br>
              <a:rPr lang="pt-BR" sz="2600" b="0" dirty="0"/>
            </a:br>
            <a:r>
              <a:rPr lang="pt-BR" sz="2600" b="0" dirty="0"/>
              <a:t>- Poe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A04B831C-B27B-9DDA-7F72-66B9BAAD1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AD29A54-686E-F817-1BE7-5736C7884D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77610"/>
            <a:ext cx="1183746" cy="118374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AE20BC3-AA96-8E3A-BB66-A39C0FA5BC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033813"/>
            <a:ext cx="1183746" cy="118374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AEC580C-4591-CCA6-52D8-983912E9D0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113" y="3841576"/>
            <a:ext cx="1691680" cy="88813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2A07A30-0E80-F939-AC2A-9F44361FEC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0971532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E1DF1-6BBC-7CD8-176C-A53EB5237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C5E6F9FC-5E9C-5570-8C32-E4728FCA57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58E0601-09DF-2085-CC60-AF73E87BCC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80535CD-6D64-D2E8-B96D-96C6D5BC2D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476" y="316774"/>
            <a:ext cx="2857500" cy="16002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E3AF72A-50DA-904A-98AB-3DE2F475BB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0"/>
            <a:ext cx="1944216" cy="194421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3DAF0AC-DFD6-2FE8-EDFE-4AC5CB535E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281435"/>
            <a:ext cx="1152128" cy="1152128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D0FB360F-7BF3-D169-AD5D-B5F4DA94EE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226" y="2433864"/>
            <a:ext cx="847269" cy="847269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6D82ED34-8FEB-A760-270B-ADADB14F24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92" y="3893602"/>
            <a:ext cx="857402" cy="85359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826B87F3-9FD6-E8EE-FCFA-D0FA5DBA85F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965" y="3605705"/>
            <a:ext cx="1435767" cy="1429386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F9305FFE-19B8-A64A-798C-23A32916D37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951" y="3776354"/>
            <a:ext cx="975271" cy="106599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62FEEAE-9FEF-A14E-3176-C62B7FA363B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770785"/>
            <a:ext cx="1071563" cy="1071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47661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0230289D-B0A5-2C10-FDAB-9DFABD7F8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94E131BA-ADC3-8889-A4B6-050CBB195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0" t="50000" r="74457" b="25936"/>
          <a:stretch>
            <a:fillRect/>
          </a:stretch>
        </p:blipFill>
        <p:spPr>
          <a:xfrm>
            <a:off x="-108520" y="19082"/>
            <a:ext cx="9252520" cy="5695918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80554569-7192-B9D8-CB73-2535D0C10B8C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91838A80-F269-25AA-55A4-59ACDE153E8B}"/>
              </a:ext>
            </a:extLst>
          </p:cNvPr>
          <p:cNvSpPr txBox="1"/>
          <p:nvPr/>
        </p:nvSpPr>
        <p:spPr>
          <a:xfrm>
            <a:off x="683566" y="1019549"/>
            <a:ext cx="88569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chemeClr val="bg1"/>
                </a:solidFill>
                <a:latin typeface="+mj-lt"/>
              </a:rPr>
              <a:t>MÓDULO 4</a:t>
            </a:r>
          </a:p>
          <a:p>
            <a:pPr defTabSz="855878"/>
            <a:endParaRPr lang="pt-BR" sz="4000" b="1" dirty="0">
              <a:solidFill>
                <a:srgbClr val="000000"/>
              </a:solidFill>
              <a:latin typeface="+mj-lt"/>
            </a:endParaRPr>
          </a:p>
          <a:p>
            <a:pPr defTabSz="855878"/>
            <a:r>
              <a:rPr lang="pt-BR" sz="3600" b="1" dirty="0">
                <a:solidFill>
                  <a:schemeClr val="bg1"/>
                </a:solidFill>
                <a:latin typeface="+mj-lt"/>
              </a:rPr>
              <a:t>Aplicação da IA nas compras públicas</a:t>
            </a:r>
            <a:endParaRPr lang="pt-BR" sz="4400" b="1" dirty="0">
              <a:solidFill>
                <a:schemeClr val="bg1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D8D8833D-58BD-E9E0-09BC-5711691084ED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1C480A08-8076-3764-1299-2F564F9FD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10877608-1C18-8C04-0E1C-F3ADD4939B8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8244607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6F469-42C0-00DE-94DC-E60D5C267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ADEB983A-851E-7047-F626-9DD48B5C9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3382947-9FCA-6BB1-0B35-71D0097F5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B2D3EEFD-6127-3C87-FF24-5237BB77A8E9}"/>
              </a:ext>
            </a:extLst>
          </p:cNvPr>
          <p:cNvSpPr txBox="1"/>
          <p:nvPr/>
        </p:nvSpPr>
        <p:spPr>
          <a:xfrm>
            <a:off x="2286000" y="913284"/>
            <a:ext cx="4572000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5878"/>
            <a:r>
              <a:rPr lang="pt-BR" sz="2500" b="1" dirty="0">
                <a:solidFill>
                  <a:srgbClr val="000000"/>
                </a:solidFill>
                <a:latin typeface="+mj-lt"/>
              </a:rPr>
              <a:t>Planejamento:</a:t>
            </a:r>
          </a:p>
          <a:p>
            <a:pPr defTabSz="855878"/>
            <a:endParaRPr lang="pt-BR" sz="2500" b="1" dirty="0">
              <a:solidFill>
                <a:srgbClr val="000000"/>
              </a:solidFill>
              <a:latin typeface="+mj-lt"/>
            </a:endParaRPr>
          </a:p>
          <a:p>
            <a:pPr defTabSz="855878"/>
            <a:r>
              <a:rPr lang="pt-BR" sz="2500" b="1" dirty="0">
                <a:solidFill>
                  <a:srgbClr val="000000"/>
                </a:solidFill>
                <a:latin typeface="+mj-lt"/>
              </a:rPr>
              <a:t>- PCA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DFD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ETP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TR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ANÁLISE DE RISCO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PESQUISA DE PREÇOS</a:t>
            </a:r>
          </a:p>
          <a:p>
            <a:pPr defTabSz="855878"/>
            <a:endParaRPr lang="pt-BR" sz="25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9208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D7C8E-8992-56A4-5E39-47CB23561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49D29016-18B4-5F30-771A-51C107842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29B34101-79B3-9942-1C01-64C1EB665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0281EE1-B59E-72A9-639F-CBE3DAF6F1D4}"/>
              </a:ext>
            </a:extLst>
          </p:cNvPr>
          <p:cNvSpPr txBox="1"/>
          <p:nvPr/>
        </p:nvSpPr>
        <p:spPr>
          <a:xfrm>
            <a:off x="2286000" y="913284"/>
            <a:ext cx="457200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5878"/>
            <a:r>
              <a:rPr lang="pt-BR" sz="2500" b="1" dirty="0">
                <a:solidFill>
                  <a:srgbClr val="000000"/>
                </a:solidFill>
                <a:latin typeface="+mj-lt"/>
              </a:rPr>
              <a:t>Outros documentos:</a:t>
            </a:r>
          </a:p>
          <a:p>
            <a:pPr defTabSz="855878"/>
            <a:endParaRPr lang="pt-BR" sz="2500" b="1" dirty="0">
              <a:solidFill>
                <a:srgbClr val="000000"/>
              </a:solidFill>
              <a:latin typeface="+mj-lt"/>
            </a:endParaRP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ofícios;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Solicitações;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Diligências...</a:t>
            </a:r>
          </a:p>
          <a:p>
            <a:pPr defTabSz="855878"/>
            <a:endParaRPr lang="pt-BR" sz="25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78267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B8BC6-DF36-201D-818B-D7DDEBC0D8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CC18F2C1-42C2-98A9-0FF2-AD7234463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C3D5781-1F35-7751-72BC-DCDAB3A705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69C8921-A8F2-FA72-698F-82B0ECB47799}"/>
              </a:ext>
            </a:extLst>
          </p:cNvPr>
          <p:cNvSpPr txBox="1"/>
          <p:nvPr/>
        </p:nvSpPr>
        <p:spPr>
          <a:xfrm>
            <a:off x="2285999" y="913284"/>
            <a:ext cx="5887111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5878"/>
            <a:r>
              <a:rPr lang="pt-BR" sz="2500" b="1" dirty="0">
                <a:solidFill>
                  <a:srgbClr val="000000"/>
                </a:solidFill>
                <a:latin typeface="+mj-lt"/>
              </a:rPr>
              <a:t>Fase externa:</a:t>
            </a:r>
          </a:p>
          <a:p>
            <a:pPr defTabSz="855878"/>
            <a:endParaRPr lang="pt-BR" sz="2500" b="1" dirty="0">
              <a:solidFill>
                <a:srgbClr val="000000"/>
              </a:solidFill>
              <a:latin typeface="+mj-lt"/>
            </a:endParaRP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Edital;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Análises e respostas à impugnação e esclarecimentos;</a:t>
            </a:r>
          </a:p>
          <a:p>
            <a:pPr defTabSz="855878"/>
            <a:endParaRPr lang="pt-BR" sz="25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63639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98D22-1FEB-A67E-E5A6-F736CEF72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EB58E450-EAAE-0D7B-13F9-89367C5FE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CF71B8A-A286-BB50-E9B5-1C06D34050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FC9206C-3F97-2AD2-F63E-26435E18B214}"/>
              </a:ext>
            </a:extLst>
          </p:cNvPr>
          <p:cNvSpPr txBox="1"/>
          <p:nvPr/>
        </p:nvSpPr>
        <p:spPr>
          <a:xfrm>
            <a:off x="2285999" y="913284"/>
            <a:ext cx="5887111" cy="2015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55878"/>
            <a:r>
              <a:rPr lang="pt-BR" sz="2500" b="1" dirty="0">
                <a:solidFill>
                  <a:srgbClr val="000000"/>
                </a:solidFill>
                <a:latin typeface="+mj-lt"/>
              </a:rPr>
              <a:t>Contratual:</a:t>
            </a:r>
          </a:p>
          <a:p>
            <a:pPr defTabSz="855878"/>
            <a:endParaRPr lang="pt-BR" sz="2500" b="1" dirty="0">
              <a:solidFill>
                <a:srgbClr val="000000"/>
              </a:solidFill>
              <a:latin typeface="+mj-lt"/>
            </a:endParaRP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Análise de metas e dados;</a:t>
            </a:r>
          </a:p>
          <a:p>
            <a:pPr marL="342900" indent="-342900" defTabSz="855878">
              <a:buFontTx/>
              <a:buChar char="-"/>
            </a:pPr>
            <a:r>
              <a:rPr lang="pt-BR" sz="2500" b="1" dirty="0">
                <a:solidFill>
                  <a:srgbClr val="000000"/>
                </a:solidFill>
                <a:latin typeface="+mj-lt"/>
              </a:rPr>
              <a:t>Elaboração de relatórios;</a:t>
            </a:r>
          </a:p>
          <a:p>
            <a:pPr defTabSz="855878"/>
            <a:endParaRPr lang="pt-BR" sz="25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0689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6F63C00B-FE14-48ED-23A0-F39703F85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0211E5C6-2DDF-61DD-4631-E3F99F11128B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11" r="18614" b="16931"/>
          <a:stretch>
            <a:fillRect/>
          </a:stretch>
        </p:blipFill>
        <p:spPr>
          <a:xfrm>
            <a:off x="-29038" y="1"/>
            <a:ext cx="9173038" cy="5715000"/>
          </a:xfrm>
          <a:prstGeom prst="rect">
            <a:avLst/>
          </a:prstGeom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70A16922-3FE6-6313-629D-6CFC5A3824A6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DD0A5965-B876-B3FF-7526-F31F970482AB}"/>
              </a:ext>
            </a:extLst>
          </p:cNvPr>
          <p:cNvSpPr txBox="1"/>
          <p:nvPr/>
        </p:nvSpPr>
        <p:spPr>
          <a:xfrm>
            <a:off x="529858" y="1009055"/>
            <a:ext cx="8856983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rgbClr val="FF0000"/>
                </a:solidFill>
                <a:latin typeface="+mj-lt"/>
              </a:rPr>
              <a:t>MÓDULOS 5, 6 e 7</a:t>
            </a:r>
          </a:p>
          <a:p>
            <a:pPr defTabSz="855878"/>
            <a:endParaRPr lang="pt-BR" sz="4000" b="1" dirty="0">
              <a:latin typeface="+mj-lt"/>
            </a:endParaRPr>
          </a:p>
          <a:p>
            <a:pPr defTabSz="855878"/>
            <a:r>
              <a:rPr lang="pt-BR" sz="3600" b="1" dirty="0">
                <a:latin typeface="+mj-lt"/>
              </a:rPr>
              <a:t>OFICINA: etapa preparatória com IA</a:t>
            </a:r>
          </a:p>
          <a:p>
            <a:pPr defTabSz="855878"/>
            <a:r>
              <a:rPr lang="pt-BR" sz="3600" b="1" dirty="0">
                <a:latin typeface="+mj-lt"/>
              </a:rPr>
              <a:t>OFICINA: fase externa com IA</a:t>
            </a:r>
          </a:p>
          <a:p>
            <a:pPr defTabSz="855878"/>
            <a:r>
              <a:rPr lang="pt-BR" sz="3600" b="1" dirty="0">
                <a:latin typeface="+mj-lt"/>
              </a:rPr>
              <a:t>OFICINA: Gestão e fiscalização com IA</a:t>
            </a:r>
            <a:endParaRPr lang="pt-BR" sz="4400" b="1" dirty="0"/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009E8EB-5838-3F59-1043-9A189AA09A72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FB362BE9-71F8-6537-F852-6291E2D60A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4D53316-8646-D270-9DE3-F29DE676FFF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110330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ítulo 1"/>
          <p:cNvSpPr>
            <a:spLocks noGrp="1"/>
          </p:cNvSpPr>
          <p:nvPr>
            <p:ph type="title"/>
          </p:nvPr>
        </p:nvSpPr>
        <p:spPr>
          <a:xfrm>
            <a:off x="846666" y="432274"/>
            <a:ext cx="7450667" cy="4039568"/>
          </a:xfrm>
        </p:spPr>
        <p:txBody>
          <a:bodyPr>
            <a:normAutofit fontScale="90000"/>
          </a:bodyPr>
          <a:lstStyle/>
          <a:p>
            <a:pPr marL="326791">
              <a:spcBef>
                <a:spcPts val="58"/>
              </a:spcBef>
              <a:tabLst>
                <a:tab pos="454543" algn="l"/>
              </a:tabLst>
            </a:pP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Fortificação técnica dos atores da licitação</a:t>
            </a: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Reflexão obrigatória das necessidades;</a:t>
            </a: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Uso da tecnologia;</a:t>
            </a: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BR" sz="3000" spc="-3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5086934"/>
            <a:ext cx="936104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CFDE27A-7674-3E7D-9E8B-00B8CFCD2E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4225652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8285078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81512-05C9-85BB-557A-B2D07CCC7E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>
            <a:extLst>
              <a:ext uri="{FF2B5EF4-FFF2-40B4-BE49-F238E27FC236}">
                <a16:creationId xmlns:a16="http://schemas.microsoft.com/office/drawing/2014/main" id="{E6AAD4A4-B48D-D550-831B-FBAAF7EB1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2FBBDC5-EAA6-77B7-E0CA-C71CD4CEFB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75BD262-BF70-5469-A760-8AEF2904EF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625252"/>
            <a:ext cx="2921586" cy="4128914"/>
          </a:xfrm>
          <a:prstGeom prst="rect">
            <a:avLst/>
          </a:prstGeom>
        </p:spPr>
      </p:pic>
      <p:sp>
        <p:nvSpPr>
          <p:cNvPr id="5" name="Seta: para a Direita 4">
            <a:extLst>
              <a:ext uri="{FF2B5EF4-FFF2-40B4-BE49-F238E27FC236}">
                <a16:creationId xmlns:a16="http://schemas.microsoft.com/office/drawing/2014/main" id="{318431FC-1A87-0901-0E99-98BEC05D840A}"/>
              </a:ext>
            </a:extLst>
          </p:cNvPr>
          <p:cNvSpPr/>
          <p:nvPr/>
        </p:nvSpPr>
        <p:spPr>
          <a:xfrm>
            <a:off x="1835696" y="1633364"/>
            <a:ext cx="936104" cy="14401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726704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68">
          <a:extLst>
            <a:ext uri="{FF2B5EF4-FFF2-40B4-BE49-F238E27FC236}">
              <a16:creationId xmlns:a16="http://schemas.microsoft.com/office/drawing/2014/main" id="{F075AB40-9E7A-8368-E6C5-261CDC0E4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1">
            <a:extLst>
              <a:ext uri="{FF2B5EF4-FFF2-40B4-BE49-F238E27FC236}">
                <a16:creationId xmlns:a16="http://schemas.microsoft.com/office/drawing/2014/main" id="{4ECB30C0-A3CC-82BD-4DFD-C0D65AF7B32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4500" y="-1768760"/>
            <a:ext cx="5715000" cy="925252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cxnSp>
        <p:nvCxnSpPr>
          <p:cNvPr id="870" name="Google Shape;870;p66">
            <a:extLst>
              <a:ext uri="{FF2B5EF4-FFF2-40B4-BE49-F238E27FC236}">
                <a16:creationId xmlns:a16="http://schemas.microsoft.com/office/drawing/2014/main" id="{2896B921-A1BA-A7CD-61A2-968912FFE070}"/>
              </a:ext>
            </a:extLst>
          </p:cNvPr>
          <p:cNvCxnSpPr/>
          <p:nvPr/>
        </p:nvCxnSpPr>
        <p:spPr>
          <a:xfrm>
            <a:off x="542275" y="1017333"/>
            <a:ext cx="0" cy="904063"/>
          </a:xfrm>
          <a:prstGeom prst="straightConnector1">
            <a:avLst/>
          </a:prstGeom>
          <a:noFill/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FEF37824-7EE2-BD14-9CF5-E208AABED8D4}"/>
              </a:ext>
            </a:extLst>
          </p:cNvPr>
          <p:cNvSpPr txBox="1"/>
          <p:nvPr/>
        </p:nvSpPr>
        <p:spPr>
          <a:xfrm>
            <a:off x="683566" y="1019549"/>
            <a:ext cx="885698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55878"/>
            <a:r>
              <a:rPr lang="pt-BR" sz="4000" b="1" dirty="0">
                <a:solidFill>
                  <a:srgbClr val="FF0000"/>
                </a:solidFill>
                <a:latin typeface="+mj-lt"/>
              </a:rPr>
              <a:t>MÓDULO 8 </a:t>
            </a:r>
          </a:p>
          <a:p>
            <a:pPr defTabSz="855878"/>
            <a:endParaRPr lang="pt-BR" sz="4000" b="1" dirty="0">
              <a:solidFill>
                <a:srgbClr val="000000"/>
              </a:solidFill>
              <a:latin typeface="+mj-lt"/>
            </a:endParaRPr>
          </a:p>
          <a:p>
            <a:pPr defTabSz="855878"/>
            <a:r>
              <a:rPr lang="pt-BR" sz="3600" b="1" dirty="0">
                <a:solidFill>
                  <a:srgbClr val="000000"/>
                </a:solidFill>
                <a:latin typeface="+mj-lt"/>
              </a:rPr>
              <a:t>Encerramento e boa práticas </a:t>
            </a:r>
            <a:endParaRPr lang="pt-BR" sz="4400" b="1" dirty="0">
              <a:solidFill>
                <a:srgbClr val="000000"/>
              </a:solidFill>
            </a:endParaRPr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DA28DED0-9DA1-ED62-FA5E-6D292A81A980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6">
            <a:extLst>
              <a:ext uri="{FF2B5EF4-FFF2-40B4-BE49-F238E27FC236}">
                <a16:creationId xmlns:a16="http://schemas.microsoft.com/office/drawing/2014/main" id="{1B43B403-2396-4148-A3B3-6D2FAC561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72BD85D-63D5-717C-E982-95CA1FD299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18874685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12AA11-6EC6-7B48-4569-11ED1920B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DEC20D-327A-57F9-393D-2F183CBF47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1249393"/>
            <a:ext cx="7857067" cy="2693045"/>
          </a:xfrm>
        </p:spPr>
        <p:txBody>
          <a:bodyPr>
            <a:normAutofit/>
          </a:bodyPr>
          <a:lstStyle/>
          <a:p>
            <a:pPr algn="just"/>
            <a:r>
              <a:rPr lang="pt-BR" sz="2600" b="0" dirty="0"/>
              <a:t>- MINUTA DE REGULAMENTO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BC4BAD1E-D9C7-4447-2472-9AE21D47F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6206" y="5181363"/>
            <a:ext cx="857402" cy="47092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EFED529-A10D-D2A1-6878-C6F31F97AF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602688"/>
            <a:ext cx="864807" cy="8648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46307133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Imagem 53">
            <a:extLst>
              <a:ext uri="{FF2B5EF4-FFF2-40B4-BE49-F238E27FC236}">
                <a16:creationId xmlns:a16="http://schemas.microsoft.com/office/drawing/2014/main" id="{48EC0C46-32E1-3B99-A250-063AB81E9FC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4" name="Google Shape;7675;p63"/>
          <p:cNvSpPr/>
          <p:nvPr/>
        </p:nvSpPr>
        <p:spPr>
          <a:xfrm>
            <a:off x="1380852" y="1312241"/>
            <a:ext cx="312067" cy="288380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rgbClr val="657E93"/>
          </a:solidFill>
          <a:ln>
            <a:solidFill>
              <a:srgbClr val="C00000"/>
            </a:solidFill>
          </a:ln>
        </p:spPr>
        <p:txBody>
          <a:bodyPr spcFirstLastPara="1" wrap="square" lIns="85849" tIns="85849" rIns="85849" bIns="85849" anchor="ctr" anchorCtr="0">
            <a:noAutofit/>
          </a:bodyPr>
          <a:lstStyle/>
          <a:p>
            <a:pPr defTabSz="858601">
              <a:defRPr/>
            </a:pPr>
            <a:endParaRPr sz="1667" kern="0">
              <a:solidFill>
                <a:srgbClr val="FF0000"/>
              </a:solidFill>
            </a:endParaRPr>
          </a:p>
        </p:txBody>
      </p:sp>
      <p:grpSp>
        <p:nvGrpSpPr>
          <p:cNvPr id="5" name="Google Shape;7676;p63"/>
          <p:cNvGrpSpPr/>
          <p:nvPr/>
        </p:nvGrpSpPr>
        <p:grpSpPr>
          <a:xfrm>
            <a:off x="1362758" y="1998717"/>
            <a:ext cx="312412" cy="288062"/>
            <a:chOff x="3303268" y="3817349"/>
            <a:chExt cx="346056" cy="345674"/>
          </a:xfrm>
        </p:grpSpPr>
        <p:sp>
          <p:nvSpPr>
            <p:cNvPr id="6" name="Google Shape;7677;p63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7" name="Google Shape;7678;p63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8" name="Google Shape;7679;p63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9" name="Google Shape;7680;p63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Google Shape;7701;p63"/>
          <p:cNvGrpSpPr/>
          <p:nvPr/>
        </p:nvGrpSpPr>
        <p:grpSpPr>
          <a:xfrm>
            <a:off x="1354223" y="2680046"/>
            <a:ext cx="312038" cy="288062"/>
            <a:chOff x="5549861" y="3817349"/>
            <a:chExt cx="345642" cy="345674"/>
          </a:xfrm>
        </p:grpSpPr>
        <p:sp>
          <p:nvSpPr>
            <p:cNvPr id="11" name="Google Shape;7702;p63"/>
            <p:cNvSpPr/>
            <p:nvPr/>
          </p:nvSpPr>
          <p:spPr>
            <a:xfrm>
              <a:off x="5549861" y="3817349"/>
              <a:ext cx="345642" cy="345674"/>
            </a:xfrm>
            <a:custGeom>
              <a:avLst/>
              <a:gdLst/>
              <a:ahLst/>
              <a:cxnLst/>
              <a:rect l="l" t="t" r="r" b="b"/>
              <a:pathLst>
                <a:path w="10859" h="10860" extrusionOk="0">
                  <a:moveTo>
                    <a:pt x="5429" y="334"/>
                  </a:moveTo>
                  <a:cubicBezTo>
                    <a:pt x="8239" y="334"/>
                    <a:pt x="10513" y="2608"/>
                    <a:pt x="10513" y="5430"/>
                  </a:cubicBezTo>
                  <a:cubicBezTo>
                    <a:pt x="10513" y="8240"/>
                    <a:pt x="8227" y="10514"/>
                    <a:pt x="5429" y="10514"/>
                  </a:cubicBezTo>
                  <a:cubicBezTo>
                    <a:pt x="2619" y="10514"/>
                    <a:pt x="333" y="8240"/>
                    <a:pt x="333" y="5430"/>
                  </a:cubicBezTo>
                  <a:cubicBezTo>
                    <a:pt x="333" y="2608"/>
                    <a:pt x="2619" y="334"/>
                    <a:pt x="5429" y="334"/>
                  </a:cubicBezTo>
                  <a:close/>
                  <a:moveTo>
                    <a:pt x="5429" y="1"/>
                  </a:moveTo>
                  <a:cubicBezTo>
                    <a:pt x="3989" y="1"/>
                    <a:pt x="2619" y="560"/>
                    <a:pt x="1584" y="1584"/>
                  </a:cubicBezTo>
                  <a:cubicBezTo>
                    <a:pt x="560" y="2620"/>
                    <a:pt x="0" y="3989"/>
                    <a:pt x="0" y="5430"/>
                  </a:cubicBezTo>
                  <a:cubicBezTo>
                    <a:pt x="0" y="6871"/>
                    <a:pt x="560" y="8240"/>
                    <a:pt x="1584" y="9264"/>
                  </a:cubicBezTo>
                  <a:cubicBezTo>
                    <a:pt x="2619" y="10300"/>
                    <a:pt x="3989" y="10859"/>
                    <a:pt x="5429" y="10859"/>
                  </a:cubicBezTo>
                  <a:cubicBezTo>
                    <a:pt x="6870" y="10859"/>
                    <a:pt x="8239" y="10300"/>
                    <a:pt x="9263" y="9264"/>
                  </a:cubicBezTo>
                  <a:cubicBezTo>
                    <a:pt x="10299" y="8240"/>
                    <a:pt x="10859" y="6871"/>
                    <a:pt x="10859" y="5430"/>
                  </a:cubicBezTo>
                  <a:cubicBezTo>
                    <a:pt x="10859" y="3989"/>
                    <a:pt x="10299" y="2620"/>
                    <a:pt x="9263" y="1584"/>
                  </a:cubicBezTo>
                  <a:cubicBezTo>
                    <a:pt x="8239" y="560"/>
                    <a:pt x="6870" y="1"/>
                    <a:pt x="5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12" name="Google Shape;7703;p63"/>
            <p:cNvSpPr/>
            <p:nvPr/>
          </p:nvSpPr>
          <p:spPr>
            <a:xfrm>
              <a:off x="5590763" y="3890208"/>
              <a:ext cx="262661" cy="200052"/>
            </a:xfrm>
            <a:custGeom>
              <a:avLst/>
              <a:gdLst/>
              <a:ahLst/>
              <a:cxnLst/>
              <a:rect l="l" t="t" r="r" b="b"/>
              <a:pathLst>
                <a:path w="8252" h="6285" extrusionOk="0">
                  <a:moveTo>
                    <a:pt x="4123" y="1"/>
                  </a:moveTo>
                  <a:cubicBezTo>
                    <a:pt x="3010" y="1"/>
                    <a:pt x="1900" y="63"/>
                    <a:pt x="799" y="188"/>
                  </a:cubicBezTo>
                  <a:cubicBezTo>
                    <a:pt x="513" y="224"/>
                    <a:pt x="287" y="450"/>
                    <a:pt x="239" y="712"/>
                  </a:cubicBezTo>
                  <a:cubicBezTo>
                    <a:pt x="1" y="2319"/>
                    <a:pt x="1" y="3963"/>
                    <a:pt x="239" y="5570"/>
                  </a:cubicBezTo>
                  <a:cubicBezTo>
                    <a:pt x="287" y="5844"/>
                    <a:pt x="513" y="6058"/>
                    <a:pt x="799" y="6082"/>
                  </a:cubicBezTo>
                  <a:cubicBezTo>
                    <a:pt x="1894" y="6201"/>
                    <a:pt x="3013" y="6284"/>
                    <a:pt x="4132" y="6284"/>
                  </a:cubicBezTo>
                  <a:cubicBezTo>
                    <a:pt x="4609" y="6284"/>
                    <a:pt x="5085" y="6260"/>
                    <a:pt x="5561" y="6249"/>
                  </a:cubicBezTo>
                  <a:cubicBezTo>
                    <a:pt x="5644" y="6249"/>
                    <a:pt x="5716" y="6177"/>
                    <a:pt x="5716" y="6070"/>
                  </a:cubicBezTo>
                  <a:cubicBezTo>
                    <a:pt x="5716" y="5963"/>
                    <a:pt x="5633" y="5891"/>
                    <a:pt x="5537" y="5891"/>
                  </a:cubicBezTo>
                  <a:cubicBezTo>
                    <a:pt x="5051" y="5914"/>
                    <a:pt x="4564" y="5925"/>
                    <a:pt x="4076" y="5925"/>
                  </a:cubicBezTo>
                  <a:cubicBezTo>
                    <a:pt x="2998" y="5925"/>
                    <a:pt x="1916" y="5868"/>
                    <a:pt x="834" y="5737"/>
                  </a:cubicBezTo>
                  <a:cubicBezTo>
                    <a:pt x="715" y="5725"/>
                    <a:pt x="620" y="5641"/>
                    <a:pt x="596" y="5498"/>
                  </a:cubicBezTo>
                  <a:cubicBezTo>
                    <a:pt x="382" y="3927"/>
                    <a:pt x="382" y="2319"/>
                    <a:pt x="596" y="736"/>
                  </a:cubicBezTo>
                  <a:cubicBezTo>
                    <a:pt x="620" y="617"/>
                    <a:pt x="715" y="522"/>
                    <a:pt x="834" y="498"/>
                  </a:cubicBezTo>
                  <a:cubicBezTo>
                    <a:pt x="1942" y="379"/>
                    <a:pt x="3037" y="319"/>
                    <a:pt x="4144" y="319"/>
                  </a:cubicBezTo>
                  <a:cubicBezTo>
                    <a:pt x="5240" y="319"/>
                    <a:pt x="6347" y="379"/>
                    <a:pt x="7442" y="498"/>
                  </a:cubicBezTo>
                  <a:cubicBezTo>
                    <a:pt x="7561" y="522"/>
                    <a:pt x="7669" y="605"/>
                    <a:pt x="7680" y="736"/>
                  </a:cubicBezTo>
                  <a:cubicBezTo>
                    <a:pt x="7907" y="2319"/>
                    <a:pt x="7907" y="3927"/>
                    <a:pt x="7680" y="5498"/>
                  </a:cubicBezTo>
                  <a:cubicBezTo>
                    <a:pt x="7669" y="5617"/>
                    <a:pt x="7561" y="5725"/>
                    <a:pt x="7442" y="5737"/>
                  </a:cubicBezTo>
                  <a:cubicBezTo>
                    <a:pt x="7085" y="5784"/>
                    <a:pt x="6752" y="5820"/>
                    <a:pt x="6395" y="5844"/>
                  </a:cubicBezTo>
                  <a:cubicBezTo>
                    <a:pt x="6299" y="5844"/>
                    <a:pt x="6228" y="5927"/>
                    <a:pt x="6228" y="6010"/>
                  </a:cubicBezTo>
                  <a:cubicBezTo>
                    <a:pt x="6228" y="6110"/>
                    <a:pt x="6299" y="6178"/>
                    <a:pt x="6386" y="6178"/>
                  </a:cubicBezTo>
                  <a:cubicBezTo>
                    <a:pt x="6393" y="6178"/>
                    <a:pt x="6399" y="6178"/>
                    <a:pt x="6406" y="6177"/>
                  </a:cubicBezTo>
                  <a:cubicBezTo>
                    <a:pt x="6764" y="6141"/>
                    <a:pt x="7121" y="6118"/>
                    <a:pt x="7478" y="6070"/>
                  </a:cubicBezTo>
                  <a:cubicBezTo>
                    <a:pt x="7764" y="6034"/>
                    <a:pt x="7978" y="5820"/>
                    <a:pt x="8026" y="5546"/>
                  </a:cubicBezTo>
                  <a:cubicBezTo>
                    <a:pt x="8252" y="3963"/>
                    <a:pt x="8252" y="2319"/>
                    <a:pt x="8014" y="712"/>
                  </a:cubicBezTo>
                  <a:cubicBezTo>
                    <a:pt x="7966" y="426"/>
                    <a:pt x="7740" y="224"/>
                    <a:pt x="7466" y="188"/>
                  </a:cubicBezTo>
                  <a:cubicBezTo>
                    <a:pt x="6353" y="63"/>
                    <a:pt x="5237" y="1"/>
                    <a:pt x="4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13" name="Google Shape;7704;p63"/>
            <p:cNvSpPr/>
            <p:nvPr/>
          </p:nvSpPr>
          <p:spPr>
            <a:xfrm>
              <a:off x="5680587" y="3935024"/>
              <a:ext cx="105389" cy="110514"/>
            </a:xfrm>
            <a:custGeom>
              <a:avLst/>
              <a:gdLst/>
              <a:ahLst/>
              <a:cxnLst/>
              <a:rect l="l" t="t" r="r" b="b"/>
              <a:pathLst>
                <a:path w="3311" h="3472" extrusionOk="0">
                  <a:moveTo>
                    <a:pt x="334" y="447"/>
                  </a:moveTo>
                  <a:lnTo>
                    <a:pt x="2763" y="1733"/>
                  </a:lnTo>
                  <a:lnTo>
                    <a:pt x="334" y="3007"/>
                  </a:lnTo>
                  <a:lnTo>
                    <a:pt x="334" y="447"/>
                  </a:lnTo>
                  <a:close/>
                  <a:moveTo>
                    <a:pt x="163" y="1"/>
                  </a:moveTo>
                  <a:cubicBezTo>
                    <a:pt x="135" y="1"/>
                    <a:pt x="108" y="7"/>
                    <a:pt x="84" y="18"/>
                  </a:cubicBezTo>
                  <a:cubicBezTo>
                    <a:pt x="36" y="54"/>
                    <a:pt x="1" y="114"/>
                    <a:pt x="1" y="173"/>
                  </a:cubicBezTo>
                  <a:lnTo>
                    <a:pt x="1" y="3293"/>
                  </a:lnTo>
                  <a:cubicBezTo>
                    <a:pt x="1" y="3352"/>
                    <a:pt x="24" y="3412"/>
                    <a:pt x="84" y="3447"/>
                  </a:cubicBezTo>
                  <a:cubicBezTo>
                    <a:pt x="120" y="3459"/>
                    <a:pt x="144" y="3471"/>
                    <a:pt x="179" y="3471"/>
                  </a:cubicBezTo>
                  <a:cubicBezTo>
                    <a:pt x="203" y="3471"/>
                    <a:pt x="239" y="3471"/>
                    <a:pt x="251" y="3459"/>
                  </a:cubicBezTo>
                  <a:lnTo>
                    <a:pt x="3227" y="1900"/>
                  </a:lnTo>
                  <a:cubicBezTo>
                    <a:pt x="3287" y="1864"/>
                    <a:pt x="3311" y="1804"/>
                    <a:pt x="3311" y="1745"/>
                  </a:cubicBezTo>
                  <a:cubicBezTo>
                    <a:pt x="3311" y="1673"/>
                    <a:pt x="3287" y="1614"/>
                    <a:pt x="3227" y="1578"/>
                  </a:cubicBezTo>
                  <a:lnTo>
                    <a:pt x="251" y="18"/>
                  </a:lnTo>
                  <a:cubicBezTo>
                    <a:pt x="221" y="7"/>
                    <a:pt x="191" y="1"/>
                    <a:pt x="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1744911" y="1308864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1776411" y="1998718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@gepamconsultoria 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1752181" y="2680056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 – Gestão Pública</a:t>
            </a:r>
          </a:p>
        </p:txBody>
      </p:sp>
      <p:grpSp>
        <p:nvGrpSpPr>
          <p:cNvPr id="17" name="Google Shape;7604;p63"/>
          <p:cNvGrpSpPr/>
          <p:nvPr/>
        </p:nvGrpSpPr>
        <p:grpSpPr>
          <a:xfrm>
            <a:off x="1372717" y="3363700"/>
            <a:ext cx="311722" cy="285516"/>
            <a:chOff x="5618805" y="2440924"/>
            <a:chExt cx="345292" cy="342618"/>
          </a:xfrm>
        </p:grpSpPr>
        <p:sp>
          <p:nvSpPr>
            <p:cNvPr id="18" name="Google Shape;7605;p63"/>
            <p:cNvSpPr/>
            <p:nvPr/>
          </p:nvSpPr>
          <p:spPr>
            <a:xfrm>
              <a:off x="5742751" y="2440924"/>
              <a:ext cx="221346" cy="222110"/>
            </a:xfrm>
            <a:custGeom>
              <a:avLst/>
              <a:gdLst/>
              <a:ahLst/>
              <a:cxnLst/>
              <a:rect l="l" t="t" r="r" b="b"/>
              <a:pathLst>
                <a:path w="6954" h="6978" extrusionOk="0">
                  <a:moveTo>
                    <a:pt x="3477" y="346"/>
                  </a:moveTo>
                  <a:cubicBezTo>
                    <a:pt x="5203" y="346"/>
                    <a:pt x="6596" y="1453"/>
                    <a:pt x="6596" y="2798"/>
                  </a:cubicBezTo>
                  <a:cubicBezTo>
                    <a:pt x="6596" y="3989"/>
                    <a:pt x="5513" y="5001"/>
                    <a:pt x="4025" y="5215"/>
                  </a:cubicBezTo>
                  <a:cubicBezTo>
                    <a:pt x="3941" y="5227"/>
                    <a:pt x="3882" y="5299"/>
                    <a:pt x="3882" y="5394"/>
                  </a:cubicBezTo>
                  <a:cubicBezTo>
                    <a:pt x="3786" y="5953"/>
                    <a:pt x="3370" y="6418"/>
                    <a:pt x="2846" y="6573"/>
                  </a:cubicBezTo>
                  <a:cubicBezTo>
                    <a:pt x="3060" y="6227"/>
                    <a:pt x="3144" y="5811"/>
                    <a:pt x="3084" y="5394"/>
                  </a:cubicBezTo>
                  <a:cubicBezTo>
                    <a:pt x="3084" y="5299"/>
                    <a:pt x="3024" y="5215"/>
                    <a:pt x="2941" y="5215"/>
                  </a:cubicBezTo>
                  <a:cubicBezTo>
                    <a:pt x="1429" y="5001"/>
                    <a:pt x="346" y="3989"/>
                    <a:pt x="346" y="2798"/>
                  </a:cubicBezTo>
                  <a:cubicBezTo>
                    <a:pt x="346" y="1453"/>
                    <a:pt x="1751" y="346"/>
                    <a:pt x="3477" y="346"/>
                  </a:cubicBezTo>
                  <a:close/>
                  <a:moveTo>
                    <a:pt x="3477" y="0"/>
                  </a:moveTo>
                  <a:cubicBezTo>
                    <a:pt x="2548" y="0"/>
                    <a:pt x="1691" y="286"/>
                    <a:pt x="1036" y="810"/>
                  </a:cubicBezTo>
                  <a:cubicBezTo>
                    <a:pt x="357" y="1346"/>
                    <a:pt x="0" y="2048"/>
                    <a:pt x="0" y="2798"/>
                  </a:cubicBezTo>
                  <a:cubicBezTo>
                    <a:pt x="0" y="4120"/>
                    <a:pt x="1155" y="5251"/>
                    <a:pt x="2739" y="5537"/>
                  </a:cubicBezTo>
                  <a:cubicBezTo>
                    <a:pt x="2774" y="5953"/>
                    <a:pt x="2620" y="6382"/>
                    <a:pt x="2322" y="6680"/>
                  </a:cubicBezTo>
                  <a:cubicBezTo>
                    <a:pt x="2286" y="6727"/>
                    <a:pt x="2262" y="6799"/>
                    <a:pt x="2298" y="6882"/>
                  </a:cubicBezTo>
                  <a:cubicBezTo>
                    <a:pt x="2322" y="6942"/>
                    <a:pt x="2382" y="6977"/>
                    <a:pt x="2465" y="6977"/>
                  </a:cubicBezTo>
                  <a:cubicBezTo>
                    <a:pt x="3310" y="6977"/>
                    <a:pt x="4037" y="6370"/>
                    <a:pt x="4215" y="5537"/>
                  </a:cubicBezTo>
                  <a:cubicBezTo>
                    <a:pt x="4965" y="5418"/>
                    <a:pt x="5632" y="5096"/>
                    <a:pt x="6120" y="4632"/>
                  </a:cubicBezTo>
                  <a:cubicBezTo>
                    <a:pt x="6656" y="4120"/>
                    <a:pt x="6954" y="3465"/>
                    <a:pt x="6954" y="2798"/>
                  </a:cubicBezTo>
                  <a:cubicBezTo>
                    <a:pt x="6942" y="2048"/>
                    <a:pt x="6584" y="1334"/>
                    <a:pt x="5918" y="810"/>
                  </a:cubicBezTo>
                  <a:cubicBezTo>
                    <a:pt x="5263" y="286"/>
                    <a:pt x="4394" y="0"/>
                    <a:pt x="3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19" name="Google Shape;7606;p63"/>
            <p:cNvSpPr/>
            <p:nvPr/>
          </p:nvSpPr>
          <p:spPr>
            <a:xfrm>
              <a:off x="5810581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84" y="1"/>
                    <a:pt x="1" y="96"/>
                    <a:pt x="1" y="179"/>
                  </a:cubicBezTo>
                  <a:cubicBezTo>
                    <a:pt x="1" y="263"/>
                    <a:pt x="96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0" name="Google Shape;7607;p63"/>
            <p:cNvSpPr/>
            <p:nvPr/>
          </p:nvSpPr>
          <p:spPr>
            <a:xfrm>
              <a:off x="5884490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95" y="358"/>
                    <a:pt x="179" y="358"/>
                  </a:cubicBezTo>
                  <a:cubicBezTo>
                    <a:pt x="286" y="358"/>
                    <a:pt x="357" y="263"/>
                    <a:pt x="357" y="179"/>
                  </a:cubicBezTo>
                  <a:cubicBezTo>
                    <a:pt x="357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1" name="Google Shape;7608;p63"/>
            <p:cNvSpPr/>
            <p:nvPr/>
          </p:nvSpPr>
          <p:spPr>
            <a:xfrm>
              <a:off x="5847727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22" name="Google Shape;7609;p63"/>
            <p:cNvSpPr/>
            <p:nvPr/>
          </p:nvSpPr>
          <p:spPr>
            <a:xfrm>
              <a:off x="5618805" y="2516616"/>
              <a:ext cx="270269" cy="266926"/>
            </a:xfrm>
            <a:custGeom>
              <a:avLst/>
              <a:gdLst/>
              <a:ahLst/>
              <a:cxnLst/>
              <a:rect l="l" t="t" r="r" b="b"/>
              <a:pathLst>
                <a:path w="8491" h="8386" extrusionOk="0">
                  <a:moveTo>
                    <a:pt x="1269" y="0"/>
                  </a:moveTo>
                  <a:cubicBezTo>
                    <a:pt x="1224" y="0"/>
                    <a:pt x="1177" y="18"/>
                    <a:pt x="1144" y="51"/>
                  </a:cubicBezTo>
                  <a:cubicBezTo>
                    <a:pt x="1108" y="87"/>
                    <a:pt x="168" y="956"/>
                    <a:pt x="96" y="1706"/>
                  </a:cubicBezTo>
                  <a:cubicBezTo>
                    <a:pt x="1" y="2671"/>
                    <a:pt x="989" y="4385"/>
                    <a:pt x="2549" y="5933"/>
                  </a:cubicBezTo>
                  <a:cubicBezTo>
                    <a:pt x="4037" y="7421"/>
                    <a:pt x="5656" y="8386"/>
                    <a:pt x="6645" y="8386"/>
                  </a:cubicBezTo>
                  <a:lnTo>
                    <a:pt x="6776" y="8386"/>
                  </a:lnTo>
                  <a:cubicBezTo>
                    <a:pt x="7514" y="8314"/>
                    <a:pt x="8395" y="7374"/>
                    <a:pt x="8431" y="7326"/>
                  </a:cubicBezTo>
                  <a:cubicBezTo>
                    <a:pt x="8490" y="7266"/>
                    <a:pt x="8490" y="7159"/>
                    <a:pt x="8442" y="7100"/>
                  </a:cubicBezTo>
                  <a:cubicBezTo>
                    <a:pt x="8407" y="7076"/>
                    <a:pt x="7990" y="6540"/>
                    <a:pt x="7502" y="6052"/>
                  </a:cubicBezTo>
                  <a:cubicBezTo>
                    <a:pt x="7002" y="5540"/>
                    <a:pt x="6478" y="5123"/>
                    <a:pt x="6442" y="5111"/>
                  </a:cubicBezTo>
                  <a:cubicBezTo>
                    <a:pt x="6410" y="5085"/>
                    <a:pt x="6375" y="5072"/>
                    <a:pt x="6342" y="5072"/>
                  </a:cubicBezTo>
                  <a:cubicBezTo>
                    <a:pt x="6301" y="5072"/>
                    <a:pt x="6261" y="5091"/>
                    <a:pt x="6228" y="5123"/>
                  </a:cubicBezTo>
                  <a:lnTo>
                    <a:pt x="5573" y="5778"/>
                  </a:lnTo>
                  <a:lnTo>
                    <a:pt x="3442" y="3659"/>
                  </a:lnTo>
                  <a:cubicBezTo>
                    <a:pt x="3406" y="3617"/>
                    <a:pt x="3361" y="3596"/>
                    <a:pt x="3318" y="3596"/>
                  </a:cubicBezTo>
                  <a:cubicBezTo>
                    <a:pt x="3275" y="3596"/>
                    <a:pt x="3233" y="3617"/>
                    <a:pt x="3204" y="3659"/>
                  </a:cubicBezTo>
                  <a:cubicBezTo>
                    <a:pt x="3132" y="3730"/>
                    <a:pt x="3132" y="3837"/>
                    <a:pt x="3204" y="3897"/>
                  </a:cubicBezTo>
                  <a:lnTo>
                    <a:pt x="5466" y="6159"/>
                  </a:lnTo>
                  <a:cubicBezTo>
                    <a:pt x="5490" y="6183"/>
                    <a:pt x="5537" y="6195"/>
                    <a:pt x="5585" y="6195"/>
                  </a:cubicBezTo>
                  <a:cubicBezTo>
                    <a:pt x="5633" y="6195"/>
                    <a:pt x="5668" y="6183"/>
                    <a:pt x="5704" y="6159"/>
                  </a:cubicBezTo>
                  <a:lnTo>
                    <a:pt x="6371" y="5480"/>
                  </a:lnTo>
                  <a:cubicBezTo>
                    <a:pt x="6549" y="5635"/>
                    <a:pt x="6918" y="5945"/>
                    <a:pt x="7264" y="6290"/>
                  </a:cubicBezTo>
                  <a:cubicBezTo>
                    <a:pt x="7609" y="6635"/>
                    <a:pt x="7919" y="7004"/>
                    <a:pt x="8085" y="7195"/>
                  </a:cubicBezTo>
                  <a:cubicBezTo>
                    <a:pt x="7788" y="7481"/>
                    <a:pt x="7204" y="7981"/>
                    <a:pt x="6764" y="8028"/>
                  </a:cubicBezTo>
                  <a:cubicBezTo>
                    <a:pt x="6733" y="8031"/>
                    <a:pt x="6702" y="8032"/>
                    <a:pt x="6670" y="8032"/>
                  </a:cubicBezTo>
                  <a:cubicBezTo>
                    <a:pt x="5782" y="8032"/>
                    <a:pt x="4224" y="7085"/>
                    <a:pt x="2811" y="5683"/>
                  </a:cubicBezTo>
                  <a:cubicBezTo>
                    <a:pt x="1358" y="4218"/>
                    <a:pt x="394" y="2599"/>
                    <a:pt x="465" y="1730"/>
                  </a:cubicBezTo>
                  <a:cubicBezTo>
                    <a:pt x="513" y="1289"/>
                    <a:pt x="1013" y="706"/>
                    <a:pt x="1299" y="408"/>
                  </a:cubicBezTo>
                  <a:cubicBezTo>
                    <a:pt x="1477" y="563"/>
                    <a:pt x="1846" y="873"/>
                    <a:pt x="2204" y="1230"/>
                  </a:cubicBezTo>
                  <a:cubicBezTo>
                    <a:pt x="2549" y="1575"/>
                    <a:pt x="2858" y="1944"/>
                    <a:pt x="3013" y="2123"/>
                  </a:cubicBezTo>
                  <a:lnTo>
                    <a:pt x="2335" y="2790"/>
                  </a:lnTo>
                  <a:cubicBezTo>
                    <a:pt x="2263" y="2861"/>
                    <a:pt x="2263" y="2968"/>
                    <a:pt x="2335" y="3028"/>
                  </a:cubicBezTo>
                  <a:lnTo>
                    <a:pt x="2716" y="3397"/>
                  </a:lnTo>
                  <a:cubicBezTo>
                    <a:pt x="2751" y="3439"/>
                    <a:pt x="2796" y="3459"/>
                    <a:pt x="2838" y="3459"/>
                  </a:cubicBezTo>
                  <a:cubicBezTo>
                    <a:pt x="2879" y="3459"/>
                    <a:pt x="2918" y="3439"/>
                    <a:pt x="2942" y="3397"/>
                  </a:cubicBezTo>
                  <a:cubicBezTo>
                    <a:pt x="3025" y="3325"/>
                    <a:pt x="3025" y="3218"/>
                    <a:pt x="2942" y="3159"/>
                  </a:cubicBezTo>
                  <a:lnTo>
                    <a:pt x="2692" y="2909"/>
                  </a:lnTo>
                  <a:lnTo>
                    <a:pt x="3347" y="2254"/>
                  </a:lnTo>
                  <a:cubicBezTo>
                    <a:pt x="3406" y="2194"/>
                    <a:pt x="3430" y="2087"/>
                    <a:pt x="3359" y="2028"/>
                  </a:cubicBezTo>
                  <a:cubicBezTo>
                    <a:pt x="3347" y="2016"/>
                    <a:pt x="2930" y="1480"/>
                    <a:pt x="2430" y="980"/>
                  </a:cubicBezTo>
                  <a:cubicBezTo>
                    <a:pt x="1918" y="468"/>
                    <a:pt x="1394" y="51"/>
                    <a:pt x="1370" y="39"/>
                  </a:cubicBezTo>
                  <a:cubicBezTo>
                    <a:pt x="1343" y="12"/>
                    <a:pt x="1307" y="0"/>
                    <a:pt x="12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</p:grpSp>
      <p:sp>
        <p:nvSpPr>
          <p:cNvPr id="23" name="CaixaDeTexto 22"/>
          <p:cNvSpPr txBox="1"/>
          <p:nvPr/>
        </p:nvSpPr>
        <p:spPr>
          <a:xfrm>
            <a:off x="1794487" y="3369498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(11) 91050-0743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779474" y="3982654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gepam@gepam.adm.br</a:t>
            </a:r>
          </a:p>
        </p:txBody>
      </p:sp>
      <p:grpSp>
        <p:nvGrpSpPr>
          <p:cNvPr id="25" name="Google Shape;4109;p57"/>
          <p:cNvGrpSpPr/>
          <p:nvPr/>
        </p:nvGrpSpPr>
        <p:grpSpPr>
          <a:xfrm>
            <a:off x="1348277" y="4075946"/>
            <a:ext cx="343067" cy="292728"/>
            <a:chOff x="7384751" y="4147984"/>
            <a:chExt cx="380012" cy="351274"/>
          </a:xfrm>
        </p:grpSpPr>
        <p:sp>
          <p:nvSpPr>
            <p:cNvPr id="26" name="Google Shape;4110;p57"/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7" name="Google Shape;4111;p57"/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Google Shape;4112;p57"/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Google Shape;4113;p57"/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0" name="Google Shape;4114;p57"/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Google Shape;7676;p63">
            <a:extLst>
              <a:ext uri="{FF2B5EF4-FFF2-40B4-BE49-F238E27FC236}">
                <a16:creationId xmlns:a16="http://schemas.microsoft.com/office/drawing/2014/main" id="{36AC43FA-40EC-B801-0CD9-3832E8450EA9}"/>
              </a:ext>
            </a:extLst>
          </p:cNvPr>
          <p:cNvGrpSpPr/>
          <p:nvPr/>
        </p:nvGrpSpPr>
        <p:grpSpPr>
          <a:xfrm>
            <a:off x="5011181" y="1998585"/>
            <a:ext cx="312412" cy="288062"/>
            <a:chOff x="3303268" y="3817349"/>
            <a:chExt cx="346056" cy="345674"/>
          </a:xfrm>
        </p:grpSpPr>
        <p:sp>
          <p:nvSpPr>
            <p:cNvPr id="31" name="Google Shape;7677;p63">
              <a:extLst>
                <a:ext uri="{FF2B5EF4-FFF2-40B4-BE49-F238E27FC236}">
                  <a16:creationId xmlns:a16="http://schemas.microsoft.com/office/drawing/2014/main" id="{D8D8B666-625C-0765-92C0-5DE25C01C9E7}"/>
                </a:ext>
              </a:extLst>
            </p:cNvPr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2" name="Google Shape;7678;p63">
              <a:extLst>
                <a:ext uri="{FF2B5EF4-FFF2-40B4-BE49-F238E27FC236}">
                  <a16:creationId xmlns:a16="http://schemas.microsoft.com/office/drawing/2014/main" id="{5B48EAF1-6126-BBAF-1E0E-EF694555B49C}"/>
                </a:ext>
              </a:extLst>
            </p:cNvPr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3" name="Google Shape;7679;p63">
              <a:extLst>
                <a:ext uri="{FF2B5EF4-FFF2-40B4-BE49-F238E27FC236}">
                  <a16:creationId xmlns:a16="http://schemas.microsoft.com/office/drawing/2014/main" id="{86B49BD8-6E7F-5967-290A-3A1373BC0C82}"/>
                </a:ext>
              </a:extLst>
            </p:cNvPr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34" name="Google Shape;7680;p63">
              <a:extLst>
                <a:ext uri="{FF2B5EF4-FFF2-40B4-BE49-F238E27FC236}">
                  <a16:creationId xmlns:a16="http://schemas.microsoft.com/office/drawing/2014/main" id="{4D451D27-1AFC-D53F-104B-7FDF34866411}"/>
                </a:ext>
              </a:extLst>
            </p:cNvPr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grpSp>
        <p:nvGrpSpPr>
          <p:cNvPr id="38" name="Google Shape;4109;p57">
            <a:extLst>
              <a:ext uri="{FF2B5EF4-FFF2-40B4-BE49-F238E27FC236}">
                <a16:creationId xmlns:a16="http://schemas.microsoft.com/office/drawing/2014/main" id="{343D985D-E656-24C0-0959-DF0ECF9DE6E7}"/>
              </a:ext>
            </a:extLst>
          </p:cNvPr>
          <p:cNvGrpSpPr/>
          <p:nvPr/>
        </p:nvGrpSpPr>
        <p:grpSpPr>
          <a:xfrm>
            <a:off x="5011181" y="2717361"/>
            <a:ext cx="343067" cy="292728"/>
            <a:chOff x="7384751" y="4147984"/>
            <a:chExt cx="380012" cy="351274"/>
          </a:xfrm>
        </p:grpSpPr>
        <p:sp>
          <p:nvSpPr>
            <p:cNvPr id="39" name="Google Shape;4110;p57">
              <a:extLst>
                <a:ext uri="{FF2B5EF4-FFF2-40B4-BE49-F238E27FC236}">
                  <a16:creationId xmlns:a16="http://schemas.microsoft.com/office/drawing/2014/main" id="{BB539BDF-37A9-2E67-0206-748839496986}"/>
                </a:ext>
              </a:extLst>
            </p:cNvPr>
            <p:cNvSpPr/>
            <p:nvPr/>
          </p:nvSpPr>
          <p:spPr>
            <a:xfrm>
              <a:off x="7385513" y="4225879"/>
              <a:ext cx="379250" cy="273379"/>
            </a:xfrm>
            <a:custGeom>
              <a:avLst/>
              <a:gdLst/>
              <a:ahLst/>
              <a:cxnLst/>
              <a:rect l="l" t="t" r="r" b="b"/>
              <a:pathLst>
                <a:path w="11943" h="8609" extrusionOk="0">
                  <a:moveTo>
                    <a:pt x="11740" y="0"/>
                  </a:moveTo>
                  <a:cubicBezTo>
                    <a:pt x="11645" y="0"/>
                    <a:pt x="11562" y="72"/>
                    <a:pt x="11562" y="179"/>
                  </a:cubicBezTo>
                  <a:lnTo>
                    <a:pt x="11562" y="2667"/>
                  </a:lnTo>
                  <a:cubicBezTo>
                    <a:pt x="11562" y="3393"/>
                    <a:pt x="10966" y="3989"/>
                    <a:pt x="10240" y="3989"/>
                  </a:cubicBezTo>
                  <a:lnTo>
                    <a:pt x="9085" y="3989"/>
                  </a:lnTo>
                  <a:cubicBezTo>
                    <a:pt x="8954" y="3989"/>
                    <a:pt x="8823" y="4084"/>
                    <a:pt x="8776" y="4203"/>
                  </a:cubicBezTo>
                  <a:cubicBezTo>
                    <a:pt x="8573" y="4703"/>
                    <a:pt x="8549" y="5167"/>
                    <a:pt x="8752" y="5537"/>
                  </a:cubicBezTo>
                  <a:cubicBezTo>
                    <a:pt x="8823" y="5703"/>
                    <a:pt x="8942" y="5834"/>
                    <a:pt x="9049" y="5941"/>
                  </a:cubicBezTo>
                  <a:cubicBezTo>
                    <a:pt x="8752" y="5929"/>
                    <a:pt x="8514" y="5822"/>
                    <a:pt x="8359" y="5656"/>
                  </a:cubicBezTo>
                  <a:cubicBezTo>
                    <a:pt x="8240" y="5537"/>
                    <a:pt x="7978" y="5167"/>
                    <a:pt x="8073" y="4358"/>
                  </a:cubicBezTo>
                  <a:cubicBezTo>
                    <a:pt x="8109" y="4155"/>
                    <a:pt x="7942" y="3977"/>
                    <a:pt x="7740" y="3977"/>
                  </a:cubicBezTo>
                  <a:lnTo>
                    <a:pt x="5954" y="3977"/>
                  </a:lnTo>
                  <a:cubicBezTo>
                    <a:pt x="5859" y="3977"/>
                    <a:pt x="5775" y="4048"/>
                    <a:pt x="5775" y="4155"/>
                  </a:cubicBezTo>
                  <a:cubicBezTo>
                    <a:pt x="5775" y="4263"/>
                    <a:pt x="5847" y="4334"/>
                    <a:pt x="5954" y="4334"/>
                  </a:cubicBezTo>
                  <a:lnTo>
                    <a:pt x="6847" y="4334"/>
                  </a:lnTo>
                  <a:lnTo>
                    <a:pt x="6847" y="5691"/>
                  </a:lnTo>
                  <a:cubicBezTo>
                    <a:pt x="6847" y="6430"/>
                    <a:pt x="6228" y="7037"/>
                    <a:pt x="5490" y="7037"/>
                  </a:cubicBezTo>
                  <a:lnTo>
                    <a:pt x="4704" y="7037"/>
                  </a:lnTo>
                  <a:cubicBezTo>
                    <a:pt x="4561" y="7037"/>
                    <a:pt x="4466" y="7144"/>
                    <a:pt x="4466" y="7275"/>
                  </a:cubicBezTo>
                  <a:cubicBezTo>
                    <a:pt x="4442" y="7834"/>
                    <a:pt x="4239" y="8215"/>
                    <a:pt x="3668" y="8251"/>
                  </a:cubicBezTo>
                  <a:cubicBezTo>
                    <a:pt x="3930" y="7977"/>
                    <a:pt x="3954" y="7573"/>
                    <a:pt x="3882" y="7239"/>
                  </a:cubicBezTo>
                  <a:cubicBezTo>
                    <a:pt x="3846" y="7120"/>
                    <a:pt x="3763" y="7037"/>
                    <a:pt x="3644" y="7037"/>
                  </a:cubicBezTo>
                  <a:lnTo>
                    <a:pt x="1703" y="7037"/>
                  </a:lnTo>
                  <a:cubicBezTo>
                    <a:pt x="965" y="7037"/>
                    <a:pt x="358" y="6430"/>
                    <a:pt x="358" y="5691"/>
                  </a:cubicBezTo>
                  <a:lnTo>
                    <a:pt x="358" y="5310"/>
                  </a:lnTo>
                  <a:cubicBezTo>
                    <a:pt x="358" y="5227"/>
                    <a:pt x="275" y="5132"/>
                    <a:pt x="179" y="5132"/>
                  </a:cubicBezTo>
                  <a:cubicBezTo>
                    <a:pt x="84" y="5132"/>
                    <a:pt x="1" y="5215"/>
                    <a:pt x="1" y="5310"/>
                  </a:cubicBezTo>
                  <a:lnTo>
                    <a:pt x="1" y="5691"/>
                  </a:lnTo>
                  <a:cubicBezTo>
                    <a:pt x="1" y="6620"/>
                    <a:pt x="751" y="7394"/>
                    <a:pt x="1703" y="7394"/>
                  </a:cubicBezTo>
                  <a:lnTo>
                    <a:pt x="3573" y="7394"/>
                  </a:lnTo>
                  <a:cubicBezTo>
                    <a:pt x="3596" y="7620"/>
                    <a:pt x="3596" y="8025"/>
                    <a:pt x="3215" y="8144"/>
                  </a:cubicBezTo>
                  <a:cubicBezTo>
                    <a:pt x="2989" y="8215"/>
                    <a:pt x="3001" y="8525"/>
                    <a:pt x="3239" y="8573"/>
                  </a:cubicBezTo>
                  <a:cubicBezTo>
                    <a:pt x="3370" y="8608"/>
                    <a:pt x="3489" y="8608"/>
                    <a:pt x="3596" y="8608"/>
                  </a:cubicBezTo>
                  <a:cubicBezTo>
                    <a:pt x="4299" y="8608"/>
                    <a:pt x="4763" y="8204"/>
                    <a:pt x="4823" y="7394"/>
                  </a:cubicBezTo>
                  <a:lnTo>
                    <a:pt x="5513" y="7394"/>
                  </a:lnTo>
                  <a:cubicBezTo>
                    <a:pt x="6454" y="7394"/>
                    <a:pt x="7228" y="6644"/>
                    <a:pt x="7228" y="5691"/>
                  </a:cubicBezTo>
                  <a:lnTo>
                    <a:pt x="7228" y="4334"/>
                  </a:lnTo>
                  <a:lnTo>
                    <a:pt x="7764" y="4334"/>
                  </a:lnTo>
                  <a:cubicBezTo>
                    <a:pt x="7716" y="4715"/>
                    <a:pt x="7704" y="5429"/>
                    <a:pt x="8157" y="5894"/>
                  </a:cubicBezTo>
                  <a:cubicBezTo>
                    <a:pt x="8407" y="6168"/>
                    <a:pt x="8764" y="6299"/>
                    <a:pt x="9240" y="6299"/>
                  </a:cubicBezTo>
                  <a:cubicBezTo>
                    <a:pt x="9311" y="6299"/>
                    <a:pt x="9383" y="6299"/>
                    <a:pt x="9478" y="6287"/>
                  </a:cubicBezTo>
                  <a:cubicBezTo>
                    <a:pt x="9704" y="6263"/>
                    <a:pt x="9776" y="5965"/>
                    <a:pt x="9561" y="5846"/>
                  </a:cubicBezTo>
                  <a:cubicBezTo>
                    <a:pt x="8847" y="5429"/>
                    <a:pt x="9002" y="4715"/>
                    <a:pt x="9145" y="4334"/>
                  </a:cubicBezTo>
                  <a:lnTo>
                    <a:pt x="10276" y="4334"/>
                  </a:lnTo>
                  <a:cubicBezTo>
                    <a:pt x="11205" y="4334"/>
                    <a:pt x="11943" y="3584"/>
                    <a:pt x="11943" y="2667"/>
                  </a:cubicBezTo>
                  <a:lnTo>
                    <a:pt x="11943" y="179"/>
                  </a:lnTo>
                  <a:cubicBezTo>
                    <a:pt x="11919" y="95"/>
                    <a:pt x="11847" y="0"/>
                    <a:pt x="11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0" name="Google Shape;4111;p57">
              <a:extLst>
                <a:ext uri="{FF2B5EF4-FFF2-40B4-BE49-F238E27FC236}">
                  <a16:creationId xmlns:a16="http://schemas.microsoft.com/office/drawing/2014/main" id="{069306CA-0E0E-B8CE-245D-F27B23045689}"/>
                </a:ext>
              </a:extLst>
            </p:cNvPr>
            <p:cNvSpPr/>
            <p:nvPr/>
          </p:nvSpPr>
          <p:spPr>
            <a:xfrm>
              <a:off x="7384751" y="4147984"/>
              <a:ext cx="380012" cy="228382"/>
            </a:xfrm>
            <a:custGeom>
              <a:avLst/>
              <a:gdLst/>
              <a:ahLst/>
              <a:cxnLst/>
              <a:rect l="l" t="t" r="r" b="b"/>
              <a:pathLst>
                <a:path w="11967" h="7192" extrusionOk="0">
                  <a:moveTo>
                    <a:pt x="3144" y="0"/>
                  </a:moveTo>
                  <a:cubicBezTo>
                    <a:pt x="2227" y="0"/>
                    <a:pt x="1477" y="739"/>
                    <a:pt x="1477" y="1667"/>
                  </a:cubicBezTo>
                  <a:lnTo>
                    <a:pt x="1477" y="4132"/>
                  </a:lnTo>
                  <a:cubicBezTo>
                    <a:pt x="1108" y="4191"/>
                    <a:pt x="751" y="4358"/>
                    <a:pt x="477" y="4644"/>
                  </a:cubicBezTo>
                  <a:cubicBezTo>
                    <a:pt x="168" y="4965"/>
                    <a:pt x="1" y="5382"/>
                    <a:pt x="1" y="5823"/>
                  </a:cubicBezTo>
                  <a:lnTo>
                    <a:pt x="1" y="7013"/>
                  </a:lnTo>
                  <a:cubicBezTo>
                    <a:pt x="1" y="7097"/>
                    <a:pt x="84" y="7192"/>
                    <a:pt x="180" y="7192"/>
                  </a:cubicBezTo>
                  <a:cubicBezTo>
                    <a:pt x="275" y="7192"/>
                    <a:pt x="358" y="7108"/>
                    <a:pt x="358" y="7013"/>
                  </a:cubicBezTo>
                  <a:lnTo>
                    <a:pt x="358" y="5823"/>
                  </a:lnTo>
                  <a:cubicBezTo>
                    <a:pt x="358" y="5465"/>
                    <a:pt x="501" y="5132"/>
                    <a:pt x="751" y="4882"/>
                  </a:cubicBezTo>
                  <a:cubicBezTo>
                    <a:pt x="953" y="4668"/>
                    <a:pt x="1203" y="4537"/>
                    <a:pt x="1489" y="4477"/>
                  </a:cubicBezTo>
                  <a:lnTo>
                    <a:pt x="1489" y="5084"/>
                  </a:lnTo>
                  <a:cubicBezTo>
                    <a:pt x="1489" y="6013"/>
                    <a:pt x="2239" y="6751"/>
                    <a:pt x="3156" y="6751"/>
                  </a:cubicBezTo>
                  <a:lnTo>
                    <a:pt x="5240" y="6751"/>
                  </a:lnTo>
                  <a:cubicBezTo>
                    <a:pt x="5335" y="6751"/>
                    <a:pt x="5418" y="6680"/>
                    <a:pt x="5418" y="6573"/>
                  </a:cubicBezTo>
                  <a:cubicBezTo>
                    <a:pt x="5418" y="6489"/>
                    <a:pt x="5347" y="6394"/>
                    <a:pt x="5240" y="6394"/>
                  </a:cubicBezTo>
                  <a:lnTo>
                    <a:pt x="3156" y="6394"/>
                  </a:lnTo>
                  <a:cubicBezTo>
                    <a:pt x="2430" y="6394"/>
                    <a:pt x="1834" y="5799"/>
                    <a:pt x="1834" y="5073"/>
                  </a:cubicBezTo>
                  <a:lnTo>
                    <a:pt x="1834" y="1620"/>
                  </a:lnTo>
                  <a:cubicBezTo>
                    <a:pt x="1834" y="893"/>
                    <a:pt x="2430" y="298"/>
                    <a:pt x="3156" y="298"/>
                  </a:cubicBezTo>
                  <a:lnTo>
                    <a:pt x="10288" y="298"/>
                  </a:lnTo>
                  <a:cubicBezTo>
                    <a:pt x="11014" y="298"/>
                    <a:pt x="11610" y="893"/>
                    <a:pt x="11610" y="1620"/>
                  </a:cubicBezTo>
                  <a:lnTo>
                    <a:pt x="11610" y="1846"/>
                  </a:lnTo>
                  <a:cubicBezTo>
                    <a:pt x="11610" y="1929"/>
                    <a:pt x="11693" y="2025"/>
                    <a:pt x="11788" y="2025"/>
                  </a:cubicBezTo>
                  <a:cubicBezTo>
                    <a:pt x="11883" y="2025"/>
                    <a:pt x="11967" y="1953"/>
                    <a:pt x="11967" y="1846"/>
                  </a:cubicBezTo>
                  <a:lnTo>
                    <a:pt x="11967" y="1620"/>
                  </a:lnTo>
                  <a:cubicBezTo>
                    <a:pt x="11943" y="762"/>
                    <a:pt x="11193" y="0"/>
                    <a:pt x="10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Google Shape;4112;p57">
              <a:extLst>
                <a:ext uri="{FF2B5EF4-FFF2-40B4-BE49-F238E27FC236}">
                  <a16:creationId xmlns:a16="http://schemas.microsoft.com/office/drawing/2014/main" id="{CBBE9AFA-C18E-3743-7412-E1EEACB1333E}"/>
                </a:ext>
              </a:extLst>
            </p:cNvPr>
            <p:cNvSpPr/>
            <p:nvPr/>
          </p:nvSpPr>
          <p:spPr>
            <a:xfrm>
              <a:off x="7507642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39" y="358"/>
                    <a:pt x="834" y="465"/>
                    <a:pt x="834" y="596"/>
                  </a:cubicBezTo>
                  <a:cubicBezTo>
                    <a:pt x="834" y="739"/>
                    <a:pt x="739" y="834"/>
                    <a:pt x="596" y="834"/>
                  </a:cubicBezTo>
                  <a:cubicBezTo>
                    <a:pt x="465" y="834"/>
                    <a:pt x="358" y="739"/>
                    <a:pt x="358" y="596"/>
                  </a:cubicBezTo>
                  <a:cubicBezTo>
                    <a:pt x="358" y="465"/>
                    <a:pt x="465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Google Shape;4113;p57">
              <a:extLst>
                <a:ext uri="{FF2B5EF4-FFF2-40B4-BE49-F238E27FC236}">
                  <a16:creationId xmlns:a16="http://schemas.microsoft.com/office/drawing/2014/main" id="{E8B812AC-34CB-FF2A-1B28-B5918887F2C4}"/>
                </a:ext>
              </a:extLst>
            </p:cNvPr>
            <p:cNvSpPr/>
            <p:nvPr/>
          </p:nvSpPr>
          <p:spPr>
            <a:xfrm>
              <a:off x="7573820" y="4228134"/>
              <a:ext cx="37820" cy="37852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58"/>
                  </a:moveTo>
                  <a:cubicBezTo>
                    <a:pt x="738" y="358"/>
                    <a:pt x="833" y="465"/>
                    <a:pt x="833" y="596"/>
                  </a:cubicBezTo>
                  <a:cubicBezTo>
                    <a:pt x="833" y="739"/>
                    <a:pt x="738" y="834"/>
                    <a:pt x="595" y="834"/>
                  </a:cubicBezTo>
                  <a:cubicBezTo>
                    <a:pt x="464" y="834"/>
                    <a:pt x="357" y="739"/>
                    <a:pt x="357" y="596"/>
                  </a:cubicBezTo>
                  <a:cubicBezTo>
                    <a:pt x="357" y="465"/>
                    <a:pt x="464" y="358"/>
                    <a:pt x="595" y="358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7" name="Google Shape;4114;p57">
              <a:extLst>
                <a:ext uri="{FF2B5EF4-FFF2-40B4-BE49-F238E27FC236}">
                  <a16:creationId xmlns:a16="http://schemas.microsoft.com/office/drawing/2014/main" id="{F8E11A74-F256-195C-99AB-EE7B7635FAA2}"/>
                </a:ext>
              </a:extLst>
            </p:cNvPr>
            <p:cNvSpPr/>
            <p:nvPr/>
          </p:nvSpPr>
          <p:spPr>
            <a:xfrm>
              <a:off x="7640728" y="4228134"/>
              <a:ext cx="37852" cy="37852"/>
            </a:xfrm>
            <a:custGeom>
              <a:avLst/>
              <a:gdLst/>
              <a:ahLst/>
              <a:cxnLst/>
              <a:rect l="l" t="t" r="r" b="b"/>
              <a:pathLst>
                <a:path w="1192" h="1192" extrusionOk="0">
                  <a:moveTo>
                    <a:pt x="596" y="358"/>
                  </a:moveTo>
                  <a:cubicBezTo>
                    <a:pt x="727" y="358"/>
                    <a:pt x="834" y="465"/>
                    <a:pt x="834" y="596"/>
                  </a:cubicBezTo>
                  <a:cubicBezTo>
                    <a:pt x="834" y="739"/>
                    <a:pt x="727" y="834"/>
                    <a:pt x="596" y="834"/>
                  </a:cubicBezTo>
                  <a:cubicBezTo>
                    <a:pt x="453" y="834"/>
                    <a:pt x="358" y="739"/>
                    <a:pt x="358" y="596"/>
                  </a:cubicBezTo>
                  <a:cubicBezTo>
                    <a:pt x="334" y="465"/>
                    <a:pt x="453" y="358"/>
                    <a:pt x="596" y="358"/>
                  </a:cubicBezTo>
                  <a:close/>
                  <a:moveTo>
                    <a:pt x="596" y="1"/>
                  </a:moveTo>
                  <a:cubicBezTo>
                    <a:pt x="262" y="1"/>
                    <a:pt x="0" y="274"/>
                    <a:pt x="0" y="596"/>
                  </a:cubicBezTo>
                  <a:cubicBezTo>
                    <a:pt x="0" y="929"/>
                    <a:pt x="262" y="1191"/>
                    <a:pt x="596" y="1191"/>
                  </a:cubicBezTo>
                  <a:cubicBezTo>
                    <a:pt x="917" y="1191"/>
                    <a:pt x="1191" y="929"/>
                    <a:pt x="1191" y="596"/>
                  </a:cubicBezTo>
                  <a:cubicBezTo>
                    <a:pt x="1191" y="274"/>
                    <a:pt x="917" y="1"/>
                    <a:pt x="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A03B022E-9772-90F7-9D51-64B0449F4D8E}"/>
              </a:ext>
            </a:extLst>
          </p:cNvPr>
          <p:cNvSpPr txBox="1"/>
          <p:nvPr/>
        </p:nvSpPr>
        <p:spPr>
          <a:xfrm>
            <a:off x="3226537" y="687051"/>
            <a:ext cx="275405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OBRIGADO!</a:t>
            </a:r>
          </a:p>
        </p:txBody>
      </p:sp>
      <p:cxnSp>
        <p:nvCxnSpPr>
          <p:cNvPr id="45" name="Conector reto 44">
            <a:extLst>
              <a:ext uri="{FF2B5EF4-FFF2-40B4-BE49-F238E27FC236}">
                <a16:creationId xmlns:a16="http://schemas.microsoft.com/office/drawing/2014/main" id="{2C57A02E-2F74-C1A7-E90C-4E6D7DA8E0D6}"/>
              </a:ext>
            </a:extLst>
          </p:cNvPr>
          <p:cNvCxnSpPr/>
          <p:nvPr/>
        </p:nvCxnSpPr>
        <p:spPr>
          <a:xfrm>
            <a:off x="6948264" y="5243885"/>
            <a:ext cx="179518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oogle Shape;7604;p63"/>
          <p:cNvGrpSpPr/>
          <p:nvPr/>
        </p:nvGrpSpPr>
        <p:grpSpPr>
          <a:xfrm>
            <a:off x="5077042" y="3307096"/>
            <a:ext cx="311722" cy="285516"/>
            <a:chOff x="5618805" y="2440924"/>
            <a:chExt cx="345292" cy="342618"/>
          </a:xfrm>
        </p:grpSpPr>
        <p:sp>
          <p:nvSpPr>
            <p:cNvPr id="49" name="Google Shape;7605;p63"/>
            <p:cNvSpPr/>
            <p:nvPr/>
          </p:nvSpPr>
          <p:spPr>
            <a:xfrm>
              <a:off x="5742751" y="2440924"/>
              <a:ext cx="221346" cy="222110"/>
            </a:xfrm>
            <a:custGeom>
              <a:avLst/>
              <a:gdLst/>
              <a:ahLst/>
              <a:cxnLst/>
              <a:rect l="l" t="t" r="r" b="b"/>
              <a:pathLst>
                <a:path w="6954" h="6978" extrusionOk="0">
                  <a:moveTo>
                    <a:pt x="3477" y="346"/>
                  </a:moveTo>
                  <a:cubicBezTo>
                    <a:pt x="5203" y="346"/>
                    <a:pt x="6596" y="1453"/>
                    <a:pt x="6596" y="2798"/>
                  </a:cubicBezTo>
                  <a:cubicBezTo>
                    <a:pt x="6596" y="3989"/>
                    <a:pt x="5513" y="5001"/>
                    <a:pt x="4025" y="5215"/>
                  </a:cubicBezTo>
                  <a:cubicBezTo>
                    <a:pt x="3941" y="5227"/>
                    <a:pt x="3882" y="5299"/>
                    <a:pt x="3882" y="5394"/>
                  </a:cubicBezTo>
                  <a:cubicBezTo>
                    <a:pt x="3786" y="5953"/>
                    <a:pt x="3370" y="6418"/>
                    <a:pt x="2846" y="6573"/>
                  </a:cubicBezTo>
                  <a:cubicBezTo>
                    <a:pt x="3060" y="6227"/>
                    <a:pt x="3144" y="5811"/>
                    <a:pt x="3084" y="5394"/>
                  </a:cubicBezTo>
                  <a:cubicBezTo>
                    <a:pt x="3084" y="5299"/>
                    <a:pt x="3024" y="5215"/>
                    <a:pt x="2941" y="5215"/>
                  </a:cubicBezTo>
                  <a:cubicBezTo>
                    <a:pt x="1429" y="5001"/>
                    <a:pt x="346" y="3989"/>
                    <a:pt x="346" y="2798"/>
                  </a:cubicBezTo>
                  <a:cubicBezTo>
                    <a:pt x="346" y="1453"/>
                    <a:pt x="1751" y="346"/>
                    <a:pt x="3477" y="346"/>
                  </a:cubicBezTo>
                  <a:close/>
                  <a:moveTo>
                    <a:pt x="3477" y="0"/>
                  </a:moveTo>
                  <a:cubicBezTo>
                    <a:pt x="2548" y="0"/>
                    <a:pt x="1691" y="286"/>
                    <a:pt x="1036" y="810"/>
                  </a:cubicBezTo>
                  <a:cubicBezTo>
                    <a:pt x="357" y="1346"/>
                    <a:pt x="0" y="2048"/>
                    <a:pt x="0" y="2798"/>
                  </a:cubicBezTo>
                  <a:cubicBezTo>
                    <a:pt x="0" y="4120"/>
                    <a:pt x="1155" y="5251"/>
                    <a:pt x="2739" y="5537"/>
                  </a:cubicBezTo>
                  <a:cubicBezTo>
                    <a:pt x="2774" y="5953"/>
                    <a:pt x="2620" y="6382"/>
                    <a:pt x="2322" y="6680"/>
                  </a:cubicBezTo>
                  <a:cubicBezTo>
                    <a:pt x="2286" y="6727"/>
                    <a:pt x="2262" y="6799"/>
                    <a:pt x="2298" y="6882"/>
                  </a:cubicBezTo>
                  <a:cubicBezTo>
                    <a:pt x="2322" y="6942"/>
                    <a:pt x="2382" y="6977"/>
                    <a:pt x="2465" y="6977"/>
                  </a:cubicBezTo>
                  <a:cubicBezTo>
                    <a:pt x="3310" y="6977"/>
                    <a:pt x="4037" y="6370"/>
                    <a:pt x="4215" y="5537"/>
                  </a:cubicBezTo>
                  <a:cubicBezTo>
                    <a:pt x="4965" y="5418"/>
                    <a:pt x="5632" y="5096"/>
                    <a:pt x="6120" y="4632"/>
                  </a:cubicBezTo>
                  <a:cubicBezTo>
                    <a:pt x="6656" y="4120"/>
                    <a:pt x="6954" y="3465"/>
                    <a:pt x="6954" y="2798"/>
                  </a:cubicBezTo>
                  <a:cubicBezTo>
                    <a:pt x="6942" y="2048"/>
                    <a:pt x="6584" y="1334"/>
                    <a:pt x="5918" y="810"/>
                  </a:cubicBezTo>
                  <a:cubicBezTo>
                    <a:pt x="5263" y="286"/>
                    <a:pt x="4394" y="0"/>
                    <a:pt x="3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50" name="Google Shape;7606;p63"/>
            <p:cNvSpPr/>
            <p:nvPr/>
          </p:nvSpPr>
          <p:spPr>
            <a:xfrm>
              <a:off x="5810581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84" y="1"/>
                    <a:pt x="1" y="96"/>
                    <a:pt x="1" y="179"/>
                  </a:cubicBezTo>
                  <a:cubicBezTo>
                    <a:pt x="1" y="263"/>
                    <a:pt x="96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51" name="Google Shape;7607;p63"/>
            <p:cNvSpPr/>
            <p:nvPr/>
          </p:nvSpPr>
          <p:spPr>
            <a:xfrm>
              <a:off x="5884490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95" y="358"/>
                    <a:pt x="179" y="358"/>
                  </a:cubicBezTo>
                  <a:cubicBezTo>
                    <a:pt x="286" y="358"/>
                    <a:pt x="357" y="263"/>
                    <a:pt x="357" y="179"/>
                  </a:cubicBezTo>
                  <a:cubicBezTo>
                    <a:pt x="357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52" name="Google Shape;7608;p63"/>
            <p:cNvSpPr/>
            <p:nvPr/>
          </p:nvSpPr>
          <p:spPr>
            <a:xfrm>
              <a:off x="5847727" y="2523905"/>
              <a:ext cx="11395" cy="11395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286" y="358"/>
                    <a:pt x="358" y="263"/>
                    <a:pt x="358" y="179"/>
                  </a:cubicBezTo>
                  <a:cubicBezTo>
                    <a:pt x="358" y="96"/>
                    <a:pt x="286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  <p:sp>
          <p:nvSpPr>
            <p:cNvPr id="53" name="Google Shape;7609;p63"/>
            <p:cNvSpPr/>
            <p:nvPr/>
          </p:nvSpPr>
          <p:spPr>
            <a:xfrm>
              <a:off x="5618805" y="2516616"/>
              <a:ext cx="270269" cy="266926"/>
            </a:xfrm>
            <a:custGeom>
              <a:avLst/>
              <a:gdLst/>
              <a:ahLst/>
              <a:cxnLst/>
              <a:rect l="l" t="t" r="r" b="b"/>
              <a:pathLst>
                <a:path w="8491" h="8386" extrusionOk="0">
                  <a:moveTo>
                    <a:pt x="1269" y="0"/>
                  </a:moveTo>
                  <a:cubicBezTo>
                    <a:pt x="1224" y="0"/>
                    <a:pt x="1177" y="18"/>
                    <a:pt x="1144" y="51"/>
                  </a:cubicBezTo>
                  <a:cubicBezTo>
                    <a:pt x="1108" y="87"/>
                    <a:pt x="168" y="956"/>
                    <a:pt x="96" y="1706"/>
                  </a:cubicBezTo>
                  <a:cubicBezTo>
                    <a:pt x="1" y="2671"/>
                    <a:pt x="989" y="4385"/>
                    <a:pt x="2549" y="5933"/>
                  </a:cubicBezTo>
                  <a:cubicBezTo>
                    <a:pt x="4037" y="7421"/>
                    <a:pt x="5656" y="8386"/>
                    <a:pt x="6645" y="8386"/>
                  </a:cubicBezTo>
                  <a:lnTo>
                    <a:pt x="6776" y="8386"/>
                  </a:lnTo>
                  <a:cubicBezTo>
                    <a:pt x="7514" y="8314"/>
                    <a:pt x="8395" y="7374"/>
                    <a:pt x="8431" y="7326"/>
                  </a:cubicBezTo>
                  <a:cubicBezTo>
                    <a:pt x="8490" y="7266"/>
                    <a:pt x="8490" y="7159"/>
                    <a:pt x="8442" y="7100"/>
                  </a:cubicBezTo>
                  <a:cubicBezTo>
                    <a:pt x="8407" y="7076"/>
                    <a:pt x="7990" y="6540"/>
                    <a:pt x="7502" y="6052"/>
                  </a:cubicBezTo>
                  <a:cubicBezTo>
                    <a:pt x="7002" y="5540"/>
                    <a:pt x="6478" y="5123"/>
                    <a:pt x="6442" y="5111"/>
                  </a:cubicBezTo>
                  <a:cubicBezTo>
                    <a:pt x="6410" y="5085"/>
                    <a:pt x="6375" y="5072"/>
                    <a:pt x="6342" y="5072"/>
                  </a:cubicBezTo>
                  <a:cubicBezTo>
                    <a:pt x="6301" y="5072"/>
                    <a:pt x="6261" y="5091"/>
                    <a:pt x="6228" y="5123"/>
                  </a:cubicBezTo>
                  <a:lnTo>
                    <a:pt x="5573" y="5778"/>
                  </a:lnTo>
                  <a:lnTo>
                    <a:pt x="3442" y="3659"/>
                  </a:lnTo>
                  <a:cubicBezTo>
                    <a:pt x="3406" y="3617"/>
                    <a:pt x="3361" y="3596"/>
                    <a:pt x="3318" y="3596"/>
                  </a:cubicBezTo>
                  <a:cubicBezTo>
                    <a:pt x="3275" y="3596"/>
                    <a:pt x="3233" y="3617"/>
                    <a:pt x="3204" y="3659"/>
                  </a:cubicBezTo>
                  <a:cubicBezTo>
                    <a:pt x="3132" y="3730"/>
                    <a:pt x="3132" y="3837"/>
                    <a:pt x="3204" y="3897"/>
                  </a:cubicBezTo>
                  <a:lnTo>
                    <a:pt x="5466" y="6159"/>
                  </a:lnTo>
                  <a:cubicBezTo>
                    <a:pt x="5490" y="6183"/>
                    <a:pt x="5537" y="6195"/>
                    <a:pt x="5585" y="6195"/>
                  </a:cubicBezTo>
                  <a:cubicBezTo>
                    <a:pt x="5633" y="6195"/>
                    <a:pt x="5668" y="6183"/>
                    <a:pt x="5704" y="6159"/>
                  </a:cubicBezTo>
                  <a:lnTo>
                    <a:pt x="6371" y="5480"/>
                  </a:lnTo>
                  <a:cubicBezTo>
                    <a:pt x="6549" y="5635"/>
                    <a:pt x="6918" y="5945"/>
                    <a:pt x="7264" y="6290"/>
                  </a:cubicBezTo>
                  <a:cubicBezTo>
                    <a:pt x="7609" y="6635"/>
                    <a:pt x="7919" y="7004"/>
                    <a:pt x="8085" y="7195"/>
                  </a:cubicBezTo>
                  <a:cubicBezTo>
                    <a:pt x="7788" y="7481"/>
                    <a:pt x="7204" y="7981"/>
                    <a:pt x="6764" y="8028"/>
                  </a:cubicBezTo>
                  <a:cubicBezTo>
                    <a:pt x="6733" y="8031"/>
                    <a:pt x="6702" y="8032"/>
                    <a:pt x="6670" y="8032"/>
                  </a:cubicBezTo>
                  <a:cubicBezTo>
                    <a:pt x="5782" y="8032"/>
                    <a:pt x="4224" y="7085"/>
                    <a:pt x="2811" y="5683"/>
                  </a:cubicBezTo>
                  <a:cubicBezTo>
                    <a:pt x="1358" y="4218"/>
                    <a:pt x="394" y="2599"/>
                    <a:pt x="465" y="1730"/>
                  </a:cubicBezTo>
                  <a:cubicBezTo>
                    <a:pt x="513" y="1289"/>
                    <a:pt x="1013" y="706"/>
                    <a:pt x="1299" y="408"/>
                  </a:cubicBezTo>
                  <a:cubicBezTo>
                    <a:pt x="1477" y="563"/>
                    <a:pt x="1846" y="873"/>
                    <a:pt x="2204" y="1230"/>
                  </a:cubicBezTo>
                  <a:cubicBezTo>
                    <a:pt x="2549" y="1575"/>
                    <a:pt x="2858" y="1944"/>
                    <a:pt x="3013" y="2123"/>
                  </a:cubicBezTo>
                  <a:lnTo>
                    <a:pt x="2335" y="2790"/>
                  </a:lnTo>
                  <a:cubicBezTo>
                    <a:pt x="2263" y="2861"/>
                    <a:pt x="2263" y="2968"/>
                    <a:pt x="2335" y="3028"/>
                  </a:cubicBezTo>
                  <a:lnTo>
                    <a:pt x="2716" y="3397"/>
                  </a:lnTo>
                  <a:cubicBezTo>
                    <a:pt x="2751" y="3439"/>
                    <a:pt x="2796" y="3459"/>
                    <a:pt x="2838" y="3459"/>
                  </a:cubicBezTo>
                  <a:cubicBezTo>
                    <a:pt x="2879" y="3459"/>
                    <a:pt x="2918" y="3439"/>
                    <a:pt x="2942" y="3397"/>
                  </a:cubicBezTo>
                  <a:cubicBezTo>
                    <a:pt x="3025" y="3325"/>
                    <a:pt x="3025" y="3218"/>
                    <a:pt x="2942" y="3159"/>
                  </a:cubicBezTo>
                  <a:lnTo>
                    <a:pt x="2692" y="2909"/>
                  </a:lnTo>
                  <a:lnTo>
                    <a:pt x="3347" y="2254"/>
                  </a:lnTo>
                  <a:cubicBezTo>
                    <a:pt x="3406" y="2194"/>
                    <a:pt x="3430" y="2087"/>
                    <a:pt x="3359" y="2028"/>
                  </a:cubicBezTo>
                  <a:cubicBezTo>
                    <a:pt x="3347" y="2016"/>
                    <a:pt x="2930" y="1480"/>
                    <a:pt x="2430" y="980"/>
                  </a:cubicBezTo>
                  <a:cubicBezTo>
                    <a:pt x="1918" y="468"/>
                    <a:pt x="1394" y="51"/>
                    <a:pt x="1370" y="39"/>
                  </a:cubicBezTo>
                  <a:cubicBezTo>
                    <a:pt x="1343" y="12"/>
                    <a:pt x="1307" y="0"/>
                    <a:pt x="12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/>
              <a:endParaRPr sz="1667">
                <a:solidFill>
                  <a:prstClr val="black"/>
                </a:solidFill>
              </a:endParaRPr>
            </a:p>
          </p:txBody>
        </p:sp>
      </p:grp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38A583B1-F6F5-40DA-923A-826E07E4C745}"/>
              </a:ext>
            </a:extLst>
          </p:cNvPr>
          <p:cNvSpPr txBox="1"/>
          <p:nvPr/>
        </p:nvSpPr>
        <p:spPr>
          <a:xfrm>
            <a:off x="5491772" y="2016048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@profleonardovieira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6CB4619B-2133-4341-90CE-22E1B472D2AD}"/>
              </a:ext>
            </a:extLst>
          </p:cNvPr>
          <p:cNvSpPr txBox="1"/>
          <p:nvPr/>
        </p:nvSpPr>
        <p:spPr>
          <a:xfrm>
            <a:off x="5527956" y="2698579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leonardo@gepam.adm.br</a:t>
            </a: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D3E781CE-4BEF-460B-B097-C1AC7594090A}"/>
              </a:ext>
            </a:extLst>
          </p:cNvPr>
          <p:cNvSpPr txBox="1"/>
          <p:nvPr/>
        </p:nvSpPr>
        <p:spPr>
          <a:xfrm>
            <a:off x="5527956" y="3284621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(18) 99726-7524</a:t>
            </a:r>
          </a:p>
        </p:txBody>
      </p:sp>
      <p:grpSp>
        <p:nvGrpSpPr>
          <p:cNvPr id="36" name="Google Shape;7701;p63">
            <a:extLst>
              <a:ext uri="{FF2B5EF4-FFF2-40B4-BE49-F238E27FC236}">
                <a16:creationId xmlns:a16="http://schemas.microsoft.com/office/drawing/2014/main" id="{24454756-D0AA-A900-C0EA-300BA81CFF8F}"/>
              </a:ext>
            </a:extLst>
          </p:cNvPr>
          <p:cNvGrpSpPr/>
          <p:nvPr/>
        </p:nvGrpSpPr>
        <p:grpSpPr>
          <a:xfrm>
            <a:off x="5010693" y="1389256"/>
            <a:ext cx="312038" cy="288062"/>
            <a:chOff x="5549861" y="3817349"/>
            <a:chExt cx="345642" cy="345674"/>
          </a:xfrm>
        </p:grpSpPr>
        <p:sp>
          <p:nvSpPr>
            <p:cNvPr id="37" name="Google Shape;7702;p63">
              <a:extLst>
                <a:ext uri="{FF2B5EF4-FFF2-40B4-BE49-F238E27FC236}">
                  <a16:creationId xmlns:a16="http://schemas.microsoft.com/office/drawing/2014/main" id="{0F9884EE-0AC7-5BA9-50D3-1BE247CBC14D}"/>
                </a:ext>
              </a:extLst>
            </p:cNvPr>
            <p:cNvSpPr/>
            <p:nvPr/>
          </p:nvSpPr>
          <p:spPr>
            <a:xfrm>
              <a:off x="5549861" y="3817349"/>
              <a:ext cx="345642" cy="345674"/>
            </a:xfrm>
            <a:custGeom>
              <a:avLst/>
              <a:gdLst/>
              <a:ahLst/>
              <a:cxnLst/>
              <a:rect l="l" t="t" r="r" b="b"/>
              <a:pathLst>
                <a:path w="10859" h="10860" extrusionOk="0">
                  <a:moveTo>
                    <a:pt x="5429" y="334"/>
                  </a:moveTo>
                  <a:cubicBezTo>
                    <a:pt x="8239" y="334"/>
                    <a:pt x="10513" y="2608"/>
                    <a:pt x="10513" y="5430"/>
                  </a:cubicBezTo>
                  <a:cubicBezTo>
                    <a:pt x="10513" y="8240"/>
                    <a:pt x="8227" y="10514"/>
                    <a:pt x="5429" y="10514"/>
                  </a:cubicBezTo>
                  <a:cubicBezTo>
                    <a:pt x="2619" y="10514"/>
                    <a:pt x="333" y="8240"/>
                    <a:pt x="333" y="5430"/>
                  </a:cubicBezTo>
                  <a:cubicBezTo>
                    <a:pt x="333" y="2608"/>
                    <a:pt x="2619" y="334"/>
                    <a:pt x="5429" y="334"/>
                  </a:cubicBezTo>
                  <a:close/>
                  <a:moveTo>
                    <a:pt x="5429" y="1"/>
                  </a:moveTo>
                  <a:cubicBezTo>
                    <a:pt x="3989" y="1"/>
                    <a:pt x="2619" y="560"/>
                    <a:pt x="1584" y="1584"/>
                  </a:cubicBezTo>
                  <a:cubicBezTo>
                    <a:pt x="560" y="2620"/>
                    <a:pt x="0" y="3989"/>
                    <a:pt x="0" y="5430"/>
                  </a:cubicBezTo>
                  <a:cubicBezTo>
                    <a:pt x="0" y="6871"/>
                    <a:pt x="560" y="8240"/>
                    <a:pt x="1584" y="9264"/>
                  </a:cubicBezTo>
                  <a:cubicBezTo>
                    <a:pt x="2619" y="10300"/>
                    <a:pt x="3989" y="10859"/>
                    <a:pt x="5429" y="10859"/>
                  </a:cubicBezTo>
                  <a:cubicBezTo>
                    <a:pt x="6870" y="10859"/>
                    <a:pt x="8239" y="10300"/>
                    <a:pt x="9263" y="9264"/>
                  </a:cubicBezTo>
                  <a:cubicBezTo>
                    <a:pt x="10299" y="8240"/>
                    <a:pt x="10859" y="6871"/>
                    <a:pt x="10859" y="5430"/>
                  </a:cubicBezTo>
                  <a:cubicBezTo>
                    <a:pt x="10859" y="3989"/>
                    <a:pt x="10299" y="2620"/>
                    <a:pt x="9263" y="1584"/>
                  </a:cubicBezTo>
                  <a:cubicBezTo>
                    <a:pt x="8239" y="560"/>
                    <a:pt x="6870" y="1"/>
                    <a:pt x="5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46" name="Google Shape;7703;p63">
              <a:extLst>
                <a:ext uri="{FF2B5EF4-FFF2-40B4-BE49-F238E27FC236}">
                  <a16:creationId xmlns:a16="http://schemas.microsoft.com/office/drawing/2014/main" id="{1B2A6252-AA52-FCB8-F49D-5720E94F6BAC}"/>
                </a:ext>
              </a:extLst>
            </p:cNvPr>
            <p:cNvSpPr/>
            <p:nvPr/>
          </p:nvSpPr>
          <p:spPr>
            <a:xfrm>
              <a:off x="5590763" y="3890208"/>
              <a:ext cx="262661" cy="200052"/>
            </a:xfrm>
            <a:custGeom>
              <a:avLst/>
              <a:gdLst/>
              <a:ahLst/>
              <a:cxnLst/>
              <a:rect l="l" t="t" r="r" b="b"/>
              <a:pathLst>
                <a:path w="8252" h="6285" extrusionOk="0">
                  <a:moveTo>
                    <a:pt x="4123" y="1"/>
                  </a:moveTo>
                  <a:cubicBezTo>
                    <a:pt x="3010" y="1"/>
                    <a:pt x="1900" y="63"/>
                    <a:pt x="799" y="188"/>
                  </a:cubicBezTo>
                  <a:cubicBezTo>
                    <a:pt x="513" y="224"/>
                    <a:pt x="287" y="450"/>
                    <a:pt x="239" y="712"/>
                  </a:cubicBezTo>
                  <a:cubicBezTo>
                    <a:pt x="1" y="2319"/>
                    <a:pt x="1" y="3963"/>
                    <a:pt x="239" y="5570"/>
                  </a:cubicBezTo>
                  <a:cubicBezTo>
                    <a:pt x="287" y="5844"/>
                    <a:pt x="513" y="6058"/>
                    <a:pt x="799" y="6082"/>
                  </a:cubicBezTo>
                  <a:cubicBezTo>
                    <a:pt x="1894" y="6201"/>
                    <a:pt x="3013" y="6284"/>
                    <a:pt x="4132" y="6284"/>
                  </a:cubicBezTo>
                  <a:cubicBezTo>
                    <a:pt x="4609" y="6284"/>
                    <a:pt x="5085" y="6260"/>
                    <a:pt x="5561" y="6249"/>
                  </a:cubicBezTo>
                  <a:cubicBezTo>
                    <a:pt x="5644" y="6249"/>
                    <a:pt x="5716" y="6177"/>
                    <a:pt x="5716" y="6070"/>
                  </a:cubicBezTo>
                  <a:cubicBezTo>
                    <a:pt x="5716" y="5963"/>
                    <a:pt x="5633" y="5891"/>
                    <a:pt x="5537" y="5891"/>
                  </a:cubicBezTo>
                  <a:cubicBezTo>
                    <a:pt x="5051" y="5914"/>
                    <a:pt x="4564" y="5925"/>
                    <a:pt x="4076" y="5925"/>
                  </a:cubicBezTo>
                  <a:cubicBezTo>
                    <a:pt x="2998" y="5925"/>
                    <a:pt x="1916" y="5868"/>
                    <a:pt x="834" y="5737"/>
                  </a:cubicBezTo>
                  <a:cubicBezTo>
                    <a:pt x="715" y="5725"/>
                    <a:pt x="620" y="5641"/>
                    <a:pt x="596" y="5498"/>
                  </a:cubicBezTo>
                  <a:cubicBezTo>
                    <a:pt x="382" y="3927"/>
                    <a:pt x="382" y="2319"/>
                    <a:pt x="596" y="736"/>
                  </a:cubicBezTo>
                  <a:cubicBezTo>
                    <a:pt x="620" y="617"/>
                    <a:pt x="715" y="522"/>
                    <a:pt x="834" y="498"/>
                  </a:cubicBezTo>
                  <a:cubicBezTo>
                    <a:pt x="1942" y="379"/>
                    <a:pt x="3037" y="319"/>
                    <a:pt x="4144" y="319"/>
                  </a:cubicBezTo>
                  <a:cubicBezTo>
                    <a:pt x="5240" y="319"/>
                    <a:pt x="6347" y="379"/>
                    <a:pt x="7442" y="498"/>
                  </a:cubicBezTo>
                  <a:cubicBezTo>
                    <a:pt x="7561" y="522"/>
                    <a:pt x="7669" y="605"/>
                    <a:pt x="7680" y="736"/>
                  </a:cubicBezTo>
                  <a:cubicBezTo>
                    <a:pt x="7907" y="2319"/>
                    <a:pt x="7907" y="3927"/>
                    <a:pt x="7680" y="5498"/>
                  </a:cubicBezTo>
                  <a:cubicBezTo>
                    <a:pt x="7669" y="5617"/>
                    <a:pt x="7561" y="5725"/>
                    <a:pt x="7442" y="5737"/>
                  </a:cubicBezTo>
                  <a:cubicBezTo>
                    <a:pt x="7085" y="5784"/>
                    <a:pt x="6752" y="5820"/>
                    <a:pt x="6395" y="5844"/>
                  </a:cubicBezTo>
                  <a:cubicBezTo>
                    <a:pt x="6299" y="5844"/>
                    <a:pt x="6228" y="5927"/>
                    <a:pt x="6228" y="6010"/>
                  </a:cubicBezTo>
                  <a:cubicBezTo>
                    <a:pt x="6228" y="6110"/>
                    <a:pt x="6299" y="6178"/>
                    <a:pt x="6386" y="6178"/>
                  </a:cubicBezTo>
                  <a:cubicBezTo>
                    <a:pt x="6393" y="6178"/>
                    <a:pt x="6399" y="6178"/>
                    <a:pt x="6406" y="6177"/>
                  </a:cubicBezTo>
                  <a:cubicBezTo>
                    <a:pt x="6764" y="6141"/>
                    <a:pt x="7121" y="6118"/>
                    <a:pt x="7478" y="6070"/>
                  </a:cubicBezTo>
                  <a:cubicBezTo>
                    <a:pt x="7764" y="6034"/>
                    <a:pt x="7978" y="5820"/>
                    <a:pt x="8026" y="5546"/>
                  </a:cubicBezTo>
                  <a:cubicBezTo>
                    <a:pt x="8252" y="3963"/>
                    <a:pt x="8252" y="2319"/>
                    <a:pt x="8014" y="712"/>
                  </a:cubicBezTo>
                  <a:cubicBezTo>
                    <a:pt x="7966" y="426"/>
                    <a:pt x="7740" y="224"/>
                    <a:pt x="7466" y="188"/>
                  </a:cubicBezTo>
                  <a:cubicBezTo>
                    <a:pt x="6353" y="63"/>
                    <a:pt x="5237" y="1"/>
                    <a:pt x="4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  <p:sp>
          <p:nvSpPr>
            <p:cNvPr id="47" name="Google Shape;7704;p63">
              <a:extLst>
                <a:ext uri="{FF2B5EF4-FFF2-40B4-BE49-F238E27FC236}">
                  <a16:creationId xmlns:a16="http://schemas.microsoft.com/office/drawing/2014/main" id="{2E81470B-276F-835F-943E-A63B535CA7AF}"/>
                </a:ext>
              </a:extLst>
            </p:cNvPr>
            <p:cNvSpPr/>
            <p:nvPr/>
          </p:nvSpPr>
          <p:spPr>
            <a:xfrm>
              <a:off x="5680587" y="3935024"/>
              <a:ext cx="105389" cy="110514"/>
            </a:xfrm>
            <a:custGeom>
              <a:avLst/>
              <a:gdLst/>
              <a:ahLst/>
              <a:cxnLst/>
              <a:rect l="l" t="t" r="r" b="b"/>
              <a:pathLst>
                <a:path w="3311" h="3472" extrusionOk="0">
                  <a:moveTo>
                    <a:pt x="334" y="447"/>
                  </a:moveTo>
                  <a:lnTo>
                    <a:pt x="2763" y="1733"/>
                  </a:lnTo>
                  <a:lnTo>
                    <a:pt x="334" y="3007"/>
                  </a:lnTo>
                  <a:lnTo>
                    <a:pt x="334" y="447"/>
                  </a:lnTo>
                  <a:close/>
                  <a:moveTo>
                    <a:pt x="163" y="1"/>
                  </a:moveTo>
                  <a:cubicBezTo>
                    <a:pt x="135" y="1"/>
                    <a:pt x="108" y="7"/>
                    <a:pt x="84" y="18"/>
                  </a:cubicBezTo>
                  <a:cubicBezTo>
                    <a:pt x="36" y="54"/>
                    <a:pt x="1" y="114"/>
                    <a:pt x="1" y="173"/>
                  </a:cubicBezTo>
                  <a:lnTo>
                    <a:pt x="1" y="3293"/>
                  </a:lnTo>
                  <a:cubicBezTo>
                    <a:pt x="1" y="3352"/>
                    <a:pt x="24" y="3412"/>
                    <a:pt x="84" y="3447"/>
                  </a:cubicBezTo>
                  <a:cubicBezTo>
                    <a:pt x="120" y="3459"/>
                    <a:pt x="144" y="3471"/>
                    <a:pt x="179" y="3471"/>
                  </a:cubicBezTo>
                  <a:cubicBezTo>
                    <a:pt x="203" y="3471"/>
                    <a:pt x="239" y="3471"/>
                    <a:pt x="251" y="3459"/>
                  </a:cubicBezTo>
                  <a:lnTo>
                    <a:pt x="3227" y="1900"/>
                  </a:lnTo>
                  <a:cubicBezTo>
                    <a:pt x="3287" y="1864"/>
                    <a:pt x="3311" y="1804"/>
                    <a:pt x="3311" y="1745"/>
                  </a:cubicBezTo>
                  <a:cubicBezTo>
                    <a:pt x="3311" y="1673"/>
                    <a:pt x="3287" y="1614"/>
                    <a:pt x="3227" y="1578"/>
                  </a:cubicBezTo>
                  <a:lnTo>
                    <a:pt x="251" y="18"/>
                  </a:lnTo>
                  <a:cubicBezTo>
                    <a:pt x="221" y="7"/>
                    <a:pt x="191" y="1"/>
                    <a:pt x="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solidFill>
                <a:srgbClr val="C00000"/>
              </a:solidFill>
            </a:ln>
          </p:spPr>
          <p:txBody>
            <a:bodyPr spcFirstLastPara="1" wrap="square" lIns="76188" tIns="76188" rIns="76188" bIns="76188" anchor="ctr" anchorCtr="0">
              <a:noAutofit/>
            </a:bodyPr>
            <a:lstStyle/>
            <a:p>
              <a:pPr defTabSz="858601">
                <a:defRPr/>
              </a:pPr>
              <a:endParaRPr sz="1667" kern="0">
                <a:solidFill>
                  <a:srgbClr val="FF0000"/>
                </a:solidFill>
              </a:endParaRPr>
            </a:p>
          </p:txBody>
        </p:sp>
      </p:grp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4193764E-D587-171B-D812-11E75F7D80C9}"/>
              </a:ext>
            </a:extLst>
          </p:cNvPr>
          <p:cNvSpPr txBox="1"/>
          <p:nvPr/>
        </p:nvSpPr>
        <p:spPr>
          <a:xfrm>
            <a:off x="5495004" y="1354895"/>
            <a:ext cx="2743273" cy="343250"/>
          </a:xfrm>
          <a:prstGeom prst="rect">
            <a:avLst/>
          </a:prstGeom>
          <a:noFill/>
        </p:spPr>
        <p:txBody>
          <a:bodyPr wrap="square" lIns="85863" tIns="42933" rIns="85863" bIns="42933" rtlCol="0">
            <a:spAutoFit/>
          </a:bodyPr>
          <a:lstStyle/>
          <a:p>
            <a:pPr defTabSz="858601"/>
            <a:r>
              <a:rPr lang="pt-BR" sz="1667" dirty="0">
                <a:solidFill>
                  <a:prstClr val="black"/>
                </a:solidFill>
              </a:rPr>
              <a:t>Professor Leonardo Vieira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E21B4B2-8A11-65C7-320C-D5DA6E7F35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526" y="4042263"/>
            <a:ext cx="1140315" cy="11403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938266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523F-4D00-D34B-BE28-4DA003B1C3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Retângulo&#10;&#10;O conteúdo gerado por IA pode estar incorreto.">
            <a:extLst>
              <a:ext uri="{FF2B5EF4-FFF2-40B4-BE49-F238E27FC236}">
                <a16:creationId xmlns:a16="http://schemas.microsoft.com/office/drawing/2014/main" id="{320173B8-3957-C0B9-115C-E90B1CDB8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667" y="855228"/>
            <a:ext cx="7914665" cy="4868147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C82AA9FF-1CEE-5890-874D-20574BA0B9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228" y="4513684"/>
            <a:ext cx="936104" cy="9361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81DCF54A-5A23-10E3-FD3B-644744419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536" y="5086934"/>
            <a:ext cx="936105" cy="391583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08903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BFA2FC-43E1-09BB-5029-193CE9218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83768" y="1057300"/>
            <a:ext cx="4719823" cy="3796000"/>
          </a:xfrm>
        </p:spPr>
        <p:txBody>
          <a:bodyPr/>
          <a:lstStyle/>
          <a:p>
            <a:pPr marL="0" indent="0">
              <a:buNone/>
            </a:pP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Rito comum – Art. 17</a:t>
            </a: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Processo interno - Art. 18</a:t>
            </a: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Compras diretas – art. 72</a:t>
            </a: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br>
              <a:rPr lang="pt-BR" sz="2500" dirty="0">
                <a:latin typeface="Times New Roman" pitchFamily="18" charset="0"/>
                <a:cs typeface="Times New Roman" pitchFamily="18" charset="0"/>
              </a:rPr>
            </a:br>
            <a:r>
              <a:rPr lang="pt-BR" sz="2500" dirty="0">
                <a:latin typeface="Times New Roman" pitchFamily="18" charset="0"/>
                <a:cs typeface="Times New Roman" pitchFamily="18" charset="0"/>
              </a:rPr>
              <a:t>Procedimentos aux. - regulamento</a:t>
            </a:r>
            <a:endParaRPr lang="pt-BR" sz="2500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1FB6D20F-1768-89FB-1D00-26E954D1D8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7" y="5086934"/>
            <a:ext cx="792088" cy="39158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75898B1-4074-6A68-88FD-314D582006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4294919"/>
            <a:ext cx="1152128" cy="11521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82446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acari Company Profile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D9D9D9"/>
      </a:lt2>
      <a:accent1>
        <a:srgbClr val="FD0000"/>
      </a:accent1>
      <a:accent2>
        <a:srgbClr val="F5F5F5"/>
      </a:accent2>
      <a:accent3>
        <a:srgbClr val="BBBBBB"/>
      </a:accent3>
      <a:accent4>
        <a:srgbClr val="000000"/>
      </a:accent4>
      <a:accent5>
        <a:srgbClr val="FD0000"/>
      </a:accent5>
      <a:accent6>
        <a:srgbClr val="FF8D8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32229</TotalTime>
  <Words>1266</Words>
  <Application>Microsoft Office PowerPoint</Application>
  <PresentationFormat>Apresentação na tela (16:10)</PresentationFormat>
  <Paragraphs>192</Paragraphs>
  <Slides>73</Slides>
  <Notes>25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73</vt:i4>
      </vt:variant>
    </vt:vector>
  </HeadingPairs>
  <TitlesOfParts>
    <vt:vector size="89" baseType="lpstr">
      <vt:lpstr>Amasis MT Pro Medium</vt:lpstr>
      <vt:lpstr>Arial</vt:lpstr>
      <vt:lpstr>Arial  </vt:lpstr>
      <vt:lpstr>Calibri</vt:lpstr>
      <vt:lpstr>Fira Sans Extra Condensed Medium</vt:lpstr>
      <vt:lpstr>Josefin Sans</vt:lpstr>
      <vt:lpstr>Josefin Sans Light</vt:lpstr>
      <vt:lpstr>Josefin Sans Medium</vt:lpstr>
      <vt:lpstr>Josefin Sans SemiBold</vt:lpstr>
      <vt:lpstr>Open Sans</vt:lpstr>
      <vt:lpstr>Roboto Condensed Light</vt:lpstr>
      <vt:lpstr>Times New Roman</vt:lpstr>
      <vt:lpstr>Wingdings</vt:lpstr>
      <vt:lpstr>Tema do Office</vt:lpstr>
      <vt:lpstr>2_Macari Company Profile by Slidesgo</vt:lpstr>
      <vt:lpstr>Macari Company Profile by Slidesgo</vt:lpstr>
      <vt:lpstr>Licitações Públicas com apoio de Inteligência Artificial </vt:lpstr>
      <vt:lpstr>LEONARDO VIEIRA</vt:lpstr>
      <vt:lpstr>Apresentação do PowerPoint</vt:lpstr>
      <vt:lpstr>Apresentação do PowerPoint</vt:lpstr>
      <vt:lpstr>-igualdade de condições a todos os concorrentes  -mantidas as condições efetivas da proposta  - permitidas somente as exigências de qualificação técnica e econômica indispensáveis à garantia do cumprimento das obrigações</vt:lpstr>
      <vt:lpstr>Apresentação do PowerPoint</vt:lpstr>
      <vt:lpstr>   - Fortificação técnica dos atores da licitação  - Reflexão obrigatória das necessidades;  - Uso da tecnologia; 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- Alan Turing (Inglaterra 1912-1954)  “pai da computação”</vt:lpstr>
      <vt:lpstr>- Era da automação [1980 - 2000] – seguia comandos;  - Era do aprendizado da máquina [2010] – interpretava dados;  - Era da IA generativa [2020] – cria conteúdo;</vt:lpstr>
      <vt:lpstr>- Transferências financeiras eletrônicas [1980]  - Uso do capacete [1982]  - cinto de segurança [1997]  - Proibição de fumar em locais públicos [2011];   </vt:lpstr>
      <vt:lpstr>“A revolução atual não está no fato de a máquina calcular melhor.  Ela sempre calculou.  A revolução está no fato de a máquina ter passado a produzir conteúdo semelhante ao produzido por seres humanos”</vt:lpstr>
      <vt:lpstr>Apresentação do PowerPoint</vt:lpstr>
      <vt:lpstr>Generativa x não generativa</vt:lpstr>
      <vt:lpstr>- Tecnologia transformer – 2017 [ATTENTION] Os modelos antigos liam um documento olhando por um canudo. O Transformer passou a enxergar a página inteira e a identificar automaticamente quais partes merecem mais atenção    - ChatGPT - 2022</vt:lpstr>
      <vt:lpstr>Apresentação do PowerPoint</vt:lpstr>
      <vt:lpstr>- Comandos;  - Ponto mais sensível quando se trata do uso de IAs;    </vt:lpstr>
      <vt:lpstr>"A IA não adivinha. Ela responde com base nas informações que você fornece."    </vt:lpstr>
      <vt:lpstr>Apresentação do PowerPoint</vt:lpstr>
      <vt:lpstr>Apresentação do PowerPoint</vt:lpstr>
      <vt:lpstr>- Como interagir?   - Persona, o que é isso?    - Modo agente? Pesquisa e missão – várias formas   - GPTs próprios?</vt:lpstr>
      <vt:lpstr>- Janela de contexto [curto prazo];  - Memória persistente [longo prazo]</vt:lpstr>
      <vt:lpstr>Apresentação do PowerPoint</vt:lpstr>
      <vt:lpstr>- Nunca confie em números, datas, artigos, acórdãos ou citações sem conferir a fonte original;  - Viés: tendência  - alucinação: informação inexistente  -LGPD;  - plágio;  - responsabilidade do agente;</vt:lpstr>
      <vt:lpstr>Apresentação do PowerPoint</vt:lpstr>
      <vt:lpstr>- Análise de dados;  - Interpretação e criação;  - Execução de tarefas com meios éticos e de controle;</vt:lpstr>
      <vt:lpstr>- IA nos terceirizados   - Risco técnico e democrático: ética no uso de IA</vt:lpstr>
      <vt:lpstr>- </vt:lpstr>
      <vt:lpstr> </vt:lpstr>
      <vt:lpstr> </vt:lpstr>
      <vt:lpstr>Apresentação do PowerPoint</vt:lpstr>
      <vt:lpstr>Apresentação do PowerPoint</vt:lpstr>
      <vt:lpstr>  - Completa e criativa;  - modo agente em versões mais completas;  - Não cria textos aprofundados se não for requisitado;</vt:lpstr>
      <vt:lpstr>Apresentação do PowerPoint</vt:lpstr>
      <vt:lpstr>  - Modo agente mais acessível;  - Não cria textos aprofundados;</vt:lpstr>
      <vt:lpstr>Apresentação do PowerPoint</vt:lpstr>
      <vt:lpstr>   - Criação de textos profundos e criativos, além de coerente;  - não é atualizado e limita buscas;</vt:lpstr>
      <vt:lpstr>Apresentação do PowerPoint</vt:lpstr>
      <vt:lpstr>    - Ótimo em buscas e pesquisas;  - Criação de textos limitada;</vt:lpstr>
      <vt:lpstr>Apresentação do PowerPoint</vt:lpstr>
      <vt:lpstr>- Ótimo para buscas atuais;  - Limitado para criação de textos e assertividade;  - Precisa de conferência profunda;</vt:lpstr>
      <vt:lpstr>Apresentação do PowerPoint</vt:lpstr>
      <vt:lpstr>- Boa em análise;  - Gera bons textos;  - Precisa de conferência profunda;</vt:lpstr>
      <vt:lpstr>Apresentação do PowerPoint</vt:lpstr>
      <vt:lpstr>- Sem tantos controles;  - Menos precisa embora atualizada;  - Precisa de conferência profunda;</vt:lpstr>
      <vt:lpstr>Apresentação do PowerPoint</vt:lpstr>
      <vt:lpstr>- IA Brasileira tem boa conexão com regionalidade e informações locais;  - limitada na criatividade e desenvolvimento de texto;</vt:lpstr>
      <vt:lpstr>Apresentação do PowerPoint</vt:lpstr>
      <vt:lpstr>- Adapta    - Inner     - Poe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- MINUTA DE REGULAMENTO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Leonardo Vieira</cp:lastModifiedBy>
  <cp:revision>246</cp:revision>
  <dcterms:created xsi:type="dcterms:W3CDTF">2021-04-09T18:38:51Z</dcterms:created>
  <dcterms:modified xsi:type="dcterms:W3CDTF">2026-06-08T03:07:09Z</dcterms:modified>
</cp:coreProperties>
</file>